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4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6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5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1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6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0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9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30C2-728E-4CC8-B644-CCD92F757E0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7134-660E-4E62-A5BF-13F910DF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9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21241" y="179907"/>
            <a:ext cx="23936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&lt;&lt;external Input device&gt;&gt;</a:t>
            </a:r>
          </a:p>
          <a:p>
            <a:pPr algn="ctr"/>
            <a:endParaRPr lang="en-US" altLang="ko-KR" sz="1400" smtClean="0"/>
          </a:p>
          <a:p>
            <a:pPr algn="ctr"/>
            <a:r>
              <a:rPr lang="ko-KR" altLang="en-US" sz="1400" smtClean="0"/>
              <a:t>키보드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79161" y="2028380"/>
            <a:ext cx="240909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&lt;&lt;external Input device&gt;&gt;</a:t>
            </a:r>
          </a:p>
          <a:p>
            <a:pPr algn="ctr"/>
            <a:endParaRPr lang="en-US" altLang="ko-KR" sz="1400" smtClean="0"/>
          </a:p>
          <a:p>
            <a:pPr algn="ctr"/>
            <a:r>
              <a:rPr lang="ko-KR" altLang="en-US" sz="1400" smtClean="0"/>
              <a:t>마우스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355007" y="4451788"/>
            <a:ext cx="266623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&lt;&lt;external Output device&gt;&gt;</a:t>
            </a:r>
          </a:p>
          <a:p>
            <a:pPr algn="ctr"/>
            <a:endParaRPr lang="en-US" altLang="ko-KR" sz="1400" smtClean="0"/>
          </a:p>
          <a:p>
            <a:pPr algn="ctr"/>
            <a:r>
              <a:rPr lang="ko-KR" altLang="en-US" sz="1400" smtClean="0"/>
              <a:t>모니터</a:t>
            </a:r>
            <a:r>
              <a:rPr lang="en-US" altLang="ko-KR" sz="1400" smtClean="0"/>
              <a:t>(Display)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9087931" y="5705764"/>
            <a:ext cx="20507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&lt;&lt;external User&gt;&gt;</a:t>
            </a:r>
          </a:p>
          <a:p>
            <a:pPr algn="ctr"/>
            <a:endParaRPr lang="en-US" altLang="ko-KR" sz="1400" smtClean="0"/>
          </a:p>
          <a:p>
            <a:pPr algn="ctr"/>
            <a:r>
              <a:rPr lang="ko-KR" altLang="en-US" sz="1400" smtClean="0"/>
              <a:t>고객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3910413" y="5978103"/>
            <a:ext cx="2050773" cy="756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&lt;&lt;external System&gt;&gt;</a:t>
            </a:r>
          </a:p>
          <a:p>
            <a:pPr algn="ctr"/>
            <a:endParaRPr lang="en-US" altLang="ko-KR" sz="1400" smtClean="0"/>
          </a:p>
          <a:p>
            <a:pPr algn="ctr"/>
            <a:r>
              <a:rPr lang="ko-KR" altLang="en-US" sz="1400" smtClean="0"/>
              <a:t>결제 및 카드 시스템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5142724" y="2908778"/>
            <a:ext cx="198783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&lt;&lt;System&gt;&gt;</a:t>
            </a:r>
          </a:p>
          <a:p>
            <a:pPr algn="ctr"/>
            <a:endParaRPr lang="en-US" altLang="ko-KR" sz="1400" smtClean="0"/>
          </a:p>
          <a:p>
            <a:pPr algn="ctr"/>
            <a:r>
              <a:rPr lang="ko-KR" altLang="en-US" sz="1400" smtClean="0"/>
              <a:t>온라인 쇼핑 시스템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8116688" y="549239"/>
            <a:ext cx="1942487" cy="73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&lt;&lt;external User&gt;&gt;</a:t>
            </a:r>
          </a:p>
          <a:p>
            <a:pPr algn="ctr"/>
            <a:endParaRPr lang="en-US" altLang="ko-KR" sz="1400" smtClean="0"/>
          </a:p>
          <a:p>
            <a:pPr algn="ctr"/>
            <a:r>
              <a:rPr lang="ko-KR" altLang="en-US" sz="1400" smtClean="0"/>
              <a:t>공급업자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9663359" y="2560042"/>
            <a:ext cx="2012826" cy="73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&lt;&lt;external System&gt;&gt;</a:t>
            </a:r>
          </a:p>
          <a:p>
            <a:pPr algn="ctr"/>
            <a:endParaRPr lang="en-US" altLang="ko-KR" sz="1400" smtClean="0"/>
          </a:p>
          <a:p>
            <a:pPr algn="ctr"/>
            <a:r>
              <a:rPr lang="ko-KR" altLang="en-US" sz="1400" smtClean="0"/>
              <a:t>택배 배송 시스템</a:t>
            </a:r>
            <a:endParaRPr lang="ko-KR" altLang="en-US" sz="1400"/>
          </a:p>
        </p:txBody>
      </p:sp>
      <p:cxnSp>
        <p:nvCxnSpPr>
          <p:cNvPr id="16" name="직선 연결선 15"/>
          <p:cNvCxnSpPr>
            <a:stCxn id="7" idx="2"/>
          </p:cNvCxnSpPr>
          <p:nvPr/>
        </p:nvCxnSpPr>
        <p:spPr>
          <a:xfrm>
            <a:off x="4218077" y="918571"/>
            <a:ext cx="1452961" cy="1990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3"/>
            <a:endCxn id="12" idx="1"/>
          </p:cNvCxnSpPr>
          <p:nvPr/>
        </p:nvCxnSpPr>
        <p:spPr>
          <a:xfrm>
            <a:off x="2588253" y="2397712"/>
            <a:ext cx="2554471" cy="880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3"/>
          </p:cNvCxnSpPr>
          <p:nvPr/>
        </p:nvCxnSpPr>
        <p:spPr>
          <a:xfrm flipV="1">
            <a:off x="3021241" y="3647442"/>
            <a:ext cx="2393672" cy="1173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0"/>
            <a:endCxn id="12" idx="2"/>
          </p:cNvCxnSpPr>
          <p:nvPr/>
        </p:nvCxnSpPr>
        <p:spPr>
          <a:xfrm flipV="1">
            <a:off x="4935800" y="3647442"/>
            <a:ext cx="1200843" cy="2330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0" idx="0"/>
          </p:cNvCxnSpPr>
          <p:nvPr/>
        </p:nvCxnSpPr>
        <p:spPr>
          <a:xfrm>
            <a:off x="7016262" y="3647442"/>
            <a:ext cx="3097055" cy="2058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3"/>
            <a:endCxn id="14" idx="1"/>
          </p:cNvCxnSpPr>
          <p:nvPr/>
        </p:nvCxnSpPr>
        <p:spPr>
          <a:xfrm flipV="1">
            <a:off x="7130561" y="2929374"/>
            <a:ext cx="2532798" cy="348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3" idx="2"/>
          </p:cNvCxnSpPr>
          <p:nvPr/>
        </p:nvCxnSpPr>
        <p:spPr>
          <a:xfrm flipV="1">
            <a:off x="6515100" y="1287902"/>
            <a:ext cx="2572832" cy="1620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670104">
            <a:off x="6124597" y="1896288"/>
            <a:ext cx="280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          Interacts With        1..*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 rot="1999684">
            <a:off x="6990741" y="4416957"/>
            <a:ext cx="342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              Interacts With              1..*</a:t>
            </a:r>
            <a:endParaRPr lang="ko-KR" altLang="en-US" sz="1400"/>
          </a:p>
        </p:txBody>
      </p:sp>
      <p:sp>
        <p:nvSpPr>
          <p:cNvPr id="32" name="이등변 삼각형 31"/>
          <p:cNvSpPr/>
          <p:nvPr/>
        </p:nvSpPr>
        <p:spPr>
          <a:xfrm rot="18318389">
            <a:off x="7903988" y="3980054"/>
            <a:ext cx="145402" cy="24013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13917644">
            <a:off x="6766937" y="2435183"/>
            <a:ext cx="146537" cy="249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 rot="21099939">
            <a:off x="7156316" y="2803584"/>
            <a:ext cx="257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         Interfaces To       1..*</a:t>
            </a:r>
            <a:endParaRPr lang="ko-KR" altLang="en-US" sz="1400"/>
          </a:p>
        </p:txBody>
      </p:sp>
      <p:sp>
        <p:nvSpPr>
          <p:cNvPr id="36" name="이등변 삼각형 35"/>
          <p:cNvSpPr/>
          <p:nvPr/>
        </p:nvSpPr>
        <p:spPr>
          <a:xfrm rot="15614472">
            <a:off x="7580919" y="2967070"/>
            <a:ext cx="123698" cy="25274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612331">
            <a:off x="5480377" y="3629158"/>
            <a:ext cx="10550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</a:t>
            </a:r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Interfaces</a:t>
            </a:r>
          </a:p>
          <a:p>
            <a:r>
              <a:rPr lang="en-US" altLang="ko-KR" sz="1400" smtClean="0"/>
              <a:t>To</a:t>
            </a:r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1..*</a:t>
            </a:r>
            <a:endParaRPr lang="ko-KR" altLang="en-US" sz="1400"/>
          </a:p>
        </p:txBody>
      </p:sp>
      <p:sp>
        <p:nvSpPr>
          <p:cNvPr id="38" name="이등변 삼각형 37"/>
          <p:cNvSpPr/>
          <p:nvPr/>
        </p:nvSpPr>
        <p:spPr>
          <a:xfrm rot="1760493">
            <a:off x="5830605" y="4324413"/>
            <a:ext cx="194498" cy="2477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 rot="20085971">
            <a:off x="2894057" y="3970813"/>
            <a:ext cx="2445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1..*         Outputs To       1</a:t>
            </a:r>
            <a:endParaRPr lang="ko-KR" altLang="en-US" sz="1400"/>
          </a:p>
        </p:txBody>
      </p:sp>
      <p:sp>
        <p:nvSpPr>
          <p:cNvPr id="40" name="이등변 삼각형 39"/>
          <p:cNvSpPr/>
          <p:nvPr/>
        </p:nvSpPr>
        <p:spPr>
          <a:xfrm rot="14738042">
            <a:off x="3519415" y="4264207"/>
            <a:ext cx="123629" cy="2282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 rot="1144150">
            <a:off x="2609088" y="2494565"/>
            <a:ext cx="258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1..*          Inputs To           1</a:t>
            </a:r>
            <a:endParaRPr lang="ko-KR" altLang="en-US" sz="1400"/>
          </a:p>
        </p:txBody>
      </p:sp>
      <p:sp>
        <p:nvSpPr>
          <p:cNvPr id="42" name="이등변 삼각형 41"/>
          <p:cNvSpPr/>
          <p:nvPr/>
        </p:nvSpPr>
        <p:spPr>
          <a:xfrm rot="6660842">
            <a:off x="4432193" y="2780913"/>
            <a:ext cx="169899" cy="2280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 rot="19488675">
            <a:off x="4937591" y="598511"/>
            <a:ext cx="1055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1..*</a:t>
            </a:r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smtClean="0"/>
              <a:t>Inputs</a:t>
            </a:r>
          </a:p>
          <a:p>
            <a:r>
              <a:rPr lang="en-US" altLang="ko-KR" sz="1400" smtClean="0"/>
              <a:t>To</a:t>
            </a:r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47" name="이등변 삼각형 46"/>
          <p:cNvSpPr/>
          <p:nvPr/>
        </p:nvSpPr>
        <p:spPr>
          <a:xfrm rot="8475139">
            <a:off x="5376918" y="2198155"/>
            <a:ext cx="154924" cy="26426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6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87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Junseo</dc:creator>
  <cp:lastModifiedBy>Park Junseo</cp:lastModifiedBy>
  <cp:revision>8</cp:revision>
  <dcterms:created xsi:type="dcterms:W3CDTF">2020-04-29T10:35:55Z</dcterms:created>
  <dcterms:modified xsi:type="dcterms:W3CDTF">2020-04-29T11:24:36Z</dcterms:modified>
</cp:coreProperties>
</file>