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6"/>
  </p:handoutMasterIdLst>
  <p:sldIdLst>
    <p:sldId id="256" r:id="rId2"/>
    <p:sldId id="310" r:id="rId3"/>
    <p:sldId id="311" r:id="rId4"/>
    <p:sldId id="309" r:id="rId5"/>
  </p:sldIdLst>
  <p:sldSz cx="9144000" cy="6858000" type="screen4x3"/>
  <p:notesSz cx="7053263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5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9E539C07-E285-4CD6-8F29-EB5B6311A267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0AA37842-62A9-4134-974F-6A5459A92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44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A8B7-B985-4665-B2E9-39CAFA008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9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BE939-9BE5-4A2D-BA39-6BB9594DA9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8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892D5-126E-4222-9465-358586925C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5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A6342-F222-4E62-B10E-F4D7B93A4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8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5234D-F5F5-4C22-9671-6E959D0A9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6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20BA6-77A3-44B6-9325-C0963F22E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2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2AC18-DF0D-4366-BFD1-CD56208AB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2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22898-BC72-45C6-892C-55895A2510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6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09C42-8981-40DB-BCB7-6439E747B5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0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20A6B-D68E-4A94-8944-C90635DC46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2B94F-BA5E-43AC-A85D-BEA909BB90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7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409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4101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4102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E6F4E16C-C253-4DA6-9A99-89A842FFE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5" r:id="rId2"/>
    <p:sldLayoutId id="2147483694" r:id="rId3"/>
    <p:sldLayoutId id="2147483693" r:id="rId4"/>
    <p:sldLayoutId id="2147483692" r:id="rId5"/>
    <p:sldLayoutId id="2147483691" r:id="rId6"/>
    <p:sldLayoutId id="2147483690" r:id="rId7"/>
    <p:sldLayoutId id="2147483689" r:id="rId8"/>
    <p:sldLayoutId id="2147483688" r:id="rId9"/>
    <p:sldLayoutId id="2147483687" r:id="rId10"/>
    <p:sldLayoutId id="2147483686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CPE 133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858000" cy="1828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Design Issue: FSM Clock Speed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Example </a:t>
            </a:r>
            <a:r>
              <a:rPr lang="en-US" altLang="en-US" dirty="0" smtClean="0"/>
              <a:t>Problem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FSM Clock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optimal clock speed for FSM?</a:t>
            </a:r>
          </a:p>
          <a:p>
            <a:pPr lvl="1"/>
            <a:r>
              <a:rPr lang="en-US" dirty="0" smtClean="0"/>
              <a:t>Based on problem at hand</a:t>
            </a:r>
          </a:p>
          <a:p>
            <a:pPr lvl="1"/>
            <a:r>
              <a:rPr lang="en-US" dirty="0" smtClean="0"/>
              <a:t>Everything is “lowest power consumption possible”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6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Debounce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33600"/>
            <a:ext cx="7391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Design Problem #1: </a:t>
            </a:r>
            <a:endParaRPr lang="en-US" altLang="en-US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Design a debounce circuit. The circuit should has a clock input. Provide at least 256 clock cycles of debounce delay</a:t>
            </a:r>
            <a:r>
              <a:rPr lang="en-US" sz="2400" dirty="0" smtClean="0"/>
              <a:t>. Only debounce the button press (rising edge of button signal). </a:t>
            </a:r>
            <a:endParaRPr lang="en-US" sz="2400" dirty="0" smtClean="0"/>
          </a:p>
          <a:p>
            <a:endParaRPr lang="en-US" sz="2400" dirty="0" smtClean="0"/>
          </a:p>
          <a:p>
            <a:pPr lvl="1"/>
            <a:r>
              <a:rPr lang="en-US" sz="2200" dirty="0" smtClean="0"/>
              <a:t>Provide top two levels of BBD </a:t>
            </a:r>
          </a:p>
          <a:p>
            <a:pPr lvl="1"/>
            <a:r>
              <a:rPr lang="en-US" sz="2200" dirty="0" smtClean="0"/>
              <a:t>Provide a state diagram modeling </a:t>
            </a:r>
            <a:r>
              <a:rPr lang="en-US" sz="2200" smtClean="0"/>
              <a:t>your FSM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4439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3145</TotalTime>
  <Words>90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Layers</vt:lpstr>
      <vt:lpstr>CPE 133 </vt:lpstr>
      <vt:lpstr>FSM Clock Speed</vt:lpstr>
      <vt:lpstr>Switch Debounce</vt:lpstr>
      <vt:lpstr>Design Problem #1: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129</dc:title>
  <dc:creator>Default User</dc:creator>
  <cp:lastModifiedBy>Bryan</cp:lastModifiedBy>
  <cp:revision>75</cp:revision>
  <cp:lastPrinted>2018-11-26T07:00:58Z</cp:lastPrinted>
  <dcterms:created xsi:type="dcterms:W3CDTF">2009-11-14T06:06:50Z</dcterms:created>
  <dcterms:modified xsi:type="dcterms:W3CDTF">2018-11-28T16:49:56Z</dcterms:modified>
</cp:coreProperties>
</file>