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97" r:id="rId3"/>
    <p:sldId id="299" r:id="rId4"/>
    <p:sldId id="300" r:id="rId5"/>
    <p:sldId id="305" r:id="rId6"/>
    <p:sldId id="301" r:id="rId7"/>
    <p:sldId id="302" r:id="rId8"/>
    <p:sldId id="304" r:id="rId9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5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5124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5126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5127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28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5130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50F0EBA-626A-49D3-9D4A-08D29BB5DB4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06F04-872F-4D5B-A5B0-E3107C26DC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0134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BB63A-53A2-4B56-855A-93401CE20A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705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26713-FB82-4763-861E-1FF0D711B5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816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7A406-FA91-4422-BF17-68CD68C894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35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E31335-6884-474E-92B8-EB13ACE939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039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78B15-3B80-4002-9361-A43BF673A4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0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63D5B7-333E-467B-BA2E-40C1AEFA34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824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3EB9FA-D4FC-40A2-A2F0-CA00ECE959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24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5478EB-6560-4938-9F7D-83A5ACA0FB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408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BC6E4-53F5-45A5-B5CD-619BA06C07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117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4100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4102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F11618C6-66A3-430E-B912-8B5DEB4D667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CPE 133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smtClean="0"/>
              <a:t>Setup &amp; Hold Times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Maximum FSM Clock Frequencies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Example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12800"/>
            <a:ext cx="7772400" cy="608013"/>
          </a:xfrm>
        </p:spPr>
        <p:txBody>
          <a:bodyPr/>
          <a:lstStyle/>
          <a:p>
            <a:r>
              <a:rPr lang="en-US" altLang="en-US"/>
              <a:t>Clocking Terms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Period (units = time)</a:t>
            </a:r>
          </a:p>
          <a:p>
            <a:r>
              <a:rPr lang="en-US" altLang="en-US"/>
              <a:t>Frequency (units = 1/time = Hz)</a:t>
            </a:r>
          </a:p>
          <a:p>
            <a:pPr>
              <a:buFont typeface="Wingdings" pitchFamily="2" charset="2"/>
              <a:buNone/>
            </a:pPr>
            <a:endParaRPr lang="en-US" altLang="en-US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54413"/>
            <a:ext cx="662940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181600"/>
            <a:ext cx="52578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254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12800"/>
            <a:ext cx="7772400" cy="608013"/>
          </a:xfrm>
        </p:spPr>
        <p:txBody>
          <a:bodyPr/>
          <a:lstStyle/>
          <a:p>
            <a:r>
              <a:rPr lang="en-US" altLang="en-US"/>
              <a:t>Clocking Issues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Issue with Edge-sensitive devices</a:t>
            </a:r>
          </a:p>
          <a:p>
            <a:pPr lvl="1"/>
            <a:r>
              <a:rPr lang="en-US" altLang="en-US" b="1" dirty="0"/>
              <a:t>Setup </a:t>
            </a:r>
            <a:r>
              <a:rPr lang="en-US" altLang="en-US" b="1" dirty="0" smtClean="0"/>
              <a:t>Time: </a:t>
            </a:r>
            <a:r>
              <a:rPr lang="en-US" altLang="en-US" dirty="0" smtClean="0"/>
              <a:t>the amount of time a circuit’s inputs must be stable before the clock edge</a:t>
            </a:r>
            <a:endParaRPr lang="en-US" altLang="en-US" dirty="0"/>
          </a:p>
          <a:p>
            <a:pPr lvl="1"/>
            <a:r>
              <a:rPr lang="en-US" altLang="en-US" b="1" dirty="0"/>
              <a:t>Hold </a:t>
            </a:r>
            <a:r>
              <a:rPr lang="en-US" altLang="en-US" b="1" dirty="0" smtClean="0"/>
              <a:t>Time:</a:t>
            </a:r>
            <a:r>
              <a:rPr lang="en-US" altLang="en-US" dirty="0" smtClean="0"/>
              <a:t> the amount of time a circuit’s inputs must be stable after the clock edge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46084" name="Picture 4" descr="ret_setupho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900613"/>
            <a:ext cx="3886200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5" descr="fet_setupho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860925"/>
            <a:ext cx="40386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1546225" y="6176963"/>
            <a:ext cx="1425575" cy="376237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Rising Edge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5851525" y="6176963"/>
            <a:ext cx="1463675" cy="376237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Falling Edge</a:t>
            </a:r>
          </a:p>
        </p:txBody>
      </p:sp>
    </p:spTree>
    <p:extLst>
      <p:ext uri="{BB962C8B-B14F-4D97-AF65-F5344CB8AC3E}">
        <p14:creationId xmlns:p14="http://schemas.microsoft.com/office/powerpoint/2010/main" val="15393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7772400" cy="608013"/>
          </a:xfrm>
        </p:spPr>
        <p:txBody>
          <a:bodyPr/>
          <a:lstStyle/>
          <a:p>
            <a:r>
              <a:rPr lang="en-US" altLang="en-US" dirty="0" smtClean="0"/>
              <a:t>Old Approach &amp; New Approach</a:t>
            </a:r>
            <a:endParaRPr lang="en-US" altLang="en-US" dirty="0"/>
          </a:p>
        </p:txBody>
      </p:sp>
      <p:pic>
        <p:nvPicPr>
          <p:cNvPr id="47109" name="Picture 5" descr="Mealy_anal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4114800" cy="263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9599"/>
            <a:ext cx="5410200" cy="2057401"/>
          </a:xfrm>
          <a:prstGeom prst="rect">
            <a:avLst/>
          </a:prstGeom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019800" y="3364468"/>
            <a:ext cx="1582549" cy="36933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Old Approach</a:t>
            </a:r>
            <a:endParaRPr lang="en-US" altLang="en-US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266051" y="5269468"/>
            <a:ext cx="1685141" cy="36933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New Approach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07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12800"/>
            <a:ext cx="7772400" cy="608013"/>
          </a:xfrm>
        </p:spPr>
        <p:txBody>
          <a:bodyPr/>
          <a:lstStyle/>
          <a:p>
            <a:r>
              <a:rPr lang="en-US" altLang="en-US"/>
              <a:t>FSM Max Clock Frequencies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343400" cy="4530725"/>
          </a:xfrm>
        </p:spPr>
        <p:txBody>
          <a:bodyPr/>
          <a:lstStyle/>
          <a:p>
            <a:pPr marL="609600" indent="-609600"/>
            <a:r>
              <a:rPr lang="en-US" altLang="en-US" sz="2400" dirty="0"/>
              <a:t>Max Clock = min period</a:t>
            </a:r>
          </a:p>
          <a:p>
            <a:pPr marL="609600" indent="-609600"/>
            <a:r>
              <a:rPr lang="en-US" altLang="en-US" sz="2400" dirty="0"/>
              <a:t>Four important times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en-US" sz="2000" dirty="0"/>
              <a:t>Setup time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en-US" sz="2000" dirty="0"/>
              <a:t>FF prop delay time (assumed &gt; than hold time)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en-US" sz="2000" dirty="0"/>
              <a:t>NS Decoder prop delay time 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en-US" sz="2000" dirty="0"/>
              <a:t>Safety margin time</a:t>
            </a:r>
          </a:p>
          <a:p>
            <a:pPr marL="609600" indent="-609600"/>
            <a:endParaRPr lang="en-US" altLang="en-US" dirty="0"/>
          </a:p>
        </p:txBody>
      </p:sp>
      <p:pic>
        <p:nvPicPr>
          <p:cNvPr id="47108" name="Picture 4" descr="timing_min_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91" y="4724400"/>
            <a:ext cx="7429409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76400"/>
            <a:ext cx="44958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2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12800"/>
            <a:ext cx="7772400" cy="608013"/>
          </a:xfrm>
        </p:spPr>
        <p:txBody>
          <a:bodyPr/>
          <a:lstStyle/>
          <a:p>
            <a:r>
              <a:rPr lang="en-US" altLang="en-US"/>
              <a:t>FSM Max Clock Frequencies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691063"/>
            <a:ext cx="57150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5" descr="timing_min_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90800"/>
            <a:ext cx="66294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684838"/>
            <a:ext cx="35052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13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457200" y="336550"/>
            <a:ext cx="83820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u="sng" dirty="0">
                <a:latin typeface="Verdana" pitchFamily="34" charset="0"/>
                <a:ea typeface="SimSun" charset="-122"/>
              </a:rPr>
              <a:t>Example:</a:t>
            </a:r>
            <a:r>
              <a:rPr lang="en-US" altLang="zh-CN" sz="2000" dirty="0">
                <a:latin typeface="Verdana" pitchFamily="34" charset="0"/>
                <a:ea typeface="SimSun" charset="-122"/>
              </a:rPr>
              <a:t> What is the maximum system clock frequency at which the following sequential circuit can operate? For this problem, the flip-flops have a setup time of 10ns and a propagation delay of </a:t>
            </a:r>
            <a:r>
              <a:rPr lang="en-US" altLang="zh-CN" sz="2000" dirty="0" smtClean="0">
                <a:latin typeface="Verdana" pitchFamily="34" charset="0"/>
                <a:ea typeface="SimSun" charset="-122"/>
              </a:rPr>
              <a:t>17ns</a:t>
            </a:r>
            <a:r>
              <a:rPr lang="en-US" altLang="zh-CN" sz="2000" dirty="0">
                <a:latin typeface="Verdana" pitchFamily="34" charset="0"/>
                <a:ea typeface="SimSun" charset="-122"/>
              </a:rPr>
              <a:t>. </a:t>
            </a:r>
            <a:r>
              <a:rPr lang="en-US" altLang="zh-CN" sz="2000" dirty="0" smtClean="0">
                <a:latin typeface="Verdana" pitchFamily="34" charset="0"/>
                <a:ea typeface="SimSun" charset="-122"/>
              </a:rPr>
              <a:t>The next-state decoder has a propagation of 13ns </a:t>
            </a:r>
            <a:r>
              <a:rPr lang="en-US" altLang="zh-CN" sz="2000" dirty="0">
                <a:latin typeface="Verdana" pitchFamily="34" charset="0"/>
                <a:ea typeface="SimSun" charset="-122"/>
              </a:rPr>
              <a:t>For this problem, add a safety margin of 12ns. Assume the propagation delay for the flip-flops is greater than the hold time. Assume the X input is stable and the Z1 and Z2 outputs drive a circuit that is not sensitive to the maximum clock frequency.</a:t>
            </a:r>
            <a:endParaRPr lang="en-US" altLang="en-US" sz="2000" dirty="0">
              <a:latin typeface="Verdana" pitchFamily="34" charset="0"/>
            </a:endParaRPr>
          </a:p>
        </p:txBody>
      </p:sp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379787"/>
            <a:ext cx="5334000" cy="658813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343401"/>
            <a:ext cx="6934200" cy="236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Design a circuit with the following attributes. The circuit has an 8-bit input and 8-bit output (both unsigned binary). When the circuit receives a GO signal, the circuit averages 8 values from the input </a:t>
            </a:r>
            <a:r>
              <a:rPr lang="en-US" sz="2400" dirty="0" smtClean="0"/>
              <a:t>(one per clock cycle) and continuously outputs </a:t>
            </a:r>
            <a:r>
              <a:rPr lang="en-US" sz="2400" dirty="0" smtClean="0"/>
              <a:t>the result until another it receives another GO signal. The circuit only includes values greater than 0x47 in the average. </a:t>
            </a:r>
            <a:endParaRPr lang="en-US" sz="2400" dirty="0" smtClean="0"/>
          </a:p>
          <a:p>
            <a:endParaRPr lang="en-US" sz="2400" dirty="0" smtClean="0"/>
          </a:p>
          <a:p>
            <a:pPr lvl="1"/>
            <a:r>
              <a:rPr lang="en-US" sz="2200" dirty="0" smtClean="0"/>
              <a:t>Minimize the use of hardware in your design </a:t>
            </a:r>
          </a:p>
          <a:p>
            <a:pPr lvl="1"/>
            <a:r>
              <a:rPr lang="en-US" sz="2200" dirty="0" smtClean="0"/>
              <a:t>Provide a state diagram if necessary </a:t>
            </a:r>
            <a:endParaRPr lang="en-US" sz="2200" dirty="0" smtClean="0"/>
          </a:p>
          <a:p>
            <a:pPr lvl="1"/>
            <a:r>
              <a:rPr lang="en-US" sz="2200" dirty="0" smtClean="0"/>
              <a:t>State how your circuit is controlled</a:t>
            </a:r>
            <a:endParaRPr lang="en-US" sz="22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334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4548</TotalTime>
  <Words>303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Layers</vt:lpstr>
      <vt:lpstr>CPE 133</vt:lpstr>
      <vt:lpstr>Clocking Terms</vt:lpstr>
      <vt:lpstr>Clocking Issues</vt:lpstr>
      <vt:lpstr>Old Approach &amp; New Approach</vt:lpstr>
      <vt:lpstr>FSM Max Clock Frequencies</vt:lpstr>
      <vt:lpstr>FSM Max Clock Frequencies</vt:lpstr>
      <vt:lpstr>PowerPoint Presentation</vt:lpstr>
      <vt:lpstr>Example 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133</dc:title>
  <dc:creator>Default User</dc:creator>
  <cp:lastModifiedBy>Bryan</cp:lastModifiedBy>
  <cp:revision>41</cp:revision>
  <cp:lastPrinted>2018-11-30T10:33:12Z</cp:lastPrinted>
  <dcterms:created xsi:type="dcterms:W3CDTF">2011-02-21T05:52:49Z</dcterms:created>
  <dcterms:modified xsi:type="dcterms:W3CDTF">2018-11-30T16:49:22Z</dcterms:modified>
</cp:coreProperties>
</file>