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1" r:id="rId3"/>
    <p:sldId id="282" r:id="rId4"/>
    <p:sldId id="29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5124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126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28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E626C54-1A3D-460C-83BA-9D702C41BC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F1B97-5863-4DAD-998B-84A6022D0B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04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494E8-3F8B-4FEF-A608-1F360CB5D7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61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386E5-5862-4883-B34B-5B841B2AC0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03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F2B07-ADC4-46DF-9C09-B9AE4B4446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26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38943-66ED-473E-ABF7-566D1278A7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88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4367F-F513-4DAC-95C6-09C609695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0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51678-ED87-4BEA-8E1D-CFC4F1F0F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40574-110A-4769-954A-8D9F4E224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16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B4956-1B5B-4F65-B4B9-001A68EAEA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95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6569A-F5C4-4C67-937D-D5457FD22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00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4100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391FFFF-DA9F-46E9-ADAE-9086199A8B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CPE 133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Admin Stuff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Review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Example </a:t>
            </a:r>
            <a:r>
              <a:rPr lang="en-US" altLang="en-US" dirty="0" smtClean="0"/>
              <a:t>Problem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Cheatsheet contents are negotiable</a:t>
            </a:r>
          </a:p>
          <a:p>
            <a:pPr lvl="1"/>
            <a:r>
              <a:rPr lang="en-US" dirty="0" smtClean="0"/>
              <a:t>Not study guide (as previously stated)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scores are posted</a:t>
            </a:r>
          </a:p>
          <a:p>
            <a:pPr lvl="1"/>
            <a:r>
              <a:rPr lang="en-US" dirty="0" smtClean="0"/>
              <a:t>Let me know if something </a:t>
            </a:r>
            <a:r>
              <a:rPr lang="en-US" smtClean="0"/>
              <a:t>is incorrect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Quiz scores</a:t>
            </a:r>
          </a:p>
          <a:p>
            <a:pPr lvl="2"/>
            <a:r>
              <a:rPr lang="en-US" dirty="0" smtClean="0"/>
              <a:t>Still missing some quiz 7 scores? </a:t>
            </a:r>
          </a:p>
          <a:p>
            <a:pPr lvl="1"/>
            <a:r>
              <a:rPr lang="en-US" dirty="0" smtClean="0"/>
              <a:t>Experiments </a:t>
            </a:r>
          </a:p>
          <a:p>
            <a:pPr lvl="2"/>
            <a:r>
              <a:rPr lang="en-US" dirty="0" smtClean="0"/>
              <a:t>Only posted through </a:t>
            </a:r>
            <a:r>
              <a:rPr lang="en-US" dirty="0" err="1" smtClean="0"/>
              <a:t>Exp</a:t>
            </a:r>
            <a:r>
              <a:rPr lang="en-US" dirty="0" smtClean="0"/>
              <a:t>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Important </a:t>
            </a:r>
            <a:r>
              <a:rPr lang="en-US" altLang="en-US" dirty="0" smtClean="0"/>
              <a:t>Stuff</a:t>
            </a:r>
            <a:endParaRPr lang="en-US" alt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Validity of math operation (add or sub)</a:t>
            </a:r>
          </a:p>
          <a:p>
            <a:pPr lvl="1"/>
            <a:r>
              <a:rPr lang="en-US" altLang="en-US" dirty="0" smtClean="0"/>
              <a:t>Always involved when using a RCA</a:t>
            </a:r>
          </a:p>
          <a:p>
            <a:pPr lvl="2"/>
            <a:r>
              <a:rPr lang="en-US" altLang="en-US" dirty="0" smtClean="0"/>
              <a:t>Is the SUM output valid? 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Signed numbers (RC format)</a:t>
            </a:r>
          </a:p>
          <a:p>
            <a:pPr lvl="1"/>
            <a:r>
              <a:rPr lang="en-US" altLang="en-US" dirty="0" smtClean="0"/>
              <a:t>Check sign bits of A &amp; B operands, &amp; SUM</a:t>
            </a:r>
            <a:endParaRPr lang="en-US" altLang="en-US" dirty="0"/>
          </a:p>
          <a:p>
            <a:r>
              <a:rPr lang="en-US" altLang="en-US" dirty="0" smtClean="0"/>
              <a:t>Unsigned numbers</a:t>
            </a:r>
          </a:p>
          <a:p>
            <a:pPr lvl="1"/>
            <a:r>
              <a:rPr lang="en-US" altLang="en-US" dirty="0" smtClean="0"/>
              <a:t>Check CO (carry out)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Design a circuit that upon receiving a GO signal, turns on the circuit’s single LED output. The circuit first looks for 8 values of 0x53 on the circuit’s 8-bit input on the circuit’s active clock edge. When it finds the eight value, it searches for 8 more values of 0x47. When it finds those sets of 8 values, it turns on the LED and waits for another GO signal. The circuit searches for no more than 1024 </a:t>
            </a:r>
            <a:r>
              <a:rPr lang="en-US" sz="2000" dirty="0" smtClean="0"/>
              <a:t>times per GO signal; </a:t>
            </a:r>
            <a:r>
              <a:rPr lang="en-US" sz="2000" dirty="0" smtClean="0"/>
              <a:t>if it does not find them, the circuit turns off the LED</a:t>
            </a:r>
            <a:r>
              <a:rPr lang="en-US" sz="2000" dirty="0" smtClean="0"/>
              <a:t>. Include a RESET input that puts the circuit into a known (with the LED off).  </a:t>
            </a:r>
            <a:endParaRPr lang="en-US" sz="2000" dirty="0" smtClean="0"/>
          </a:p>
          <a:p>
            <a:pPr lvl="1"/>
            <a:endParaRPr lang="en-US" sz="2200" dirty="0" smtClean="0"/>
          </a:p>
          <a:p>
            <a:pPr lvl="1"/>
            <a:r>
              <a:rPr lang="en-US" sz="2000" dirty="0" smtClean="0"/>
              <a:t>Provide top two levels of BBD</a:t>
            </a:r>
          </a:p>
          <a:p>
            <a:pPr lvl="1"/>
            <a:r>
              <a:rPr lang="en-US" sz="2000" dirty="0" smtClean="0"/>
              <a:t>Minimize the use of hardware in your design </a:t>
            </a:r>
          </a:p>
          <a:p>
            <a:pPr lvl="1"/>
            <a:r>
              <a:rPr lang="en-US" sz="2000" dirty="0" smtClean="0"/>
              <a:t>Provide a state diagram if you use a FSM  </a:t>
            </a:r>
          </a:p>
          <a:p>
            <a:pPr lvl="1"/>
            <a:r>
              <a:rPr lang="en-US" sz="2000" dirty="0" smtClean="0"/>
              <a:t>Use no more than one comparator in your design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6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707</TotalTime>
  <Words>249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Layers</vt:lpstr>
      <vt:lpstr>CPE 133</vt:lpstr>
      <vt:lpstr>Admin Stuff</vt:lpstr>
      <vt:lpstr>Important Stuff</vt:lpstr>
      <vt:lpstr>Example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133</dc:title>
  <dc:creator>bry</dc:creator>
  <cp:lastModifiedBy>Bryan</cp:lastModifiedBy>
  <cp:revision>27</cp:revision>
  <dcterms:created xsi:type="dcterms:W3CDTF">2013-06-02T18:29:16Z</dcterms:created>
  <dcterms:modified xsi:type="dcterms:W3CDTF">2018-12-05T16:16:08Z</dcterms:modified>
</cp:coreProperties>
</file>