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8" r:id="rId3"/>
    <p:sldId id="28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0F0EBA-626A-49D3-9D4A-08D29BB5DB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6F04-872F-4D5B-A5B0-E3107C26D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BB63A-53A2-4B56-855A-93401CE20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6713-FB82-4763-861E-1FF0D711B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1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7A406-FA91-4422-BF17-68CD68C89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31335-6884-474E-92B8-EB13ACE93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3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78B15-3B80-4002-9361-A43BF673A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3D5B7-333E-467B-BA2E-40C1AEFA3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EB9FA-D4FC-40A2-A2F0-CA00ECE95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478EB-6560-4938-9F7D-83A5ACA0F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BC6E4-53F5-45A5-B5CD-619BA06C0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1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1618C6-66A3-430E-B912-8B5DEB4D667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FSM Review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FSM VHDL Behavioral Modeling Review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Unused States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FSM Design with Illegal State </a:t>
            </a:r>
            <a:r>
              <a:rPr lang="en-US" altLang="en-US" sz="2400" dirty="0" smtClean="0"/>
              <a:t>Recovery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r>
              <a:rPr lang="en-US" sz="2400" dirty="0"/>
              <a:t>Design a synchronous counter that repeats the given sequence indefinitely. Use a D flip-flop for the MSB (most significant bit), a T flip-flop for the middle bit, and a JK flop-flop for the LSB (least significant bit). Show a PS/NS table and state diagram that accounts for all states and the output variable Z. Provide output and excitation equations in reduced form. </a:t>
            </a:r>
            <a:r>
              <a:rPr lang="en-US" sz="2200" dirty="0" smtClean="0"/>
              <a:t>Count </a:t>
            </a:r>
            <a:r>
              <a:rPr lang="en-US" sz="2200" dirty="0"/>
              <a:t>sequence = 0,2,4,7,3,0,2…</a:t>
            </a:r>
          </a:p>
          <a:p>
            <a:pPr lvl="1"/>
            <a:r>
              <a:rPr lang="en-US" sz="2200" dirty="0" smtClean="0"/>
              <a:t>Direct </a:t>
            </a:r>
            <a:r>
              <a:rPr lang="en-US" sz="2200" dirty="0"/>
              <a:t>the </a:t>
            </a:r>
            <a:r>
              <a:rPr lang="en-US" sz="2200" dirty="0" smtClean="0"/>
              <a:t>lowest </a:t>
            </a:r>
            <a:r>
              <a:rPr lang="en-US" sz="2200" dirty="0"/>
              <a:t>unused count values to state 7 (</a:t>
            </a:r>
            <a:r>
              <a:rPr lang="en-US" sz="2200" dirty="0" smtClean="0"/>
              <a:t>count value 7)</a:t>
            </a:r>
            <a:endParaRPr lang="en-US" sz="2200" dirty="0"/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Moore output Z is ‘0’ only when the count is a number included in the count </a:t>
            </a:r>
            <a:r>
              <a:rPr lang="en-US" sz="2200" dirty="0" smtClean="0"/>
              <a:t>sequence</a:t>
            </a:r>
            <a:endParaRPr lang="en-US" sz="2200" dirty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counter has an asynchronous reset input that resets the counter to count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VHDL FSM Template</a:t>
            </a:r>
          </a:p>
        </p:txBody>
      </p:sp>
      <p:pic>
        <p:nvPicPr>
          <p:cNvPr id="44036" name="Picture 4" descr="w9_fsm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488"/>
            <a:ext cx="6326188" cy="66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 descr="bb_fsm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"/>
            <a:ext cx="28194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w9_fs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286000"/>
            <a:ext cx="315753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419600" y="4114800"/>
            <a:ext cx="1524000" cy="259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Models: Two Types</a:t>
            </a:r>
          </a:p>
        </p:txBody>
      </p:sp>
      <p:pic>
        <p:nvPicPr>
          <p:cNvPr id="18436" name="Picture 4" descr="fsm_mo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924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fsm_mea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5438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635625" y="3357563"/>
            <a:ext cx="8413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Moore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016625" y="6176963"/>
            <a:ext cx="8032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Mealy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VHDL FSM Template</a:t>
            </a:r>
          </a:p>
        </p:txBody>
      </p:sp>
      <p:pic>
        <p:nvPicPr>
          <p:cNvPr id="44036" name="Picture 4" descr="w9_fsm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488"/>
            <a:ext cx="6326188" cy="66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 descr="bb_fsm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"/>
            <a:ext cx="28194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w9_fs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286000"/>
            <a:ext cx="315753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419600" y="4114800"/>
            <a:ext cx="1524000" cy="259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Example 14.2</a:t>
            </a:r>
          </a:p>
          <a:p>
            <a:pPr lvl="1"/>
            <a:r>
              <a:rPr lang="en-US" altLang="zh-CN" sz="2400">
                <a:ea typeface="宋体" charset="-122"/>
              </a:rPr>
              <a:t>Design a counter that counts in the following sequence: 0,2,3,1,0,2… . Use one T and one JK flip-flop for each of the state variables. Show a PS/NS table and state diagram that describes the FSM. Provide flip-flop excitation equations in reduced form and draw the final circuit.</a:t>
            </a:r>
            <a:r>
              <a:rPr lang="en-US" altLang="zh-CN">
                <a:ea typeface="宋体" charset="-122"/>
              </a:rPr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Associated Timing Diagram</a:t>
            </a:r>
          </a:p>
        </p:txBody>
      </p:sp>
      <p:pic>
        <p:nvPicPr>
          <p:cNvPr id="30724" name="Picture 4" descr="td_prob_counter_desing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3058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bb_f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4196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32225" y="5562600"/>
            <a:ext cx="1806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Timing Diagram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486400" y="2362200"/>
            <a:ext cx="1679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 Diagram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971800" y="6172200"/>
            <a:ext cx="3527425" cy="37623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Count Sequence = 0,2,3,1,0,2,…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Final Stuff</a:t>
            </a:r>
          </a:p>
        </p:txBody>
      </p:sp>
      <p:pic>
        <p:nvPicPr>
          <p:cNvPr id="31748" name="Picture 4" descr="w8_psns_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434340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38325" y="3890963"/>
            <a:ext cx="15144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PS/NS Table</a:t>
            </a:r>
          </a:p>
        </p:txBody>
      </p:sp>
      <p:pic>
        <p:nvPicPr>
          <p:cNvPr id="31750" name="Picture 6" descr="dia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21828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248400" y="4495800"/>
            <a:ext cx="17684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Circuit Diagram</a:t>
            </a:r>
          </a:p>
        </p:txBody>
      </p:sp>
      <p:pic>
        <p:nvPicPr>
          <p:cNvPr id="31752" name="Picture 8" descr="sd_counter1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81575"/>
            <a:ext cx="4876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86000" y="6172200"/>
            <a:ext cx="16541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Illegal State Recovery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Example 14‑8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Design a counter that counts in the following sequence: 0,5,7,3,6,0,5… Use only D flip-flops in your design. Make sure all unused states are directed to state 0. Draw the circuit as a character building exercise. </a:t>
            </a:r>
          </a:p>
          <a:p>
            <a:pPr lvl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How many flip-flops are required? </a:t>
            </a:r>
          </a:p>
          <a:p>
            <a:pPr lvl="1"/>
            <a:r>
              <a:rPr lang="en-US" altLang="zh-CN" dirty="0">
                <a:ea typeface="宋体" charset="-122"/>
              </a:rPr>
              <a:t>How many states are used by counter? </a:t>
            </a:r>
          </a:p>
          <a:p>
            <a:pPr lvl="1"/>
            <a:r>
              <a:rPr lang="en-US" altLang="zh-CN" dirty="0">
                <a:ea typeface="宋体" charset="-122"/>
              </a:rPr>
              <a:t>What happens to the unused states?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Hang States</a:t>
            </a:r>
          </a:p>
        </p:txBody>
      </p:sp>
      <p:pic>
        <p:nvPicPr>
          <p:cNvPr id="34820" name="Picture 4" descr="sd_counter_han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781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6019800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0,5,7,3,6,0,5…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with Illegal State Recovery</a:t>
            </a:r>
          </a:p>
        </p:txBody>
      </p:sp>
      <p:pic>
        <p:nvPicPr>
          <p:cNvPr id="35844" name="Picture 4" descr="sd_counter_han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390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3508</TotalTime>
  <Words>307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Layers</vt:lpstr>
      <vt:lpstr>CPE 133</vt:lpstr>
      <vt:lpstr>FSM Models: Two Types</vt:lpstr>
      <vt:lpstr>VHDL FSM Template</vt:lpstr>
      <vt:lpstr>FSM Design</vt:lpstr>
      <vt:lpstr>The Associated Timing Diagram</vt:lpstr>
      <vt:lpstr>The Final Stuff</vt:lpstr>
      <vt:lpstr>Illegal State Recovery</vt:lpstr>
      <vt:lpstr>Hang States</vt:lpstr>
      <vt:lpstr>FSM with Illegal State Recovery</vt:lpstr>
      <vt:lpstr>Example</vt:lpstr>
      <vt:lpstr>VHDL FSM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29</cp:revision>
  <dcterms:created xsi:type="dcterms:W3CDTF">2011-02-21T05:52:49Z</dcterms:created>
  <dcterms:modified xsi:type="dcterms:W3CDTF">2016-05-13T03:23:59Z</dcterms:modified>
</cp:coreProperties>
</file>