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1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9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7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74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398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905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694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4189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4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16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75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688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10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83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85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33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02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B02-9259-4B25-9D6C-1F7186B439D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7701-82BD-4947-901C-70511CCC1A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2867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1A3D0B-E206-46C3-9456-9805403F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7755"/>
            <a:ext cx="3391270" cy="3333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F5A84F-F13A-4B64-A7F0-F3EDA020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388" y="645387"/>
            <a:ext cx="2487420" cy="224474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5956184-D5FF-49B0-9BC9-D1C266EE6F3F}"/>
              </a:ext>
            </a:extLst>
          </p:cNvPr>
          <p:cNvSpPr/>
          <p:nvPr/>
        </p:nvSpPr>
        <p:spPr>
          <a:xfrm>
            <a:off x="1213476" y="5282550"/>
            <a:ext cx="314757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7D1AF4-FA3E-4CC0-9CEC-215C018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41"/>
          <a:stretch/>
        </p:blipFill>
        <p:spPr>
          <a:xfrm>
            <a:off x="239697" y="3228567"/>
            <a:ext cx="4846561" cy="21469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83934FB-D26B-48BD-9223-7E418DDB51B5}"/>
              </a:ext>
            </a:extLst>
          </p:cNvPr>
          <p:cNvSpPr txBox="1"/>
          <p:nvPr/>
        </p:nvSpPr>
        <p:spPr>
          <a:xfrm>
            <a:off x="239697" y="5905621"/>
            <a:ext cx="514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lackadder ITC" panose="04020505051007020D02" pitchFamily="82" charset="0"/>
              </a:rPr>
              <a:t>“Un mensaje de amistad en los cielos del Perú”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CE2BCD4-C2FB-4882-BE60-EF9B38AF8732}"/>
              </a:ext>
            </a:extLst>
          </p:cNvPr>
          <p:cNvSpPr/>
          <p:nvPr/>
        </p:nvSpPr>
        <p:spPr>
          <a:xfrm>
            <a:off x="6096000" y="1259927"/>
            <a:ext cx="593143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 MODERNA</a:t>
            </a:r>
          </a:p>
        </p:txBody>
      </p:sp>
    </p:spTree>
    <p:extLst>
      <p:ext uri="{BB962C8B-B14F-4D97-AF65-F5344CB8AC3E}">
        <p14:creationId xmlns:p14="http://schemas.microsoft.com/office/powerpoint/2010/main" val="32033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580371" y="1152486"/>
            <a:ext cx="4178060" cy="4358625"/>
          </a:xfrm>
          <a:prstGeom prst="ellipse">
            <a:avLst/>
          </a:prstGeom>
          <a:noFill/>
          <a:ln w="381000" cmpd="thickThin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FF0000"/>
                </a:solidFill>
                <a:latin typeface="Broadway" panose="04040905080B02020502" pitchFamily="82" charset="0"/>
              </a:rPr>
              <a:t>M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BF5935-CEDD-4A11-9D91-39A40326EF0D}"/>
              </a:ext>
            </a:extLst>
          </p:cNvPr>
          <p:cNvSpPr/>
          <p:nvPr/>
        </p:nvSpPr>
        <p:spPr>
          <a:xfrm>
            <a:off x="3969006" y="2228671"/>
            <a:ext cx="814037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5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pitchFamily="18" charset="0"/>
              </a:rPr>
              <a:t>ODERNA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A1974E8-1F23-463F-9F2A-9BA3E2A5B122}"/>
              </a:ext>
            </a:extLst>
          </p:cNvPr>
          <p:cNvSpPr/>
          <p:nvPr/>
        </p:nvSpPr>
        <p:spPr>
          <a:xfrm>
            <a:off x="6395965" y="1152486"/>
            <a:ext cx="3230373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Radio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2217905" y="1346889"/>
            <a:ext cx="902992" cy="15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5BF56493-3EEF-4C1F-81D4-AFFA4F78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830" y1="48993" x2="47830" y2="48993"/>
                        <a14:foregroundMark x1="54823" y1="47987" x2="54823" y2="47987"/>
                        <a14:foregroundMark x1="62219" y1="50000" x2="62219" y2="50000"/>
                        <a14:foregroundMark x1="69132" y1="44799" x2="69132" y2="44799"/>
                        <a14:foregroundMark x1="77010" y1="44966" x2="77010" y2="44966"/>
                        <a14:foregroundMark x1="48553" y1="32886" x2="48553" y2="32886"/>
                        <a14:foregroundMark x1="51527" y1="34564" x2="51527" y2="34564"/>
                        <a14:foregroundMark x1="54823" y1="34564" x2="54823" y2="34564"/>
                        <a14:foregroundMark x1="58039" y1="34564" x2="58039" y2="34564"/>
                        <a14:foregroundMark x1="59486" y1="32886" x2="59486" y2="32886"/>
                        <a14:foregroundMark x1="57958" y1="29027" x2="57958" y2="29027"/>
                        <a14:foregroundMark x1="24678" y1="42617" x2="24678" y2="42617"/>
                        <a14:backgroundMark x1="30064" y1="31376" x2="30064" y2="31376"/>
                        <a14:backgroundMark x1="20740" y1="34228" x2="20740" y2="34228"/>
                        <a14:backgroundMark x1="24357" y1="31208" x2="24357" y2="31208"/>
                        <a14:backgroundMark x1="27331" y1="65101" x2="27331" y2="65101"/>
                        <a14:backgroundMark x1="28215" y1="58389" x2="28215" y2="58389"/>
                        <a14:backgroundMark x1="23071" y1="62584" x2="23071" y2="62584"/>
                        <a14:backgroundMark x1="23071" y1="57047" x2="23071" y2="57047"/>
                        <a14:backgroundMark x1="31592" y1="65436" x2="31592" y2="65436"/>
                        <a14:backgroundMark x1="23794" y1="66107" x2="23794" y2="66107"/>
                        <a14:backgroundMark x1="52653" y1="33893" x2="52653" y2="33893"/>
                        <a14:backgroundMark x1="56190" y1="34564" x2="56190" y2="34564"/>
                        <a14:backgroundMark x1="60772" y1="33725" x2="60772" y2="33725"/>
                        <a14:backgroundMark x1="49277" y1="30705" x2="49277" y2="307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0" y="804693"/>
            <a:ext cx="9480551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01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1874CA-9F79-41A1-B20C-0D167AB58B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3331061" y="104837"/>
            <a:ext cx="3793639" cy="63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6853F6F5-B932-42DE-A945-D38E01D822A9}"/>
              </a:ext>
            </a:extLst>
          </p:cNvPr>
          <p:cNvSpPr/>
          <p:nvPr/>
        </p:nvSpPr>
        <p:spPr>
          <a:xfrm>
            <a:off x="4006970" y="1249687"/>
            <a:ext cx="4178060" cy="4358625"/>
          </a:xfrm>
          <a:prstGeom prst="ellipse">
            <a:avLst/>
          </a:prstGeom>
          <a:noFill/>
          <a:ln w="381000" cmpd="thickThin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0" b="1" dirty="0">
                <a:solidFill>
                  <a:srgbClr val="FF0000"/>
                </a:solidFill>
                <a:latin typeface="Broadway" panose="04040905080B02020502" pitchFamily="82" charset="0"/>
              </a:rPr>
              <a:t>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2A8F33-3DC7-43F1-B52D-607128E7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44" b="82540" l="4688" r="23633">
                        <a14:foregroundMark x1="21826" y1="32487" x2="21826" y2="32487"/>
                        <a14:foregroundMark x1="8350" y1="48466" x2="8350" y2="48466"/>
                        <a14:foregroundMark x1="10205" y1="51958" x2="10205" y2="51958"/>
                        <a14:foregroundMark x1="11084" y1="52910" x2="11084" y2="52910"/>
                        <a14:foregroundMark x1="20361" y1="46667" x2="20361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4614" r="76496" b="16984"/>
          <a:stretch/>
        </p:blipFill>
        <p:spPr>
          <a:xfrm>
            <a:off x="4872146" y="2908906"/>
            <a:ext cx="902992" cy="1520532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D093A9A-13FD-4718-88F2-7150E7F32F16}"/>
              </a:ext>
            </a:extLst>
          </p:cNvPr>
          <p:cNvSpPr txBox="1"/>
          <p:nvPr/>
        </p:nvSpPr>
        <p:spPr>
          <a:xfrm>
            <a:off x="5225988" y="4695099"/>
            <a:ext cx="1740024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1280 AM</a:t>
            </a:r>
          </a:p>
        </p:txBody>
      </p:sp>
    </p:spTree>
    <p:extLst>
      <p:ext uri="{BB962C8B-B14F-4D97-AF65-F5344CB8AC3E}">
        <p14:creationId xmlns:p14="http://schemas.microsoft.com/office/powerpoint/2010/main" val="391168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143</TotalTime>
  <Words>20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Blackadder ITC</vt:lpstr>
      <vt:lpstr>Bookman Old Style</vt:lpstr>
      <vt:lpstr>Broadway</vt:lpstr>
      <vt:lpstr>Modern No. 20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DANDY MATEO HUAMAN MURGA</dc:creator>
  <cp:lastModifiedBy>DANDY MATEO HUAMAN MURGA</cp:lastModifiedBy>
  <cp:revision>18</cp:revision>
  <dcterms:created xsi:type="dcterms:W3CDTF">2020-05-06T17:09:40Z</dcterms:created>
  <dcterms:modified xsi:type="dcterms:W3CDTF">2020-05-09T03:32:08Z</dcterms:modified>
</cp:coreProperties>
</file>