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69FD-3B64-4A42-8BA2-B948A8026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275" y="2894119"/>
            <a:ext cx="7197726" cy="843541"/>
          </a:xfrm>
        </p:spPr>
        <p:txBody>
          <a:bodyPr/>
          <a:lstStyle/>
          <a:p>
            <a:pPr algn="ctr"/>
            <a:r>
              <a:rPr lang="es-PE" dirty="0"/>
              <a:t>La música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C6718-32A8-43EB-B585-D2E19B95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275" y="3861949"/>
            <a:ext cx="7197726" cy="470353"/>
          </a:xfrm>
        </p:spPr>
        <p:txBody>
          <a:bodyPr/>
          <a:lstStyle/>
          <a:p>
            <a:pPr algn="ctr"/>
            <a:r>
              <a:rPr lang="es-PE" dirty="0"/>
              <a:t>Cambia tu mente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621EEED-3BC3-4008-996A-1F2F7F409D99}"/>
              </a:ext>
            </a:extLst>
          </p:cNvPr>
          <p:cNvSpPr/>
          <p:nvPr/>
        </p:nvSpPr>
        <p:spPr>
          <a:xfrm>
            <a:off x="0" y="135747"/>
            <a:ext cx="13126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arlow Solid Italic" panose="04030604020F02020D02" pitchFamily="82" charset="0"/>
              </a:rPr>
              <a:t>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19FF12-176E-49D0-A577-6C289FFFF97C}"/>
              </a:ext>
            </a:extLst>
          </p:cNvPr>
          <p:cNvSpPr txBox="1"/>
          <p:nvPr/>
        </p:nvSpPr>
        <p:spPr>
          <a:xfrm>
            <a:off x="1208074" y="320414"/>
            <a:ext cx="1551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latin typeface="Bradley Hand ITC" panose="03070402050302030203" pitchFamily="66" charset="0"/>
              </a:rPr>
              <a:t>Radio</a:t>
            </a:r>
            <a:r>
              <a:rPr lang="es-PE" sz="2800" dirty="0">
                <a:latin typeface="Bradley Hand ITC" panose="03070402050302030203" pitchFamily="66" charset="0"/>
              </a:rPr>
              <a:t> </a:t>
            </a:r>
            <a:r>
              <a:rPr lang="es-PE" sz="2800" b="1" dirty="0">
                <a:latin typeface="Bradley Hand ITC" panose="03070402050302030203" pitchFamily="66" charset="0"/>
              </a:rPr>
              <a:t>Moderna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E53407-F132-44AB-BFB1-EC18625F350A}"/>
              </a:ext>
            </a:extLst>
          </p:cNvPr>
          <p:cNvSpPr txBox="1"/>
          <p:nvPr/>
        </p:nvSpPr>
        <p:spPr>
          <a:xfrm>
            <a:off x="2725445" y="4927107"/>
            <a:ext cx="64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“Un mensaje de amistad en los cielos del Perú”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31769B-749A-4319-A656-5C72AF3A09F2}"/>
              </a:ext>
            </a:extLst>
          </p:cNvPr>
          <p:cNvSpPr txBox="1"/>
          <p:nvPr/>
        </p:nvSpPr>
        <p:spPr>
          <a:xfrm>
            <a:off x="5592933" y="239697"/>
            <a:ext cx="624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Inicio	Noticias	Programación	Galería	Radio	Contacto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6F0CAE-495E-4AF7-BEB3-D18C41C4E4F3}"/>
              </a:ext>
            </a:extLst>
          </p:cNvPr>
          <p:cNvSpPr txBox="1"/>
          <p:nvPr/>
        </p:nvSpPr>
        <p:spPr>
          <a:xfrm>
            <a:off x="5448376" y="1082104"/>
            <a:ext cx="1740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-Quiénes somos</a:t>
            </a:r>
          </a:p>
          <a:p>
            <a:r>
              <a:rPr lang="es-PE" sz="1100" dirty="0"/>
              <a:t>-Fiestas Locales</a:t>
            </a:r>
          </a:p>
          <a:p>
            <a:r>
              <a:rPr lang="es-PE" sz="1100" dirty="0"/>
              <a:t>-Galería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4ABA63D-4BD6-4F6E-8994-04B5D618C3CD}"/>
              </a:ext>
            </a:extLst>
          </p:cNvPr>
          <p:cNvCxnSpPr>
            <a:cxnSpLocks/>
          </p:cNvCxnSpPr>
          <p:nvPr/>
        </p:nvCxnSpPr>
        <p:spPr>
          <a:xfrm>
            <a:off x="5901138" y="568117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36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{AC8C32EC-48C2-48F4-9F59-0A0BA9EDC664}tf03457452</Template>
  <TotalTime>14</TotalTime>
  <Words>38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Harlow Solid Italic</vt:lpstr>
      <vt:lpstr>Celestial</vt:lpstr>
      <vt:lpstr>La música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música</dc:title>
  <dc:creator>DANDY MATEO HUAMAN MURGA</dc:creator>
  <cp:lastModifiedBy>DANDY MATEO HUAMAN MURGA</cp:lastModifiedBy>
  <cp:revision>4</cp:revision>
  <dcterms:created xsi:type="dcterms:W3CDTF">2020-05-06T04:19:55Z</dcterms:created>
  <dcterms:modified xsi:type="dcterms:W3CDTF">2020-05-06T04:34:48Z</dcterms:modified>
</cp:coreProperties>
</file>