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Schwab" userId="3ec9215eb3b48509" providerId="LiveId" clId="{E907659B-E1D6-424A-9A29-BA884AD29894}"/>
    <pc:docChg chg="custSel addSld modSld">
      <pc:chgData name="Dane Schwab" userId="3ec9215eb3b48509" providerId="LiveId" clId="{E907659B-E1D6-424A-9A29-BA884AD29894}" dt="2018-12-17T10:59:08.600" v="758" actId="20577"/>
      <pc:docMkLst>
        <pc:docMk/>
      </pc:docMkLst>
      <pc:sldChg chg="modSp">
        <pc:chgData name="Dane Schwab" userId="3ec9215eb3b48509" providerId="LiveId" clId="{E907659B-E1D6-424A-9A29-BA884AD29894}" dt="2018-12-17T10:43:45.787" v="121" actId="20577"/>
        <pc:sldMkLst>
          <pc:docMk/>
          <pc:sldMk cId="3005525117" sldId="256"/>
        </pc:sldMkLst>
        <pc:spChg chg="mod">
          <ac:chgData name="Dane Schwab" userId="3ec9215eb3b48509" providerId="LiveId" clId="{E907659B-E1D6-424A-9A29-BA884AD29894}" dt="2018-12-17T10:28:03.708" v="43" actId="207"/>
          <ac:spMkLst>
            <pc:docMk/>
            <pc:sldMk cId="3005525117" sldId="256"/>
            <ac:spMk id="2" creationId="{0E666AD5-E408-47DF-85BE-21627A1BB9D0}"/>
          </ac:spMkLst>
        </pc:spChg>
        <pc:spChg chg="mod">
          <ac:chgData name="Dane Schwab" userId="3ec9215eb3b48509" providerId="LiveId" clId="{E907659B-E1D6-424A-9A29-BA884AD29894}" dt="2018-12-17T10:43:45.787" v="121" actId="20577"/>
          <ac:spMkLst>
            <pc:docMk/>
            <pc:sldMk cId="3005525117" sldId="256"/>
            <ac:spMk id="3" creationId="{FA951555-34AD-48B4-A8DB-E549365923A9}"/>
          </ac:spMkLst>
        </pc:spChg>
      </pc:sldChg>
      <pc:sldChg chg="addSp delSp modSp add">
        <pc:chgData name="Dane Schwab" userId="3ec9215eb3b48509" providerId="LiveId" clId="{E907659B-E1D6-424A-9A29-BA884AD29894}" dt="2018-12-17T10:57:20.663" v="664" actId="313"/>
        <pc:sldMkLst>
          <pc:docMk/>
          <pc:sldMk cId="652425246" sldId="257"/>
        </pc:sldMkLst>
        <pc:spChg chg="mod">
          <ac:chgData name="Dane Schwab" userId="3ec9215eb3b48509" providerId="LiveId" clId="{E907659B-E1D6-424A-9A29-BA884AD29894}" dt="2018-12-17T10:44:35.923" v="143" actId="20577"/>
          <ac:spMkLst>
            <pc:docMk/>
            <pc:sldMk cId="652425246" sldId="257"/>
            <ac:spMk id="2" creationId="{0E666AD5-E408-47DF-85BE-21627A1BB9D0}"/>
          </ac:spMkLst>
        </pc:spChg>
        <pc:spChg chg="del mod">
          <ac:chgData name="Dane Schwab" userId="3ec9215eb3b48509" providerId="LiveId" clId="{E907659B-E1D6-424A-9A29-BA884AD29894}" dt="2018-12-17T10:44:21.201" v="127" actId="478"/>
          <ac:spMkLst>
            <pc:docMk/>
            <pc:sldMk cId="652425246" sldId="257"/>
            <ac:spMk id="3" creationId="{FA951555-34AD-48B4-A8DB-E549365923A9}"/>
          </ac:spMkLst>
        </pc:spChg>
        <pc:spChg chg="add del mod">
          <ac:chgData name="Dane Schwab" userId="3ec9215eb3b48509" providerId="LiveId" clId="{E907659B-E1D6-424A-9A29-BA884AD29894}" dt="2018-12-17T10:44:25.073" v="128" actId="478"/>
          <ac:spMkLst>
            <pc:docMk/>
            <pc:sldMk cId="652425246" sldId="257"/>
            <ac:spMk id="5" creationId="{05A79D5C-5632-4237-B774-ADEB84B0285B}"/>
          </ac:spMkLst>
        </pc:spChg>
        <pc:spChg chg="add del mod">
          <ac:chgData name="Dane Schwab" userId="3ec9215eb3b48509" providerId="LiveId" clId="{E907659B-E1D6-424A-9A29-BA884AD29894}" dt="2018-12-17T10:46:16.439" v="154"/>
          <ac:spMkLst>
            <pc:docMk/>
            <pc:sldMk cId="652425246" sldId="257"/>
            <ac:spMk id="7" creationId="{4B681A94-93E5-4B07-B9EF-642476B84436}"/>
          </ac:spMkLst>
        </pc:spChg>
        <pc:spChg chg="add mod">
          <ac:chgData name="Dane Schwab" userId="3ec9215eb3b48509" providerId="LiveId" clId="{E907659B-E1D6-424A-9A29-BA884AD29894}" dt="2018-12-17T10:57:20.663" v="664" actId="313"/>
          <ac:spMkLst>
            <pc:docMk/>
            <pc:sldMk cId="652425246" sldId="257"/>
            <ac:spMk id="8" creationId="{278CC170-AACC-45F5-AE4F-6F47E09342BF}"/>
          </ac:spMkLst>
        </pc:spChg>
        <pc:picChg chg="add mod">
          <ac:chgData name="Dane Schwab" userId="3ec9215eb3b48509" providerId="LiveId" clId="{E907659B-E1D6-424A-9A29-BA884AD29894}" dt="2018-12-17T10:53:48.413" v="372" actId="1076"/>
          <ac:picMkLst>
            <pc:docMk/>
            <pc:sldMk cId="652425246" sldId="257"/>
            <ac:picMk id="6" creationId="{46D3F261-D5C1-4B2E-AA13-DE916697F4AB}"/>
          </ac:picMkLst>
        </pc:picChg>
      </pc:sldChg>
      <pc:sldChg chg="modSp add">
        <pc:chgData name="Dane Schwab" userId="3ec9215eb3b48509" providerId="LiveId" clId="{E907659B-E1D6-424A-9A29-BA884AD29894}" dt="2018-12-17T10:59:08.600" v="758" actId="20577"/>
        <pc:sldMkLst>
          <pc:docMk/>
          <pc:sldMk cId="3575510788" sldId="258"/>
        </pc:sldMkLst>
        <pc:spChg chg="mod">
          <ac:chgData name="Dane Schwab" userId="3ec9215eb3b48509" providerId="LiveId" clId="{E907659B-E1D6-424A-9A29-BA884AD29894}" dt="2018-12-17T10:58:26.131" v="686" actId="20577"/>
          <ac:spMkLst>
            <pc:docMk/>
            <pc:sldMk cId="3575510788" sldId="258"/>
            <ac:spMk id="2" creationId="{3CEA600C-D385-4078-AFBD-5F7B51AED9E7}"/>
          </ac:spMkLst>
        </pc:spChg>
        <pc:spChg chg="mod">
          <ac:chgData name="Dane Schwab" userId="3ec9215eb3b48509" providerId="LiveId" clId="{E907659B-E1D6-424A-9A29-BA884AD29894}" dt="2018-12-17T10:59:08.600" v="758" actId="20577"/>
          <ac:spMkLst>
            <pc:docMk/>
            <pc:sldMk cId="3575510788" sldId="258"/>
            <ac:spMk id="3" creationId="{82B41F91-A594-4E6F-8F12-7B1F1FBD96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6AD5-E408-47DF-85BE-21627A1BB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75745"/>
            <a:ext cx="8791575" cy="11997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Image Manipulation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51555-34AD-48B4-A8DB-E54936592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GUI that enables the user to load, modify and save images</a:t>
            </a:r>
          </a:p>
        </p:txBody>
      </p:sp>
    </p:spTree>
    <p:extLst>
      <p:ext uri="{BB962C8B-B14F-4D97-AF65-F5344CB8AC3E}">
        <p14:creationId xmlns:p14="http://schemas.microsoft.com/office/powerpoint/2010/main" val="300552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6AD5-E408-47DF-85BE-21627A1BB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561473"/>
            <a:ext cx="8791575" cy="7723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Image Snapshot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3F261-D5C1-4B2E-AA13-DE916697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92" y="1333792"/>
            <a:ext cx="7289636" cy="3321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CC170-AACC-45F5-AE4F-6F47E09342BF}"/>
              </a:ext>
            </a:extLst>
          </p:cNvPr>
          <p:cNvSpPr txBox="1"/>
          <p:nvPr/>
        </p:nvSpPr>
        <p:spPr>
          <a:xfrm>
            <a:off x="713621" y="5151246"/>
            <a:ext cx="11117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Enter the Name of the image in the load field and click load image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Select and apply some filters, if you want to save your changes, you can click apply to save the changes to a buffer and click discard changes to revert to the buffer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Save the image when complete under a filename of your choosing</a:t>
            </a:r>
          </a:p>
          <a:p>
            <a:pPr marL="285750" indent="-285750" algn="ctr">
              <a:buFontTx/>
              <a:buChar char="-"/>
            </a:pPr>
            <a:endParaRPr lang="en-US" sz="16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2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600C-D385-4078-AFBD-5F7B51AE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1F91-A594-4E6F-8F12-7B1F1FBD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Show loading an image, stacking some filters and save a result</a:t>
            </a:r>
          </a:p>
        </p:txBody>
      </p:sp>
    </p:spTree>
    <p:extLst>
      <p:ext uri="{BB962C8B-B14F-4D97-AF65-F5344CB8AC3E}">
        <p14:creationId xmlns:p14="http://schemas.microsoft.com/office/powerpoint/2010/main" val="3575510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</TotalTime>
  <Words>90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Copperplate Gothic Light</vt:lpstr>
      <vt:lpstr>Tw Cen MT</vt:lpstr>
      <vt:lpstr>Wingdings</vt:lpstr>
      <vt:lpstr>Circuit</vt:lpstr>
      <vt:lpstr>Image Manipulation GUI</vt:lpstr>
      <vt:lpstr>Image Snapshot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 Schwab</dc:creator>
  <cp:lastModifiedBy>Dane Schwab</cp:lastModifiedBy>
  <cp:revision>3</cp:revision>
  <dcterms:created xsi:type="dcterms:W3CDTF">2018-12-17T10:25:24Z</dcterms:created>
  <dcterms:modified xsi:type="dcterms:W3CDTF">2018-12-17T10:59:14Z</dcterms:modified>
</cp:coreProperties>
</file>