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C232A-B514-4470-B57D-2D5634762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2497F-DF11-4C40-82F4-45037EBCC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AA6A3-40F6-431E-83C7-48200596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A4962-826C-468F-8A0C-1433D949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9209B-AC7D-4669-A3BA-E2791F0C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704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87D70-2D75-4FE8-90CF-DBC8691C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7C716-BD0B-41D8-8173-A57E9C2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D48C04-1EE6-491A-919D-2FD45F36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69F80-F272-4A66-A5D8-8C0C2A0D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462D1-C927-4763-81F4-3117C96A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4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D00B-DFAE-4D58-A6F5-062417A65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62F48C-96C7-4AE0-9D44-590638838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09FE4-88E2-4DE2-AA90-58316657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450F5-EA6B-45E4-86C4-0B4491F4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1E39D-0B8A-46B0-AEDC-43991580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7C92-1822-47E0-A5B1-64A2B52F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A8B76-F042-4DCE-A302-9935B142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36684-33C9-4671-B901-86D854A0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DF746-BC69-45A7-8144-48526590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9D1CD-8F1B-4D93-85FD-A7C7BEDA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42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882E5-B5E9-4649-9D35-A391D709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18A1-4CEB-4A54-8976-3C852C16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998F8A-F0F8-4B4B-B0CC-3D40D3A0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28C986-D2C6-4F2D-9059-0074DF6B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BFD60-7573-4C66-A152-C0F7E773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52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850A9-EC84-43D3-ABDF-01527DB3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7C180-FF97-4B88-AC58-374F875C0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E88E21-BF38-4543-B236-7C546BB7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1BA3B2-5C48-415B-9C5C-077B48CB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F12FA-1D69-4C22-8927-E4631D92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6B9FB-605D-4055-9658-26BBB897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92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0911A-D23F-4483-ACB9-2BFB0D40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CE722E-52F4-478C-853D-F98483D2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BCBBBB-5B1F-4241-A495-E8A25AFB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617431-6F78-45DC-A3F4-B5E62E42D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B975EC-307D-4B16-A6DB-3ABD64B0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0AFFB5-BBE1-4F12-8AE4-FD2801EA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E545A9-6B1B-4F04-8391-C76720F0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EF5C8A-AA10-485D-8DAC-52B88581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0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8051-100E-450C-8BCE-EF90966F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FCE1B5-B654-43B0-B367-27ECC2F8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E5802F-CB2A-4644-A1DA-24A1B96F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7E9600-EB73-462E-A028-4345F2F6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11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3BA8F-DBD8-4940-BC52-CD9E6250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F8DBF3-79AB-4147-908C-E5C00D95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34B1BE-E6F5-4A8F-A545-18409F50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AB2A4-3F9D-42E3-9E26-953CFCBB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945515-9EBC-4826-A8BE-41352B0A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3637E-61CD-4B69-B263-8479F758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11843B-7079-43AD-B007-A2303BE1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510395-AA48-4CDC-AF78-257038C4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E23F64-E766-4782-BDCE-17180AFE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002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4C219-B4F8-4C92-AF7C-20449B36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5C8F18-ED85-42B4-8D53-790DED437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6B2C0-D47E-4F5C-8BDC-C65BF1079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B4B19C-E720-4D37-89D8-B97957A3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295765-157C-47DD-843C-D6E684B6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4A2E4B-65FD-49B9-9DC2-D5C266A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471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B2A9F0-1D7E-496E-8A64-EA64E563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97FA4-D042-4CF1-AA8F-144F35D6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F5A91-7ED4-48A4-9D7C-A3E6FF993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54F1-B624-478E-AA0F-E31AEA4538BB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E6432-8461-4559-9FB1-AD7221029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27FB3-E81D-4A10-91F4-D2D224EB0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ED88-F75D-4FF6-9B4D-D315B36EBB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96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E9DDC4-1699-4B36-BB9D-82B889163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AT" sz="4800">
                <a:solidFill>
                  <a:srgbClr val="FFFFFF"/>
                </a:solidFill>
              </a:rPr>
              <a:t>PlayCruzer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68A5DC-A945-419E-AD71-002FF5ADD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152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84453A-E278-4422-968E-B584993F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AT" sz="4000">
                <a:solidFill>
                  <a:srgbClr val="FFFFFF"/>
                </a:solidFill>
              </a:rPr>
              <a:t>About 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4F3E6F-220A-43F7-9145-8F131F66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AT" sz="2000" dirty="0"/>
              <a:t>Danijel Pejic:</a:t>
            </a:r>
          </a:p>
          <a:p>
            <a:pPr lvl="1"/>
            <a:r>
              <a:rPr lang="de-AT" sz="1600" dirty="0" err="1"/>
              <a:t>Role</a:t>
            </a:r>
            <a:r>
              <a:rPr lang="de-AT" sz="1600" dirty="0"/>
              <a:t>: </a:t>
            </a:r>
            <a:r>
              <a:rPr lang="de-AT" sz="1600" dirty="0" err="1"/>
              <a:t>group</a:t>
            </a:r>
            <a:r>
              <a:rPr lang="de-AT" sz="1600" dirty="0"/>
              <a:t>-leader </a:t>
            </a:r>
          </a:p>
          <a:p>
            <a:pPr lvl="1"/>
            <a:r>
              <a:rPr lang="de-AT" sz="1600" dirty="0"/>
              <a:t>Tasks: </a:t>
            </a:r>
            <a:r>
              <a:rPr lang="de-AT" sz="1600" dirty="0" err="1"/>
              <a:t>develop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 </a:t>
            </a:r>
            <a:r>
              <a:rPr lang="de-AT" sz="1600" dirty="0" err="1"/>
              <a:t>functionalities</a:t>
            </a:r>
            <a:endParaRPr lang="de-AT" sz="1600" dirty="0"/>
          </a:p>
          <a:p>
            <a:r>
              <a:rPr lang="de-AT" sz="2000" dirty="0"/>
              <a:t>Christoph Moosbrugger:</a:t>
            </a:r>
          </a:p>
          <a:p>
            <a:pPr lvl="1"/>
            <a:r>
              <a:rPr lang="de-AT" sz="1600" dirty="0"/>
              <a:t>Tasks: design, </a:t>
            </a:r>
            <a:r>
              <a:rPr lang="de-AT" sz="1600" dirty="0" err="1"/>
              <a:t>ideas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8385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8CB9F5-3B51-42F9-B94B-32C886F7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AT" sz="4000">
                <a:solidFill>
                  <a:srgbClr val="FFFFFF"/>
                </a:solidFill>
              </a:rPr>
              <a:t>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82E73-B9E0-471D-9F8A-9696BC1F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AT" sz="2000"/>
              <a:t>We like playing videogames</a:t>
            </a:r>
          </a:p>
          <a:p>
            <a:r>
              <a:rPr lang="de-AT" sz="2000"/>
              <a:t>We wanted to do something with videogames</a:t>
            </a:r>
          </a:p>
          <a:p>
            <a:r>
              <a:rPr lang="de-AT" sz="2000"/>
              <a:t>Videogames are our passion</a:t>
            </a:r>
          </a:p>
        </p:txBody>
      </p:sp>
    </p:spTree>
    <p:extLst>
      <p:ext uri="{BB962C8B-B14F-4D97-AF65-F5344CB8AC3E}">
        <p14:creationId xmlns:p14="http://schemas.microsoft.com/office/powerpoint/2010/main" val="273230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5DCC7-213F-41FD-B21E-2F63273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Generate Random Games</a:t>
            </a:r>
          </a:p>
        </p:txBody>
      </p:sp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3D85FE19-AC6E-4BA2-ABCE-E314E2709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64539"/>
            <a:ext cx="9723438" cy="2391009"/>
          </a:xfrm>
        </p:spPr>
      </p:pic>
    </p:spTree>
    <p:extLst>
      <p:ext uri="{BB962C8B-B14F-4D97-AF65-F5344CB8AC3E}">
        <p14:creationId xmlns:p14="http://schemas.microsoft.com/office/powerpoint/2010/main" val="10769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ECBB15-6D0D-4486-9B42-9BFB94C8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Search Games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4A4A61-ABDA-43FD-9EA2-A938271FB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84" y="2290709"/>
            <a:ext cx="10680076" cy="863971"/>
          </a:xfrm>
        </p:spPr>
      </p:pic>
    </p:spTree>
    <p:extLst>
      <p:ext uri="{BB962C8B-B14F-4D97-AF65-F5344CB8AC3E}">
        <p14:creationId xmlns:p14="http://schemas.microsoft.com/office/powerpoint/2010/main" val="26650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1AF30-9C84-466E-92C9-FAF5A551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View searched game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5C571D-5CBE-4249-ABDA-98C99F786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722" y="2061882"/>
            <a:ext cx="9222925" cy="3940456"/>
          </a:xfrm>
        </p:spPr>
      </p:pic>
    </p:spTree>
    <p:extLst>
      <p:ext uri="{BB962C8B-B14F-4D97-AF65-F5344CB8AC3E}">
        <p14:creationId xmlns:p14="http://schemas.microsoft.com/office/powerpoint/2010/main" val="381937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D0B326-E3DB-4000-A9D5-D0F9DB5D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Game information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CE9E55-A5D0-482C-91D9-4129C82C2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93" y="2057400"/>
            <a:ext cx="7781365" cy="4183380"/>
          </a:xfrm>
        </p:spPr>
      </p:pic>
    </p:spTree>
    <p:extLst>
      <p:ext uri="{BB962C8B-B14F-4D97-AF65-F5344CB8AC3E}">
        <p14:creationId xmlns:p14="http://schemas.microsoft.com/office/powerpoint/2010/main" val="411297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B54698-AFA6-4243-BF1E-A2BAC812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Data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FC00F0C-3DFB-4309-92FB-9ED7F304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770" y="1891204"/>
            <a:ext cx="6960869" cy="4510318"/>
          </a:xfrm>
        </p:spPr>
      </p:pic>
    </p:spTree>
    <p:extLst>
      <p:ext uri="{BB962C8B-B14F-4D97-AF65-F5344CB8AC3E}">
        <p14:creationId xmlns:p14="http://schemas.microsoft.com/office/powerpoint/2010/main" val="391347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99E748-287B-48AC-8F0D-28F90C4B1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de-AT" sz="4800" dirty="0" err="1">
                <a:solidFill>
                  <a:srgbClr val="FFFFFF"/>
                </a:solidFill>
              </a:rPr>
              <a:t>Thanks</a:t>
            </a:r>
            <a:r>
              <a:rPr lang="de-AT" sz="4800" dirty="0">
                <a:solidFill>
                  <a:srgbClr val="FFFFFF"/>
                </a:solidFill>
              </a:rPr>
              <a:t> </a:t>
            </a:r>
            <a:r>
              <a:rPr lang="de-AT" sz="4800" dirty="0" err="1">
                <a:solidFill>
                  <a:srgbClr val="FFFFFF"/>
                </a:solidFill>
              </a:rPr>
              <a:t>for</a:t>
            </a:r>
            <a:r>
              <a:rPr lang="de-AT" sz="4800" dirty="0">
                <a:solidFill>
                  <a:srgbClr val="FFFFFF"/>
                </a:solidFill>
              </a:rPr>
              <a:t> </a:t>
            </a:r>
            <a:r>
              <a:rPr lang="de-AT" sz="4800" dirty="0" err="1">
                <a:solidFill>
                  <a:srgbClr val="FFFFFF"/>
                </a:solidFill>
              </a:rPr>
              <a:t>your</a:t>
            </a:r>
            <a:r>
              <a:rPr lang="de-AT" sz="4800" dirty="0">
                <a:solidFill>
                  <a:srgbClr val="FFFFFF"/>
                </a:solidFill>
              </a:rPr>
              <a:t> </a:t>
            </a:r>
            <a:r>
              <a:rPr lang="de-AT" sz="4800" dirty="0" err="1">
                <a:solidFill>
                  <a:srgbClr val="FFFFFF"/>
                </a:solidFill>
              </a:rPr>
              <a:t>attention</a:t>
            </a:r>
            <a:r>
              <a:rPr lang="de-AT" sz="4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08CEA9C-564D-4711-BA64-FF9B5092D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1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PlayCruzer</vt:lpstr>
      <vt:lpstr>About us</vt:lpstr>
      <vt:lpstr>Idea</vt:lpstr>
      <vt:lpstr>Generate Random Games</vt:lpstr>
      <vt:lpstr>Search Games</vt:lpstr>
      <vt:lpstr>View searched game</vt:lpstr>
      <vt:lpstr>Game information</vt:lpstr>
      <vt:lpstr>Data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PlayCruzer</dc:title>
  <dc:creator>Danijel Pejic</dc:creator>
  <cp:lastModifiedBy>Danijel Pejic</cp:lastModifiedBy>
  <cp:revision>8</cp:revision>
  <dcterms:created xsi:type="dcterms:W3CDTF">2021-06-21T16:13:25Z</dcterms:created>
  <dcterms:modified xsi:type="dcterms:W3CDTF">2021-06-21T16:53:17Z</dcterms:modified>
</cp:coreProperties>
</file>