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4" r:id="rId1"/>
    <p:sldMasterId id="2147483656" r:id="rId2"/>
  </p:sldMasterIdLst>
  <p:notesMasterIdLst>
    <p:notesMasterId r:id="rId66"/>
  </p:notesMasterIdLst>
  <p:handoutMasterIdLst>
    <p:handoutMasterId r:id="rId67"/>
  </p:handoutMasterIdLst>
  <p:sldIdLst>
    <p:sldId id="270" r:id="rId3"/>
    <p:sldId id="271" r:id="rId4"/>
    <p:sldId id="350" r:id="rId5"/>
    <p:sldId id="331" r:id="rId6"/>
    <p:sldId id="310" r:id="rId7"/>
    <p:sldId id="332" r:id="rId8"/>
    <p:sldId id="280" r:id="rId9"/>
    <p:sldId id="307" r:id="rId10"/>
    <p:sldId id="306" r:id="rId11"/>
    <p:sldId id="308" r:id="rId12"/>
    <p:sldId id="305" r:id="rId13"/>
    <p:sldId id="333" r:id="rId14"/>
    <p:sldId id="351" r:id="rId15"/>
    <p:sldId id="334" r:id="rId16"/>
    <p:sldId id="279" r:id="rId17"/>
    <p:sldId id="281" r:id="rId18"/>
    <p:sldId id="291" r:id="rId19"/>
    <p:sldId id="300" r:id="rId20"/>
    <p:sldId id="354" r:id="rId21"/>
    <p:sldId id="355" r:id="rId22"/>
    <p:sldId id="301" r:id="rId23"/>
    <p:sldId id="352" r:id="rId24"/>
    <p:sldId id="335" r:id="rId25"/>
    <p:sldId id="311" r:id="rId26"/>
    <p:sldId id="336" r:id="rId27"/>
    <p:sldId id="313" r:id="rId28"/>
    <p:sldId id="315" r:id="rId29"/>
    <p:sldId id="337" r:id="rId30"/>
    <p:sldId id="316" r:id="rId31"/>
    <p:sldId id="319" r:id="rId32"/>
    <p:sldId id="318" r:id="rId33"/>
    <p:sldId id="317" r:id="rId34"/>
    <p:sldId id="292" r:id="rId35"/>
    <p:sldId id="356" r:id="rId36"/>
    <p:sldId id="320" r:id="rId37"/>
    <p:sldId id="309" r:id="rId38"/>
    <p:sldId id="322" r:id="rId39"/>
    <p:sldId id="321" r:id="rId40"/>
    <p:sldId id="323" r:id="rId41"/>
    <p:sldId id="324" r:id="rId42"/>
    <p:sldId id="325" r:id="rId43"/>
    <p:sldId id="326" r:id="rId44"/>
    <p:sldId id="340" r:id="rId45"/>
    <p:sldId id="327" r:id="rId46"/>
    <p:sldId id="330" r:id="rId47"/>
    <p:sldId id="328" r:id="rId48"/>
    <p:sldId id="329" r:id="rId49"/>
    <p:sldId id="346" r:id="rId50"/>
    <p:sldId id="347" r:id="rId51"/>
    <p:sldId id="348" r:id="rId52"/>
    <p:sldId id="283" r:id="rId53"/>
    <p:sldId id="284" r:id="rId54"/>
    <p:sldId id="285" r:id="rId55"/>
    <p:sldId id="286" r:id="rId56"/>
    <p:sldId id="287" r:id="rId57"/>
    <p:sldId id="288" r:id="rId58"/>
    <p:sldId id="289" r:id="rId59"/>
    <p:sldId id="342" r:id="rId60"/>
    <p:sldId id="343" r:id="rId61"/>
    <p:sldId id="344" r:id="rId62"/>
    <p:sldId id="349" r:id="rId63"/>
    <p:sldId id="290" r:id="rId64"/>
    <p:sldId id="276" r:id="rId65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ACA450B4-A072-4C17-A4D4-E443730F956E}">
          <p14:sldIdLst>
            <p14:sldId id="270"/>
            <p14:sldId id="271"/>
            <p14:sldId id="350"/>
            <p14:sldId id="331"/>
            <p14:sldId id="310"/>
            <p14:sldId id="332"/>
            <p14:sldId id="280"/>
            <p14:sldId id="307"/>
            <p14:sldId id="306"/>
            <p14:sldId id="308"/>
            <p14:sldId id="305"/>
            <p14:sldId id="333"/>
            <p14:sldId id="351"/>
            <p14:sldId id="334"/>
            <p14:sldId id="279"/>
            <p14:sldId id="281"/>
            <p14:sldId id="291"/>
            <p14:sldId id="300"/>
            <p14:sldId id="354"/>
            <p14:sldId id="355"/>
            <p14:sldId id="301"/>
            <p14:sldId id="352"/>
            <p14:sldId id="335"/>
            <p14:sldId id="311"/>
            <p14:sldId id="336"/>
            <p14:sldId id="313"/>
            <p14:sldId id="315"/>
            <p14:sldId id="337"/>
            <p14:sldId id="316"/>
            <p14:sldId id="319"/>
            <p14:sldId id="318"/>
            <p14:sldId id="317"/>
            <p14:sldId id="292"/>
            <p14:sldId id="356"/>
            <p14:sldId id="320"/>
            <p14:sldId id="309"/>
            <p14:sldId id="322"/>
            <p14:sldId id="321"/>
            <p14:sldId id="323"/>
            <p14:sldId id="324"/>
            <p14:sldId id="325"/>
            <p14:sldId id="326"/>
            <p14:sldId id="340"/>
            <p14:sldId id="327"/>
            <p14:sldId id="330"/>
            <p14:sldId id="328"/>
            <p14:sldId id="329"/>
            <p14:sldId id="346"/>
            <p14:sldId id="347"/>
            <p14:sldId id="348"/>
            <p14:sldId id="283"/>
            <p14:sldId id="284"/>
            <p14:sldId id="285"/>
            <p14:sldId id="286"/>
            <p14:sldId id="287"/>
            <p14:sldId id="288"/>
            <p14:sldId id="289"/>
            <p14:sldId id="342"/>
            <p14:sldId id="343"/>
            <p14:sldId id="344"/>
            <p14:sldId id="349"/>
            <p14:sldId id="290"/>
            <p14:sldId id="276"/>
          </p14:sldIdLst>
        </p14:section>
      </p14:sectionLst>
    </p:ext>
    <p:ext uri="{EFAFB233-063F-42B5-8137-9DF3F51BA10A}">
      <p15:sldGuideLst xmlns:p15="http://schemas.microsoft.com/office/powerpoint/2012/main">
        <p15:guide id="2" userDrawn="1">
          <p15:clr>
            <a:srgbClr val="A4A3A4"/>
          </p15:clr>
        </p15:guide>
        <p15:guide id="3" orient="horz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497D"/>
    <a:srgbClr val="404040"/>
    <a:srgbClr val="003865"/>
    <a:srgbClr val="D62728"/>
    <a:srgbClr val="2CA02C"/>
    <a:srgbClr val="FF7F0E"/>
    <a:srgbClr val="1F77B4"/>
    <a:srgbClr val="4F81BD"/>
    <a:srgbClr val="C00000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743" autoAdjust="0"/>
    <p:restoredTop sz="94431" autoAdjust="0"/>
  </p:normalViewPr>
  <p:slideViewPr>
    <p:cSldViewPr snapToGrid="0" showGuides="1">
      <p:cViewPr varScale="1">
        <p:scale>
          <a:sx n="148" d="100"/>
          <a:sy n="148" d="100"/>
        </p:scale>
        <p:origin x="132" y="234"/>
      </p:cViewPr>
      <p:guideLst>
        <p:guide/>
        <p:guide orient="horz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notesViewPr>
    <p:cSldViewPr snapToGrid="0" showGuides="1">
      <p:cViewPr varScale="1">
        <p:scale>
          <a:sx n="84" d="100"/>
          <a:sy n="84" d="100"/>
        </p:scale>
        <p:origin x="-3768" y="-78"/>
      </p:cViewPr>
      <p:guideLst>
        <p:guide orient="horz" pos="2880"/>
        <p:guide pos="216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presProps" Target="presProps.xml"/><Relationship Id="rId7" Type="http://schemas.openxmlformats.org/officeDocument/2006/relationships/slide" Target="slides/slide5.xml"/><Relationship Id="rId71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handoutMaster" Target="handoutMasters/handout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9004BC-B0E3-4208-A222-418A4F529526}" type="datetimeFigureOut">
              <a:rPr lang="de-DE" smtClean="0"/>
              <a:pPr/>
              <a:t>26.09.2022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E8CCCE-5D86-4F2C-A810-6EA86A7CE748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53341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1D818D-C606-4ACC-B471-870C5A9C4C11}" type="datetimeFigureOut">
              <a:rPr lang="de-DE" smtClean="0"/>
              <a:pPr/>
              <a:t>26.09.2022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A32A09-A8F9-4844-A50B-996B9FD8E092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336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Introduce self, and christie is advisor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A32A09-A8F9-4844-A50B-996B9FD8E092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15945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Obviously, if all of x was on each process, there would be no issue</a:t>
            </a:r>
          </a:p>
          <a:p>
            <a:endParaRPr lang="en-US" dirty="0"/>
          </a:p>
          <a:p>
            <a:r>
              <a:rPr lang="en-US" dirty="0"/>
              <a:t>This was my very first implementation, but not realistic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32A09-A8F9-4844-A50B-996B9FD8E092}" type="slidenum">
              <a:rPr lang="de-DE" smtClean="0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46655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32A09-A8F9-4844-A50B-996B9FD8E092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62834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32A09-A8F9-4844-A50B-996B9FD8E092}" type="slidenum">
              <a:rPr lang="de-DE" smtClean="0"/>
              <a:pPr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87084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32A09-A8F9-4844-A50B-996B9FD8E092}" type="slidenum">
              <a:rPr lang="de-DE" smtClean="0"/>
              <a:pPr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04073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32A09-A8F9-4844-A50B-996B9FD8E092}" type="slidenum">
              <a:rPr lang="de-DE" smtClean="0"/>
              <a:pPr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2510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CRS is cache friendly: consecutive data access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32A09-A8F9-4844-A50B-996B9FD8E092}" type="slidenum">
              <a:rPr lang="de-DE" smtClean="0"/>
              <a:pPr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32264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Assuming 4 doubles, an AVX register for SIMD</a:t>
            </a:r>
          </a:p>
          <a:p>
            <a:endParaRPr lang="en-US" dirty="0"/>
          </a:p>
          <a:p>
            <a:r>
              <a:rPr lang="en-US" dirty="0"/>
              <a:t>The compiler does this unrolling itself, but it’s shown just for presentation</a:t>
            </a:r>
          </a:p>
          <a:p>
            <a:endParaRPr lang="en-US" dirty="0"/>
          </a:p>
          <a:p>
            <a:r>
              <a:rPr lang="en-US" dirty="0"/>
              <a:t>The inner loop unrolled, since CRS is stored row-wise, and it gives consecutive access along rows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32A09-A8F9-4844-A50B-996B9FD8E092}" type="slidenum">
              <a:rPr lang="de-DE" smtClean="0"/>
              <a:pPr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55856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Notice the row-wise vs. column-wise data layouts</a:t>
            </a:r>
          </a:p>
          <a:p>
            <a:endParaRPr lang="en-US" dirty="0"/>
          </a:p>
          <a:p>
            <a:r>
              <a:rPr lang="en-US" dirty="0"/>
              <a:t>Make special note of ELLPACK padding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32A09-A8F9-4844-A50B-996B9FD8E092}" type="slidenum">
              <a:rPr lang="de-DE" smtClean="0"/>
              <a:pPr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16268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there is less padding to contend with, i.e. in our case, less *0s to do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32A09-A8F9-4844-A50B-996B9FD8E092}" type="slidenum">
              <a:rPr lang="de-DE" smtClean="0"/>
              <a:pPr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05051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there is less padding to contend with, i.e. in our case, less *0s to do</a:t>
            </a:r>
          </a:p>
          <a:p>
            <a:endParaRPr lang="en-US" dirty="0"/>
          </a:p>
          <a:p>
            <a:r>
              <a:rPr lang="en-US" dirty="0"/>
              <a:t>Beta := “chunk occupancy”, is just the ratio of </a:t>
            </a:r>
            <a:r>
              <a:rPr lang="en-US" dirty="0" err="1"/>
              <a:t>nnz</a:t>
            </a:r>
            <a:r>
              <a:rPr lang="en-US" dirty="0"/>
              <a:t> to all </a:t>
            </a:r>
            <a:r>
              <a:rPr lang="en-US" dirty="0" err="1"/>
              <a:t>n_elements</a:t>
            </a:r>
            <a:r>
              <a:rPr lang="en-US" dirty="0"/>
              <a:t>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32A09-A8F9-4844-A50B-996B9FD8E092}" type="slidenum">
              <a:rPr lang="de-DE" smtClean="0"/>
              <a:pPr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57826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32A09-A8F9-4844-A50B-996B9FD8E092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938882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there is less padding to contend with, i.e. in our case, less *0s to do</a:t>
            </a:r>
          </a:p>
          <a:p>
            <a:endParaRPr lang="en-US" dirty="0"/>
          </a:p>
          <a:p>
            <a:r>
              <a:rPr lang="en-US" dirty="0"/>
              <a:t>Beta := “chunk occupancy”, is just the ratio of </a:t>
            </a:r>
            <a:r>
              <a:rPr lang="en-US" dirty="0" err="1"/>
              <a:t>nnz</a:t>
            </a:r>
            <a:r>
              <a:rPr lang="en-US" dirty="0"/>
              <a:t> to all </a:t>
            </a:r>
            <a:r>
              <a:rPr lang="en-US" dirty="0" err="1"/>
              <a:t>n_elements</a:t>
            </a:r>
            <a:r>
              <a:rPr lang="en-US" dirty="0"/>
              <a:t>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32A09-A8F9-4844-A50B-996B9FD8E092}" type="slidenum">
              <a:rPr lang="de-DE" smtClean="0"/>
              <a:pPr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542307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is the same </a:t>
            </a:r>
            <a:r>
              <a:rPr lang="en-US" dirty="0" err="1"/>
              <a:t>SpMV</a:t>
            </a:r>
            <a:r>
              <a:rPr lang="en-US" dirty="0"/>
              <a:t> kernel, using a now with SCS. </a:t>
            </a:r>
          </a:p>
          <a:p>
            <a:endParaRPr lang="en-US" dirty="0"/>
          </a:p>
          <a:p>
            <a:r>
              <a:rPr lang="en-US" dirty="0"/>
              <a:t>Still 4 way unrolled, i.e. C = 4, now going along columns 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32A09-A8F9-4844-A50B-996B9FD8E092}" type="slidenum">
              <a:rPr lang="de-DE" smtClean="0"/>
              <a:pPr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650089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32A09-A8F9-4844-A50B-996B9FD8E092}" type="slidenum">
              <a:rPr lang="de-DE" smtClean="0"/>
              <a:pPr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184076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32A09-A8F9-4844-A50B-996B9FD8E092}" type="slidenum">
              <a:rPr lang="de-DE" smtClean="0"/>
              <a:pPr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14819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Notice COO format</a:t>
            </a:r>
          </a:p>
          <a:p>
            <a:endParaRPr lang="en-US" dirty="0"/>
          </a:p>
          <a:p>
            <a:r>
              <a:rPr lang="en-US" dirty="0"/>
              <a:t>“</a:t>
            </a:r>
            <a:r>
              <a:rPr lang="en-US" dirty="0" err="1"/>
              <a:t>is_sorted</a:t>
            </a:r>
            <a:r>
              <a:rPr lang="en-US" dirty="0"/>
              <a:t>” and “</a:t>
            </a:r>
            <a:r>
              <a:rPr lang="en-US" dirty="0" err="1"/>
              <a:t>is_symmetric</a:t>
            </a:r>
            <a:r>
              <a:rPr lang="en-US" dirty="0"/>
              <a:t>” not very relevant for </a:t>
            </a:r>
            <a:r>
              <a:rPr lang="en-US" dirty="0" err="1"/>
              <a:t>local_mtx</a:t>
            </a:r>
            <a:r>
              <a:rPr lang="en-US" dirty="0"/>
              <a:t> structs, but they are for the </a:t>
            </a:r>
            <a:r>
              <a:rPr lang="en-US" dirty="0" err="1"/>
              <a:t>total_mtx</a:t>
            </a:r>
            <a:r>
              <a:rPr lang="en-US" dirty="0"/>
              <a:t> struct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32A09-A8F9-4844-A50B-996B9FD8E092}" type="slidenum">
              <a:rPr lang="de-DE" smtClean="0"/>
              <a:pPr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874059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32A09-A8F9-4844-A50B-996B9FD8E092}" type="slidenum">
              <a:rPr lang="de-DE" smtClean="0"/>
              <a:pPr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122967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example, segmentation by rows was used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32A09-A8F9-4844-A50B-996B9FD8E092}" type="slidenum">
              <a:rPr lang="de-DE" smtClean="0"/>
              <a:pPr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38863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32A09-A8F9-4844-A50B-996B9FD8E092}" type="slidenum">
              <a:rPr lang="de-DE" smtClean="0"/>
              <a:pPr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828590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routine was not implemented by me, but just converts COO -&gt; SCS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32A09-A8F9-4844-A50B-996B9FD8E092}" type="slidenum">
              <a:rPr lang="de-DE" smtClean="0"/>
              <a:pPr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784238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all intents and purposes, </a:t>
            </a:r>
            <a:r>
              <a:rPr lang="en-US" dirty="0" err="1"/>
              <a:t>local_scs_x</a:t>
            </a:r>
            <a:r>
              <a:rPr lang="en-US" dirty="0"/>
              <a:t> are just the local A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32A09-A8F9-4844-A50B-996B9FD8E092}" type="slidenum">
              <a:rPr lang="de-DE" smtClean="0"/>
              <a:pPr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16848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X is OpenMP</a:t>
            </a:r>
          </a:p>
          <a:p>
            <a:endParaRPr lang="en-US" dirty="0"/>
          </a:p>
          <a:p>
            <a:r>
              <a:rPr lang="en-US" dirty="0"/>
              <a:t>GPU capabilities exist, but there is work to be done for extending it</a:t>
            </a:r>
          </a:p>
          <a:p>
            <a:endParaRPr lang="en-US" dirty="0"/>
          </a:p>
          <a:p>
            <a:r>
              <a:rPr lang="en-US" dirty="0"/>
              <a:t>“For those of you familiar with GHOST…”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32A09-A8F9-4844-A50B-996B9FD8E092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189743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32A09-A8F9-4844-A50B-996B9FD8E092}" type="slidenum">
              <a:rPr lang="de-DE" smtClean="0"/>
              <a:pPr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37572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Could have implemented as array of vectors, because outer vector length known, but inner vectors have an unknown size</a:t>
            </a:r>
          </a:p>
          <a:p>
            <a:endParaRPr lang="en-US" dirty="0"/>
          </a:p>
          <a:p>
            <a:r>
              <a:rPr lang="en-US" dirty="0"/>
              <a:t>Actually, the tags should be array of arrays, it’s the </a:t>
            </a:r>
            <a:r>
              <a:rPr lang="en-US" dirty="0" err="1"/>
              <a:t>comm_idxs</a:t>
            </a:r>
            <a:r>
              <a:rPr lang="en-US" dirty="0"/>
              <a:t> and </a:t>
            </a:r>
            <a:r>
              <a:rPr lang="en-US" dirty="0" err="1"/>
              <a:t>elems_to_send</a:t>
            </a:r>
            <a:r>
              <a:rPr lang="en-US" dirty="0"/>
              <a:t> could be arrays of vectors</a:t>
            </a:r>
          </a:p>
          <a:p>
            <a:endParaRPr lang="en-US" dirty="0"/>
          </a:p>
          <a:p>
            <a:r>
              <a:rPr lang="en-US" dirty="0"/>
              <a:t>Cumulative sums used for offsets in the receive buffers</a:t>
            </a:r>
          </a:p>
          <a:p>
            <a:endParaRPr lang="en-US" dirty="0"/>
          </a:p>
          <a:p>
            <a:r>
              <a:rPr lang="en-US" dirty="0" err="1"/>
              <a:t>Amnt_local_elems</a:t>
            </a:r>
            <a:r>
              <a:rPr lang="en-US" dirty="0"/>
              <a:t> just difference in </a:t>
            </a:r>
            <a:r>
              <a:rPr lang="en-US" dirty="0" err="1"/>
              <a:t>work_sharing_array</a:t>
            </a:r>
            <a:r>
              <a:rPr lang="en-US" dirty="0"/>
              <a:t>_[</a:t>
            </a:r>
            <a:r>
              <a:rPr lang="en-US" dirty="0" err="1"/>
              <a:t>i+i</a:t>
            </a:r>
            <a:r>
              <a:rPr lang="en-US" dirty="0"/>
              <a:t>] - </a:t>
            </a:r>
            <a:r>
              <a:rPr lang="en-US" dirty="0" err="1"/>
              <a:t>work_sharing_array</a:t>
            </a:r>
            <a:r>
              <a:rPr lang="en-US" dirty="0"/>
              <a:t>_[</a:t>
            </a:r>
            <a:r>
              <a:rPr lang="en-US" dirty="0" err="1"/>
              <a:t>i</a:t>
            </a:r>
            <a:r>
              <a:rPr lang="en-US" dirty="0"/>
              <a:t>]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32A09-A8F9-4844-A50B-996B9FD8E092}" type="slidenum">
              <a:rPr lang="de-DE" smtClean="0"/>
              <a:pPr/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74782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32A09-A8F9-4844-A50B-996B9FD8E092}" type="slidenum">
              <a:rPr lang="de-DE" smtClean="0"/>
              <a:pPr/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358673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32A09-A8F9-4844-A50B-996B9FD8E092}" type="slidenum">
              <a:rPr lang="de-DE" smtClean="0"/>
              <a:pPr/>
              <a:t>33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835971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32A09-A8F9-4844-A50B-996B9FD8E092}" type="slidenum">
              <a:rPr lang="de-DE" smtClean="0"/>
              <a:pPr/>
              <a:t>34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076889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32A09-A8F9-4844-A50B-996B9FD8E092}" type="slidenum">
              <a:rPr lang="de-DE" smtClean="0"/>
              <a:pPr/>
              <a:t>35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930109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32A09-A8F9-4844-A50B-996B9FD8E092}" type="slidenum">
              <a:rPr lang="de-DE" smtClean="0"/>
              <a:pPr/>
              <a:t>36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613775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32A09-A8F9-4844-A50B-996B9FD8E092}" type="slidenum">
              <a:rPr lang="de-DE" smtClean="0"/>
              <a:pPr/>
              <a:t>37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543008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32A09-A8F9-4844-A50B-996B9FD8E092}" type="slidenum">
              <a:rPr lang="de-DE" smtClean="0"/>
              <a:pPr/>
              <a:t>38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300245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32A09-A8F9-4844-A50B-996B9FD8E092}" type="slidenum">
              <a:rPr lang="de-DE" smtClean="0"/>
              <a:pPr/>
              <a:t>39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84193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32A09-A8F9-4844-A50B-996B9FD8E092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82225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Take time to EXPLAIN</a:t>
            </a:r>
          </a:p>
          <a:p>
            <a:endParaRPr lang="en-US" dirty="0"/>
          </a:p>
          <a:p>
            <a:r>
              <a:rPr lang="en-US" dirty="0"/>
              <a:t>The COLUMNs in local A correspond to the ROWS in local x</a:t>
            </a:r>
          </a:p>
          <a:p>
            <a:endParaRPr lang="en-US" dirty="0"/>
          </a:p>
          <a:p>
            <a:r>
              <a:rPr lang="en-US" dirty="0"/>
              <a:t>So, if a remote color is in the left column; it corresponds to the TOP local x being NEEDED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32A09-A8F9-4844-A50B-996B9FD8E092}" type="slidenum">
              <a:rPr lang="de-DE" smtClean="0"/>
              <a:pPr/>
              <a:t>40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246993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32A09-A8F9-4844-A50B-996B9FD8E092}" type="slidenum">
              <a:rPr lang="de-DE" smtClean="0"/>
              <a:pPr/>
              <a:t>41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208513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STOP! Take time to explain a few example…</a:t>
            </a:r>
          </a:p>
          <a:p>
            <a:endParaRPr lang="en-US" dirty="0"/>
          </a:p>
          <a:p>
            <a:r>
              <a:rPr lang="en-US" dirty="0"/>
              <a:t>Notice, one process having multiple remote elements in a column doesn’t add to communication!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32A09-A8F9-4844-A50B-996B9FD8E092}" type="slidenum">
              <a:rPr lang="de-DE" smtClean="0"/>
              <a:pPr/>
              <a:t>42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440717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Solver mode uses swapping to maintain correct results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32A09-A8F9-4844-A50B-996B9FD8E092}" type="slidenum">
              <a:rPr lang="de-DE" smtClean="0"/>
              <a:pPr/>
              <a:t>43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53629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32A09-A8F9-4844-A50B-996B9FD8E092}" type="slidenum">
              <a:rPr lang="de-DE" smtClean="0"/>
              <a:pPr/>
              <a:t>44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819418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32A09-A8F9-4844-A50B-996B9FD8E092}" type="slidenum">
              <a:rPr lang="de-DE" smtClean="0"/>
              <a:pPr/>
              <a:t>45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064001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32A09-A8F9-4844-A50B-996B9FD8E092}" type="slidenum">
              <a:rPr lang="de-DE" smtClean="0"/>
              <a:pPr/>
              <a:t>46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511860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32A09-A8F9-4844-A50B-996B9FD8E092}" type="slidenum">
              <a:rPr lang="de-DE" smtClean="0"/>
              <a:pPr/>
              <a:t>47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640927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32A09-A8F9-4844-A50B-996B9FD8E092}" type="slidenum">
              <a:rPr lang="de-DE" smtClean="0"/>
              <a:pPr/>
              <a:t>48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010311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32A09-A8F9-4844-A50B-996B9FD8E092}" type="slidenum">
              <a:rPr lang="de-DE" smtClean="0"/>
              <a:pPr/>
              <a:t>49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2297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very simple, yet very important kernel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32A09-A8F9-4844-A50B-996B9FD8E092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921654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32A09-A8F9-4844-A50B-996B9FD8E092}" type="slidenum">
              <a:rPr lang="de-DE" smtClean="0"/>
              <a:pPr/>
              <a:t>50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417142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32A09-A8F9-4844-A50B-996B9FD8E092}" type="slidenum">
              <a:rPr lang="de-DE" smtClean="0"/>
              <a:pPr/>
              <a:t>51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938475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FFFFFF"/>
                </a:solidFill>
                <a:effectLst/>
                <a:latin typeface="Inter"/>
              </a:rPr>
              <a:t>Fritz is AVX512 capable, so C=8 should peak for (8*64bit = 512), and C=16 should peak for floats (16*32bit = 512)</a:t>
            </a:r>
          </a:p>
          <a:p>
            <a:endParaRPr lang="en-US" b="0" i="0" dirty="0">
              <a:solidFill>
                <a:srgbClr val="FFFFFF"/>
              </a:solidFill>
              <a:effectLst/>
              <a:latin typeface="Inter"/>
            </a:endParaRPr>
          </a:p>
          <a:p>
            <a:r>
              <a:rPr lang="en-US" b="0" i="0" dirty="0">
                <a:solidFill>
                  <a:srgbClr val="FFFFFF"/>
                </a:solidFill>
                <a:effectLst/>
                <a:latin typeface="Inter"/>
              </a:rPr>
              <a:t>C will make an impact on other architectures like GPUs and A64FX. Not on the typical CPU architectures, because they can hit the memory bandwidth even with scalar instructions</a:t>
            </a:r>
          </a:p>
          <a:p>
            <a:endParaRPr lang="en-US" b="0" i="0" dirty="0">
              <a:solidFill>
                <a:srgbClr val="FFFFFF"/>
              </a:solidFill>
              <a:effectLst/>
              <a:latin typeface="Inter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32A09-A8F9-4844-A50B-996B9FD8E092}" type="slidenum">
              <a:rPr lang="de-DE" smtClean="0"/>
              <a:pPr/>
              <a:t>52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908780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32A09-A8F9-4844-A50B-996B9FD8E092}" type="slidenum">
              <a:rPr lang="de-DE" smtClean="0"/>
              <a:pPr/>
              <a:t>53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715524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32A09-A8F9-4844-A50B-996B9FD8E092}" type="slidenum">
              <a:rPr lang="de-DE" smtClean="0"/>
              <a:pPr/>
              <a:t>54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4023607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32A09-A8F9-4844-A50B-996B9FD8E092}" type="slidenum">
              <a:rPr lang="de-DE" smtClean="0"/>
              <a:pPr/>
              <a:t>55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746668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FFFFFF"/>
                </a:solidFill>
                <a:effectLst/>
                <a:latin typeface="Inter"/>
              </a:rPr>
              <a:t>Brown on the lowest makes sense, with all the extra padding</a:t>
            </a:r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32A09-A8F9-4844-A50B-996B9FD8E092}" type="slidenum">
              <a:rPr lang="de-DE" smtClean="0"/>
              <a:pPr/>
              <a:t>56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7786808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Support for sigma is there, just like GPU, but some leg work needs to be done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32A09-A8F9-4844-A50B-996B9FD8E092}" type="slidenum">
              <a:rPr lang="de-DE" smtClean="0"/>
              <a:pPr/>
              <a:t>57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2473406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METIS is a graph partitioner, very commonly used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32A09-A8F9-4844-A50B-996B9FD8E092}" type="slidenum">
              <a:rPr lang="de-DE" smtClean="0"/>
              <a:pPr/>
              <a:t>58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8530623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32A09-A8F9-4844-A50B-996B9FD8E092}" type="slidenum">
              <a:rPr lang="de-DE" smtClean="0"/>
              <a:pPr/>
              <a:t>59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78290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Blocking strategies outside the scope of this presentation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32A09-A8F9-4844-A50B-996B9FD8E092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4633542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32A09-A8F9-4844-A50B-996B9FD8E092}" type="slidenum">
              <a:rPr lang="de-DE" smtClean="0"/>
              <a:pPr/>
              <a:t>60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0151386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32A09-A8F9-4844-A50B-996B9FD8E092}" type="slidenum">
              <a:rPr lang="de-DE" smtClean="0"/>
              <a:pPr/>
              <a:t>61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3087135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32A09-A8F9-4844-A50B-996B9FD8E092}" type="slidenum">
              <a:rPr lang="de-DE" smtClean="0"/>
              <a:pPr/>
              <a:t>62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47997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32A09-A8F9-4844-A50B-996B9FD8E092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32731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32A09-A8F9-4844-A50B-996B9FD8E092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57125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Might even get some caching effects, when work is distributed enough! </a:t>
            </a:r>
            <a:r>
              <a:rPr lang="en-US" dirty="0">
                <a:sym typeface="Wingdings" panose="05000000000000000000" pitchFamily="2" charset="2"/>
              </a:rPr>
              <a:t>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You probably already see the problem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32A09-A8F9-4844-A50B-996B9FD8E092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39398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master + Benz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209600" y="1986682"/>
            <a:ext cx="8934400" cy="2950419"/>
          </a:xfrm>
          <a:prstGeom prst="rect">
            <a:avLst/>
          </a:prstGeom>
          <a:solidFill>
            <a:srgbClr val="98A4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 userDrawn="1"/>
        </p:nvSpPr>
        <p:spPr>
          <a:xfrm>
            <a:off x="209600" y="986040"/>
            <a:ext cx="8934400" cy="976109"/>
          </a:xfrm>
          <a:prstGeom prst="rect">
            <a:avLst/>
          </a:prstGeom>
          <a:solidFill>
            <a:srgbClr val="98A4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69707" y="1234721"/>
            <a:ext cx="8568000" cy="43575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28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96000" y="2264070"/>
            <a:ext cx="8568000" cy="46039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lnSpc>
                <a:spcPts val="3200"/>
              </a:lnSpc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154876DD-2DB3-4111-879F-9BFA354E836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265645" y="2299713"/>
            <a:ext cx="3115110" cy="298174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seite 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atumsplatzhalter 1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4" name="Foliennummernplatzhalter 1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759437E-DD65-47AE-A718-65B9481C0A9E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5" name="Fußzeilenplatzhalter 1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Footer</a:t>
            </a:r>
            <a:endParaRPr lang="de-DE" dirty="0"/>
          </a:p>
        </p:txBody>
      </p:sp>
      <p:sp>
        <p:nvSpPr>
          <p:cNvPr id="6" name="Title Placeholder 2">
            <a:extLst>
              <a:ext uri="{FF2B5EF4-FFF2-40B4-BE49-F238E27FC236}">
                <a16:creationId xmlns:a16="http://schemas.microsoft.com/office/drawing/2014/main" id="{BF719A62-1672-DA45-901A-6A0A1B4B3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353" y="46047"/>
            <a:ext cx="8677902" cy="4071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8" name="Inhaltsplatzhalter 6">
            <a:extLst>
              <a:ext uri="{FF2B5EF4-FFF2-40B4-BE49-F238E27FC236}">
                <a16:creationId xmlns:a16="http://schemas.microsoft.com/office/drawing/2014/main" id="{C1573E3D-1FB4-BE46-A4B9-791D42FF77D9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269353" y="704146"/>
            <a:ext cx="8677902" cy="40159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69875" indent="-269875" defTabSz="360000"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§"/>
              <a:tabLst>
                <a:tab pos="179388" algn="l"/>
              </a:tabLst>
              <a:defRPr sz="2000" b="0">
                <a:solidFill>
                  <a:schemeClr val="tx2"/>
                </a:solidFill>
              </a:defRPr>
            </a:lvl1pPr>
            <a:lvl2pPr marL="538163" indent="-179388" defTabSz="360000">
              <a:buClr>
                <a:schemeClr val="bg1">
                  <a:lumMod val="50000"/>
                </a:schemeClr>
              </a:buClr>
              <a:buSzPct val="80000"/>
              <a:buFont typeface="Wingdings" panose="05000000000000000000" pitchFamily="2" charset="2"/>
              <a:buChar char="§"/>
              <a:tabLst>
                <a:tab pos="360000" algn="l"/>
              </a:tabLst>
              <a:defRPr sz="1800">
                <a:solidFill>
                  <a:schemeClr val="tx2"/>
                </a:solidFill>
              </a:defRPr>
            </a:lvl2pPr>
            <a:lvl3pPr marL="808038" indent="-179388" defTabSz="360000">
              <a:buClr>
                <a:schemeClr val="tx1">
                  <a:lumMod val="50000"/>
                  <a:lumOff val="50000"/>
                </a:schemeClr>
              </a:buClr>
              <a:buSzPct val="60000"/>
              <a:buFont typeface="Wingdings" panose="05000000000000000000" pitchFamily="2" charset="2"/>
              <a:buChar char="§"/>
              <a:tabLst>
                <a:tab pos="360000" algn="l"/>
              </a:tabLst>
              <a:defRPr sz="1600">
                <a:solidFill>
                  <a:schemeClr val="tx2"/>
                </a:solidFill>
              </a:defRPr>
            </a:lvl3pPr>
            <a:lvl4pPr marL="719137" indent="0">
              <a:buClr>
                <a:schemeClr val="tx1">
                  <a:lumMod val="50000"/>
                  <a:lumOff val="50000"/>
                </a:schemeClr>
              </a:buClr>
              <a:buSzPct val="65000"/>
              <a:buFont typeface="Wingdings" panose="05000000000000000000" pitchFamily="2" charset="2"/>
              <a:buNone/>
              <a:defRPr sz="1800"/>
            </a:lvl4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seite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umsplatzhalt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759437E-DD65-47AE-A718-65B9481C0A9E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6" name="Fußzeilenplatzhalt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Title Placeholder 2">
            <a:extLst>
              <a:ext uri="{FF2B5EF4-FFF2-40B4-BE49-F238E27FC236}">
                <a16:creationId xmlns:a16="http://schemas.microsoft.com/office/drawing/2014/main" id="{93058391-C183-EE40-A62E-127AF5888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353" y="46047"/>
            <a:ext cx="8677902" cy="4071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6" name="Inhaltsplatzhalter 6">
            <a:extLst>
              <a:ext uri="{FF2B5EF4-FFF2-40B4-BE49-F238E27FC236}">
                <a16:creationId xmlns:a16="http://schemas.microsoft.com/office/drawing/2014/main" id="{C1573E3D-1FB4-BE46-A4B9-791D42FF77D9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269353" y="704146"/>
            <a:ext cx="4173693" cy="40159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69875" indent="-269875" defTabSz="360000"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§"/>
              <a:tabLst>
                <a:tab pos="179388" algn="l"/>
              </a:tabLst>
              <a:defRPr sz="2000" b="0">
                <a:solidFill>
                  <a:schemeClr val="tx2"/>
                </a:solidFill>
              </a:defRPr>
            </a:lvl1pPr>
            <a:lvl2pPr marL="538163" indent="-179388" defTabSz="360000">
              <a:buClr>
                <a:schemeClr val="bg1">
                  <a:lumMod val="50000"/>
                </a:schemeClr>
              </a:buClr>
              <a:buSzPct val="80000"/>
              <a:buFont typeface="Wingdings" panose="05000000000000000000" pitchFamily="2" charset="2"/>
              <a:buChar char="§"/>
              <a:tabLst>
                <a:tab pos="360000" algn="l"/>
              </a:tabLst>
              <a:defRPr sz="1800">
                <a:solidFill>
                  <a:schemeClr val="tx2"/>
                </a:solidFill>
              </a:defRPr>
            </a:lvl2pPr>
            <a:lvl3pPr marL="808038" indent="-179388" defTabSz="360000">
              <a:buClr>
                <a:schemeClr val="tx1">
                  <a:lumMod val="50000"/>
                  <a:lumOff val="50000"/>
                </a:schemeClr>
              </a:buClr>
              <a:buSzPct val="60000"/>
              <a:buFont typeface="Wingdings" panose="05000000000000000000" pitchFamily="2" charset="2"/>
              <a:buChar char="§"/>
              <a:tabLst>
                <a:tab pos="360000" algn="l"/>
              </a:tabLst>
              <a:defRPr sz="1600">
                <a:solidFill>
                  <a:schemeClr val="tx2"/>
                </a:solidFill>
              </a:defRPr>
            </a:lvl3pPr>
            <a:lvl4pPr marL="719137" indent="0">
              <a:buClr>
                <a:schemeClr val="tx1">
                  <a:lumMod val="50000"/>
                  <a:lumOff val="50000"/>
                </a:schemeClr>
              </a:buClr>
              <a:buSzPct val="65000"/>
              <a:buFont typeface="Wingdings" panose="05000000000000000000" pitchFamily="2" charset="2"/>
              <a:buNone/>
              <a:defRPr sz="1800"/>
            </a:lvl4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0" name="Inhaltsplatzhalter 6">
            <a:extLst>
              <a:ext uri="{FF2B5EF4-FFF2-40B4-BE49-F238E27FC236}">
                <a16:creationId xmlns:a16="http://schemas.microsoft.com/office/drawing/2014/main" id="{C1573E3D-1FB4-BE46-A4B9-791D42FF77D9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653783" y="704146"/>
            <a:ext cx="4173693" cy="40159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69875" indent="-269875" defTabSz="360000"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§"/>
              <a:tabLst>
                <a:tab pos="179388" algn="l"/>
              </a:tabLst>
              <a:defRPr sz="2000" b="0">
                <a:solidFill>
                  <a:schemeClr val="tx2"/>
                </a:solidFill>
              </a:defRPr>
            </a:lvl1pPr>
            <a:lvl2pPr marL="538163" indent="-179388" defTabSz="360000">
              <a:buClr>
                <a:schemeClr val="bg1">
                  <a:lumMod val="50000"/>
                </a:schemeClr>
              </a:buClr>
              <a:buSzPct val="80000"/>
              <a:buFont typeface="Wingdings" panose="05000000000000000000" pitchFamily="2" charset="2"/>
              <a:buChar char="§"/>
              <a:tabLst>
                <a:tab pos="360000" algn="l"/>
              </a:tabLst>
              <a:defRPr sz="1800">
                <a:solidFill>
                  <a:schemeClr val="tx2"/>
                </a:solidFill>
              </a:defRPr>
            </a:lvl2pPr>
            <a:lvl3pPr marL="808038" indent="-179388" defTabSz="360000">
              <a:buClr>
                <a:schemeClr val="tx1">
                  <a:lumMod val="50000"/>
                  <a:lumOff val="50000"/>
                </a:schemeClr>
              </a:buClr>
              <a:buSzPct val="60000"/>
              <a:buFont typeface="Wingdings" panose="05000000000000000000" pitchFamily="2" charset="2"/>
              <a:buChar char="§"/>
              <a:tabLst>
                <a:tab pos="360000" algn="l"/>
              </a:tabLst>
              <a:defRPr sz="1600">
                <a:solidFill>
                  <a:schemeClr val="tx2"/>
                </a:solidFill>
              </a:defRPr>
            </a:lvl3pPr>
            <a:lvl4pPr marL="719137" indent="0">
              <a:buClr>
                <a:schemeClr val="tx1">
                  <a:lumMod val="50000"/>
                  <a:lumOff val="50000"/>
                </a:schemeClr>
              </a:buClr>
              <a:buSzPct val="65000"/>
              <a:buFont typeface="Wingdings" panose="05000000000000000000" pitchFamily="2" charset="2"/>
              <a:buNone/>
              <a:defRPr sz="1800"/>
            </a:lvl4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11813178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seite 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umsplatzhalt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759437E-DD65-47AE-A718-65B9481C0A9E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6" name="Fußzeilenplatzhalt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Footer</a:t>
            </a:r>
            <a:endParaRPr lang="de-DE" dirty="0"/>
          </a:p>
        </p:txBody>
      </p:sp>
      <p:sp>
        <p:nvSpPr>
          <p:cNvPr id="8" name="Title Placeholder 2">
            <a:extLst>
              <a:ext uri="{FF2B5EF4-FFF2-40B4-BE49-F238E27FC236}">
                <a16:creationId xmlns:a16="http://schemas.microsoft.com/office/drawing/2014/main" id="{93058391-C183-EE40-A62E-127AF5888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353" y="46047"/>
            <a:ext cx="8677902" cy="4071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elmaster mit Sieg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209600" y="1986682"/>
            <a:ext cx="8934400" cy="2950419"/>
          </a:xfrm>
          <a:prstGeom prst="rect">
            <a:avLst/>
          </a:prstGeom>
          <a:solidFill>
            <a:srgbClr val="98A4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 userDrawn="1"/>
        </p:nvSpPr>
        <p:spPr>
          <a:xfrm>
            <a:off x="209600" y="986040"/>
            <a:ext cx="8934400" cy="976109"/>
          </a:xfrm>
          <a:prstGeom prst="rect">
            <a:avLst/>
          </a:prstGeom>
          <a:solidFill>
            <a:srgbClr val="98A4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9" name="Grafik 8" descr="FAU-Siegel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793202" y="2543265"/>
            <a:ext cx="2352753" cy="2390775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69707" y="1234721"/>
            <a:ext cx="8568000" cy="43575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28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96000" y="2264070"/>
            <a:ext cx="8568000" cy="366190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 algn="l">
              <a:lnSpc>
                <a:spcPts val="3200"/>
              </a:lnSpc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221646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master + HPC-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209600" y="1986682"/>
            <a:ext cx="8934400" cy="2950419"/>
          </a:xfrm>
          <a:prstGeom prst="rect">
            <a:avLst/>
          </a:prstGeom>
          <a:solidFill>
            <a:srgbClr val="98A4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 userDrawn="1"/>
        </p:nvSpPr>
        <p:spPr>
          <a:xfrm>
            <a:off x="209600" y="986040"/>
            <a:ext cx="8934400" cy="976109"/>
          </a:xfrm>
          <a:prstGeom prst="rect">
            <a:avLst/>
          </a:prstGeom>
          <a:solidFill>
            <a:srgbClr val="98A4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69707" y="1234721"/>
            <a:ext cx="8568000" cy="43575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28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96000" y="2264070"/>
            <a:ext cx="8568000" cy="46039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lnSpc>
                <a:spcPts val="3200"/>
              </a:lnSpc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B0F54589-E505-0742-A754-FD8460F23F4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1603" y="4247401"/>
            <a:ext cx="3129748" cy="546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814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209600" y="1986682"/>
            <a:ext cx="8934400" cy="2950419"/>
          </a:xfrm>
          <a:prstGeom prst="rect">
            <a:avLst/>
          </a:prstGeom>
          <a:solidFill>
            <a:srgbClr val="98A4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 userDrawn="1"/>
        </p:nvSpPr>
        <p:spPr>
          <a:xfrm>
            <a:off x="209600" y="986040"/>
            <a:ext cx="8934400" cy="976109"/>
          </a:xfrm>
          <a:prstGeom prst="rect">
            <a:avLst/>
          </a:prstGeom>
          <a:solidFill>
            <a:srgbClr val="98A4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69707" y="1234721"/>
            <a:ext cx="8568000" cy="43575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28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96000" y="2264070"/>
            <a:ext cx="8568000" cy="46039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lnSpc>
                <a:spcPts val="3200"/>
              </a:lnSpc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790941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master mit größerem Raum für Titel + Benz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>
          <a:xfrm>
            <a:off x="208800" y="2986088"/>
            <a:ext cx="8932069" cy="1951013"/>
          </a:xfrm>
          <a:prstGeom prst="rect">
            <a:avLst/>
          </a:prstGeom>
          <a:solidFill>
            <a:srgbClr val="98A4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 userDrawn="1"/>
        </p:nvSpPr>
        <p:spPr>
          <a:xfrm>
            <a:off x="208800" y="986040"/>
            <a:ext cx="8935200" cy="1971473"/>
          </a:xfrm>
          <a:prstGeom prst="rect">
            <a:avLst/>
          </a:prstGeom>
          <a:solidFill>
            <a:srgbClr val="98A4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81599" y="1047750"/>
            <a:ext cx="8576963" cy="934516"/>
          </a:xfrm>
          <a:prstGeom prst="rect">
            <a:avLst/>
          </a:prstGeom>
        </p:spPr>
        <p:txBody>
          <a:bodyPr lIns="0" tIns="0" rIns="0" bIns="0"/>
          <a:lstStyle>
            <a:lvl1pPr>
              <a:defRPr sz="28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79832" y="2014237"/>
            <a:ext cx="8591519" cy="85685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54876DD-2DB3-4111-879F-9BFA354E836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265645" y="2299713"/>
            <a:ext cx="3115110" cy="298174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master mit größerem Raum für Titel + HPC-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>
          <a:xfrm>
            <a:off x="208800" y="2986088"/>
            <a:ext cx="8932069" cy="1951013"/>
          </a:xfrm>
          <a:prstGeom prst="rect">
            <a:avLst/>
          </a:prstGeom>
          <a:solidFill>
            <a:srgbClr val="98A4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 userDrawn="1"/>
        </p:nvSpPr>
        <p:spPr>
          <a:xfrm>
            <a:off x="208800" y="986040"/>
            <a:ext cx="8935200" cy="1971473"/>
          </a:xfrm>
          <a:prstGeom prst="rect">
            <a:avLst/>
          </a:prstGeom>
          <a:solidFill>
            <a:srgbClr val="98A4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81599" y="1047750"/>
            <a:ext cx="8576963" cy="934516"/>
          </a:xfrm>
          <a:prstGeom prst="rect">
            <a:avLst/>
          </a:prstGeom>
        </p:spPr>
        <p:txBody>
          <a:bodyPr lIns="0" tIns="0" rIns="0" bIns="0"/>
          <a:lstStyle>
            <a:lvl1pPr>
              <a:defRPr sz="28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79832" y="2014237"/>
            <a:ext cx="8591519" cy="85685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B0F54589-E505-0742-A754-FD8460F23F4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1603" y="4247401"/>
            <a:ext cx="3129748" cy="54618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master mit größerem Raum fü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>
          <a:xfrm>
            <a:off x="208800" y="2986088"/>
            <a:ext cx="8932069" cy="1951013"/>
          </a:xfrm>
          <a:prstGeom prst="rect">
            <a:avLst/>
          </a:prstGeom>
          <a:solidFill>
            <a:srgbClr val="98A4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 userDrawn="1"/>
        </p:nvSpPr>
        <p:spPr>
          <a:xfrm>
            <a:off x="208800" y="986040"/>
            <a:ext cx="8935200" cy="1971473"/>
          </a:xfrm>
          <a:prstGeom prst="rect">
            <a:avLst/>
          </a:prstGeom>
          <a:solidFill>
            <a:srgbClr val="98A4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81599" y="1047750"/>
            <a:ext cx="8576963" cy="934516"/>
          </a:xfrm>
          <a:prstGeom prst="rect">
            <a:avLst/>
          </a:prstGeom>
        </p:spPr>
        <p:txBody>
          <a:bodyPr lIns="0" tIns="0" rIns="0" bIns="0"/>
          <a:lstStyle>
            <a:lvl1pPr>
              <a:defRPr sz="28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79832" y="2014237"/>
            <a:ext cx="8591519" cy="85685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983750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Zwischenfolie + Benz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209600" y="986039"/>
            <a:ext cx="8934400" cy="3952673"/>
          </a:xfrm>
          <a:prstGeom prst="rect">
            <a:avLst/>
          </a:prstGeom>
          <a:solidFill>
            <a:srgbClr val="98A4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81599" y="2864694"/>
            <a:ext cx="8589751" cy="198226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96000" y="1047751"/>
            <a:ext cx="8568000" cy="172742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 sz="28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154876DD-2DB3-4111-879F-9BFA354E836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265645" y="2299713"/>
            <a:ext cx="3115110" cy="2981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228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Zwischenfolie + HPC-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209600" y="986039"/>
            <a:ext cx="8934400" cy="3952673"/>
          </a:xfrm>
          <a:prstGeom prst="rect">
            <a:avLst/>
          </a:prstGeom>
          <a:solidFill>
            <a:srgbClr val="98A4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81599" y="2864694"/>
            <a:ext cx="8589751" cy="198226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96000" y="1047751"/>
            <a:ext cx="8568000" cy="172742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 sz="28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7FA3389B-9878-6C4D-8CC3-997BB1B24C5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4652" y="4213173"/>
            <a:ext cx="3129748" cy="546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878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Zwischen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209600" y="986039"/>
            <a:ext cx="8934400" cy="3952673"/>
          </a:xfrm>
          <a:prstGeom prst="rect">
            <a:avLst/>
          </a:prstGeom>
          <a:solidFill>
            <a:srgbClr val="98A4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81599" y="2864694"/>
            <a:ext cx="8589751" cy="198226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96000" y="1047751"/>
            <a:ext cx="8568000" cy="172742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 sz="2800"/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sv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sv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hteck 55"/>
          <p:cNvSpPr/>
          <p:nvPr userDrawn="1"/>
        </p:nvSpPr>
        <p:spPr>
          <a:xfrm>
            <a:off x="0" y="987573"/>
            <a:ext cx="190500" cy="972195"/>
          </a:xfrm>
          <a:prstGeom prst="rect">
            <a:avLst/>
          </a:prstGeom>
          <a:solidFill>
            <a:srgbClr val="98A4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Rechteck 56"/>
          <p:cNvSpPr/>
          <p:nvPr userDrawn="1"/>
        </p:nvSpPr>
        <p:spPr>
          <a:xfrm>
            <a:off x="-1" y="1984722"/>
            <a:ext cx="190800" cy="972000"/>
          </a:xfrm>
          <a:prstGeom prst="rect">
            <a:avLst/>
          </a:prstGeom>
          <a:solidFill>
            <a:srgbClr val="003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94E50BC-E93E-4EE3-A32C-3CD986CE7757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453687" y="140530"/>
            <a:ext cx="3458741" cy="672269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A2E626F7-B9B0-4724-B15F-48CD480F4F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 t="42519" b="42515"/>
          <a:stretch/>
        </p:blipFill>
        <p:spPr>
          <a:xfrm>
            <a:off x="-182057" y="140530"/>
            <a:ext cx="3174235" cy="67226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70" r:id="rId2"/>
    <p:sldLayoutId id="2147483671" r:id="rId3"/>
    <p:sldLayoutId id="2147483658" r:id="rId4"/>
    <p:sldLayoutId id="2147483663" r:id="rId5"/>
    <p:sldLayoutId id="2147483667" r:id="rId6"/>
    <p:sldLayoutId id="2147483668" r:id="rId7"/>
    <p:sldLayoutId id="2147483669" r:id="rId8"/>
    <p:sldLayoutId id="2147483661" r:id="rId9"/>
  </p:sldLayoutIdLst>
  <p:hf hdr="0"/>
  <p:txStyles>
    <p:titleStyle>
      <a:lvl1pPr algn="l" defTabSz="914400" rtl="0" eaLnBrk="1" latinLnBrk="0" hangingPunct="1">
        <a:lnSpc>
          <a:spcPts val="3200"/>
        </a:lnSpc>
        <a:spcBef>
          <a:spcPct val="0"/>
        </a:spcBef>
        <a:buNone/>
        <a:defRPr sz="32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ct val="20000"/>
        </a:spcBef>
        <a:buFont typeface="+mj-lt"/>
        <a:buAutoNum type="arabicPeriod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23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Fußzeilenplatzhalter 116"/>
          <p:cNvSpPr>
            <a:spLocks noGrp="1"/>
          </p:cNvSpPr>
          <p:nvPr>
            <p:ph type="ftr" sz="quarter" idx="3"/>
          </p:nvPr>
        </p:nvSpPr>
        <p:spPr>
          <a:xfrm>
            <a:off x="205970" y="4950000"/>
            <a:ext cx="6120000" cy="1443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rgbClr val="003865"/>
                </a:solidFill>
              </a:defRPr>
            </a:lvl1pPr>
          </a:lstStyle>
          <a:p>
            <a:r>
              <a:rPr lang="de-DE"/>
              <a:t>Footer</a:t>
            </a:r>
            <a:endParaRPr lang="de-DE" dirty="0"/>
          </a:p>
        </p:txBody>
      </p:sp>
      <p:sp>
        <p:nvSpPr>
          <p:cNvPr id="118" name="Datumsplatzhalter 117"/>
          <p:cNvSpPr>
            <a:spLocks noGrp="1"/>
          </p:cNvSpPr>
          <p:nvPr>
            <p:ph type="dt" sz="half" idx="2"/>
          </p:nvPr>
        </p:nvSpPr>
        <p:spPr>
          <a:xfrm>
            <a:off x="6809840" y="4950000"/>
            <a:ext cx="1080000" cy="144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rgbClr val="003865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119" name="Foliennummernplatzhalter 118"/>
          <p:cNvSpPr>
            <a:spLocks noGrp="1"/>
          </p:cNvSpPr>
          <p:nvPr>
            <p:ph type="sldNum" sz="quarter" idx="4"/>
          </p:nvPr>
        </p:nvSpPr>
        <p:spPr>
          <a:xfrm>
            <a:off x="8227255" y="4950000"/>
            <a:ext cx="720000" cy="144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rgbClr val="003865"/>
                </a:solidFill>
              </a:defRPr>
            </a:lvl1pPr>
          </a:lstStyle>
          <a:p>
            <a:fld id="{0759437E-DD65-47AE-A718-65B9481C0A9E}" type="slidenum">
              <a:rPr lang="de-DE" smtClean="0"/>
              <a:pPr/>
              <a:t>‹#›</a:t>
            </a:fld>
            <a:endParaRPr lang="de-DE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330D6D8-473C-0445-80D7-3C4076A2F372}"/>
              </a:ext>
            </a:extLst>
          </p:cNvPr>
          <p:cNvCxnSpPr>
            <a:cxnSpLocks/>
          </p:cNvCxnSpPr>
          <p:nvPr userDrawn="1"/>
        </p:nvCxnSpPr>
        <p:spPr>
          <a:xfrm>
            <a:off x="0" y="4868173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8C028A7-0EB5-2B40-AD49-DB18B55EED5A}"/>
              </a:ext>
            </a:extLst>
          </p:cNvPr>
          <p:cNvCxnSpPr>
            <a:cxnSpLocks/>
          </p:cNvCxnSpPr>
          <p:nvPr userDrawn="1"/>
        </p:nvCxnSpPr>
        <p:spPr>
          <a:xfrm>
            <a:off x="0" y="500825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6" r:id="rId2"/>
    <p:sldLayoutId id="2147483665" r:id="rId3"/>
    <p:sldLayoutId id="2147483672" r:id="rId4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14350" indent="-514350" algn="l" defTabSz="914400" rtl="0" eaLnBrk="1" latinLnBrk="0" hangingPunct="1">
        <a:spcBef>
          <a:spcPct val="20000"/>
        </a:spcBef>
        <a:buFont typeface="+mj-lt"/>
        <a:buAutoNum type="arabicPeriod"/>
        <a:defRPr lang="de-DE" sz="3200" b="1" kern="1200" dirty="0" smtClean="0">
          <a:solidFill>
            <a:srgbClr val="003865"/>
          </a:solidFill>
          <a:latin typeface="+mn-lt"/>
          <a:ea typeface="+mn-ea"/>
          <a:cs typeface="+mn-cs"/>
        </a:defRPr>
      </a:lvl1pPr>
      <a:lvl2pPr marL="971550" indent="-514350" algn="l" defTabSz="914400" rtl="0" eaLnBrk="1" latinLnBrk="0" hangingPunct="1">
        <a:spcBef>
          <a:spcPct val="20000"/>
        </a:spcBef>
        <a:buFont typeface="+mj-lt"/>
        <a:buAutoNum type="arabicPeriod"/>
        <a:defRPr sz="2800" kern="1200">
          <a:solidFill>
            <a:srgbClr val="003865"/>
          </a:solidFill>
          <a:latin typeface="+mn-lt"/>
          <a:ea typeface="+mn-ea"/>
          <a:cs typeface="+mn-cs"/>
        </a:defRPr>
      </a:lvl2pPr>
      <a:lvl3pPr marL="1371600" indent="-457200" algn="l" defTabSz="914400" rtl="0" eaLnBrk="1" latinLnBrk="0" hangingPunct="1">
        <a:spcBef>
          <a:spcPct val="20000"/>
        </a:spcBef>
        <a:buFont typeface="+mj-lt"/>
        <a:buAutoNum type="arabicPeriod"/>
        <a:defRPr sz="2400" kern="1200">
          <a:solidFill>
            <a:srgbClr val="003865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rgbClr val="003865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rgbClr val="003865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0.sv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14.sv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14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0.sv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0.sv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0.sv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0.sv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0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0.sv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0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0.sv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0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0.sv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0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0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7.png"/><Relationship Id="rId4" Type="http://schemas.openxmlformats.org/officeDocument/2006/relationships/image" Target="../media/image18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0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0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0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0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0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0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0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0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0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0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0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Ultimate-</a:t>
            </a:r>
            <a:r>
              <a:rPr lang="en-US" dirty="0" err="1"/>
              <a:t>SpMV</a:t>
            </a:r>
            <a:r>
              <a:rPr lang="en-US" dirty="0"/>
              <a:t> Update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96000" y="2264070"/>
            <a:ext cx="8568000" cy="2623462"/>
          </a:xfrm>
        </p:spPr>
        <p:txBody>
          <a:bodyPr>
            <a:normAutofit/>
          </a:bodyPr>
          <a:lstStyle/>
          <a:p>
            <a:r>
              <a:rPr lang="en-US" dirty="0"/>
              <a:t>Dane Lacey, Christie </a:t>
            </a:r>
            <a:r>
              <a:rPr lang="en-US" dirty="0" err="1"/>
              <a:t>Alappat</a:t>
            </a:r>
            <a:endParaRPr lang="en-US" dirty="0"/>
          </a:p>
          <a:p>
            <a:r>
              <a:rPr lang="en-US" dirty="0"/>
              <a:t>Erlangen National High Performance Computing Center (NHR@FAU)</a:t>
            </a:r>
            <a:br>
              <a:rPr lang="en-US" dirty="0"/>
            </a:br>
            <a:endParaRPr lang="en-US" dirty="0"/>
          </a:p>
          <a:p>
            <a:r>
              <a:rPr lang="en-US" dirty="0"/>
              <a:t>Sept 26th, 2022</a:t>
            </a:r>
          </a:p>
        </p:txBody>
      </p:sp>
    </p:spTree>
    <p:extLst>
      <p:ext uri="{BB962C8B-B14F-4D97-AF65-F5344CB8AC3E}">
        <p14:creationId xmlns:p14="http://schemas.microsoft.com/office/powerpoint/2010/main" val="4962151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" name="Table 5">
            <a:extLst>
              <a:ext uri="{FF2B5EF4-FFF2-40B4-BE49-F238E27FC236}">
                <a16:creationId xmlns:a16="http://schemas.microsoft.com/office/drawing/2014/main" id="{98D4EFA3-C9A3-6FE8-BAC4-0D5B43D835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3296932"/>
              </p:ext>
            </p:extLst>
          </p:nvPr>
        </p:nvGraphicFramePr>
        <p:xfrm>
          <a:off x="2608890" y="3977219"/>
          <a:ext cx="361672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2090">
                  <a:extLst>
                    <a:ext uri="{9D8B030D-6E8A-4147-A177-3AD203B41FA5}">
                      <a16:colId xmlns:a16="http://schemas.microsoft.com/office/drawing/2014/main" val="3022295402"/>
                    </a:ext>
                  </a:extLst>
                </a:gridCol>
                <a:gridCol w="452090">
                  <a:extLst>
                    <a:ext uri="{9D8B030D-6E8A-4147-A177-3AD203B41FA5}">
                      <a16:colId xmlns:a16="http://schemas.microsoft.com/office/drawing/2014/main" val="2108321913"/>
                    </a:ext>
                  </a:extLst>
                </a:gridCol>
                <a:gridCol w="452090">
                  <a:extLst>
                    <a:ext uri="{9D8B030D-6E8A-4147-A177-3AD203B41FA5}">
                      <a16:colId xmlns:a16="http://schemas.microsoft.com/office/drawing/2014/main" val="1051347185"/>
                    </a:ext>
                  </a:extLst>
                </a:gridCol>
                <a:gridCol w="452090">
                  <a:extLst>
                    <a:ext uri="{9D8B030D-6E8A-4147-A177-3AD203B41FA5}">
                      <a16:colId xmlns:a16="http://schemas.microsoft.com/office/drawing/2014/main" val="2066060396"/>
                    </a:ext>
                  </a:extLst>
                </a:gridCol>
                <a:gridCol w="452090">
                  <a:extLst>
                    <a:ext uri="{9D8B030D-6E8A-4147-A177-3AD203B41FA5}">
                      <a16:colId xmlns:a16="http://schemas.microsoft.com/office/drawing/2014/main" val="1864471841"/>
                    </a:ext>
                  </a:extLst>
                </a:gridCol>
                <a:gridCol w="452090">
                  <a:extLst>
                    <a:ext uri="{9D8B030D-6E8A-4147-A177-3AD203B41FA5}">
                      <a16:colId xmlns:a16="http://schemas.microsoft.com/office/drawing/2014/main" val="1746544996"/>
                    </a:ext>
                  </a:extLst>
                </a:gridCol>
                <a:gridCol w="452090">
                  <a:extLst>
                    <a:ext uri="{9D8B030D-6E8A-4147-A177-3AD203B41FA5}">
                      <a16:colId xmlns:a16="http://schemas.microsoft.com/office/drawing/2014/main" val="2181881576"/>
                    </a:ext>
                  </a:extLst>
                </a:gridCol>
                <a:gridCol w="452090">
                  <a:extLst>
                    <a:ext uri="{9D8B030D-6E8A-4147-A177-3AD203B41FA5}">
                      <a16:colId xmlns:a16="http://schemas.microsoft.com/office/drawing/2014/main" val="2644089461"/>
                    </a:ext>
                  </a:extLst>
                </a:gridCol>
              </a:tblGrid>
              <a:tr h="36505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75152849"/>
                  </a:ext>
                </a:extLst>
              </a:tr>
              <a:tr h="36505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1640559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7EBF26CD-87AD-366D-D542-804ADA5DEF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2761715"/>
              </p:ext>
            </p:extLst>
          </p:nvPr>
        </p:nvGraphicFramePr>
        <p:xfrm>
          <a:off x="2616514" y="717411"/>
          <a:ext cx="361672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2090">
                  <a:extLst>
                    <a:ext uri="{9D8B030D-6E8A-4147-A177-3AD203B41FA5}">
                      <a16:colId xmlns:a16="http://schemas.microsoft.com/office/drawing/2014/main" val="3022295402"/>
                    </a:ext>
                  </a:extLst>
                </a:gridCol>
                <a:gridCol w="452090">
                  <a:extLst>
                    <a:ext uri="{9D8B030D-6E8A-4147-A177-3AD203B41FA5}">
                      <a16:colId xmlns:a16="http://schemas.microsoft.com/office/drawing/2014/main" val="2108321913"/>
                    </a:ext>
                  </a:extLst>
                </a:gridCol>
                <a:gridCol w="452090">
                  <a:extLst>
                    <a:ext uri="{9D8B030D-6E8A-4147-A177-3AD203B41FA5}">
                      <a16:colId xmlns:a16="http://schemas.microsoft.com/office/drawing/2014/main" val="1051347185"/>
                    </a:ext>
                  </a:extLst>
                </a:gridCol>
                <a:gridCol w="452090">
                  <a:extLst>
                    <a:ext uri="{9D8B030D-6E8A-4147-A177-3AD203B41FA5}">
                      <a16:colId xmlns:a16="http://schemas.microsoft.com/office/drawing/2014/main" val="2066060396"/>
                    </a:ext>
                  </a:extLst>
                </a:gridCol>
                <a:gridCol w="452090">
                  <a:extLst>
                    <a:ext uri="{9D8B030D-6E8A-4147-A177-3AD203B41FA5}">
                      <a16:colId xmlns:a16="http://schemas.microsoft.com/office/drawing/2014/main" val="1864471841"/>
                    </a:ext>
                  </a:extLst>
                </a:gridCol>
                <a:gridCol w="452090">
                  <a:extLst>
                    <a:ext uri="{9D8B030D-6E8A-4147-A177-3AD203B41FA5}">
                      <a16:colId xmlns:a16="http://schemas.microsoft.com/office/drawing/2014/main" val="1746544996"/>
                    </a:ext>
                  </a:extLst>
                </a:gridCol>
                <a:gridCol w="452090">
                  <a:extLst>
                    <a:ext uri="{9D8B030D-6E8A-4147-A177-3AD203B41FA5}">
                      <a16:colId xmlns:a16="http://schemas.microsoft.com/office/drawing/2014/main" val="2181881576"/>
                    </a:ext>
                  </a:extLst>
                </a:gridCol>
                <a:gridCol w="452090">
                  <a:extLst>
                    <a:ext uri="{9D8B030D-6E8A-4147-A177-3AD203B41FA5}">
                      <a16:colId xmlns:a16="http://schemas.microsoft.com/office/drawing/2014/main" val="2644089461"/>
                    </a:ext>
                  </a:extLst>
                </a:gridCol>
              </a:tblGrid>
              <a:tr h="36505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75152849"/>
                  </a:ext>
                </a:extLst>
              </a:tr>
              <a:tr h="36505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1640559"/>
                  </a:ext>
                </a:extLst>
              </a:tr>
            </a:tbl>
          </a:graphicData>
        </a:graphic>
      </p:graphicFrame>
      <p:graphicFrame>
        <p:nvGraphicFramePr>
          <p:cNvPr id="44" name="Table 5">
            <a:extLst>
              <a:ext uri="{FF2B5EF4-FFF2-40B4-BE49-F238E27FC236}">
                <a16:creationId xmlns:a16="http://schemas.microsoft.com/office/drawing/2014/main" id="{45AA4AE2-AD63-6675-3268-7DD9A64978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7709441"/>
              </p:ext>
            </p:extLst>
          </p:nvPr>
        </p:nvGraphicFramePr>
        <p:xfrm>
          <a:off x="2607106" y="2867568"/>
          <a:ext cx="361672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2090">
                  <a:extLst>
                    <a:ext uri="{9D8B030D-6E8A-4147-A177-3AD203B41FA5}">
                      <a16:colId xmlns:a16="http://schemas.microsoft.com/office/drawing/2014/main" val="3022295402"/>
                    </a:ext>
                  </a:extLst>
                </a:gridCol>
                <a:gridCol w="452090">
                  <a:extLst>
                    <a:ext uri="{9D8B030D-6E8A-4147-A177-3AD203B41FA5}">
                      <a16:colId xmlns:a16="http://schemas.microsoft.com/office/drawing/2014/main" val="2108321913"/>
                    </a:ext>
                  </a:extLst>
                </a:gridCol>
                <a:gridCol w="452090">
                  <a:extLst>
                    <a:ext uri="{9D8B030D-6E8A-4147-A177-3AD203B41FA5}">
                      <a16:colId xmlns:a16="http://schemas.microsoft.com/office/drawing/2014/main" val="1051347185"/>
                    </a:ext>
                  </a:extLst>
                </a:gridCol>
                <a:gridCol w="452090">
                  <a:extLst>
                    <a:ext uri="{9D8B030D-6E8A-4147-A177-3AD203B41FA5}">
                      <a16:colId xmlns:a16="http://schemas.microsoft.com/office/drawing/2014/main" val="2066060396"/>
                    </a:ext>
                  </a:extLst>
                </a:gridCol>
                <a:gridCol w="452090">
                  <a:extLst>
                    <a:ext uri="{9D8B030D-6E8A-4147-A177-3AD203B41FA5}">
                      <a16:colId xmlns:a16="http://schemas.microsoft.com/office/drawing/2014/main" val="1864471841"/>
                    </a:ext>
                  </a:extLst>
                </a:gridCol>
                <a:gridCol w="452090">
                  <a:extLst>
                    <a:ext uri="{9D8B030D-6E8A-4147-A177-3AD203B41FA5}">
                      <a16:colId xmlns:a16="http://schemas.microsoft.com/office/drawing/2014/main" val="1746544996"/>
                    </a:ext>
                  </a:extLst>
                </a:gridCol>
                <a:gridCol w="452090">
                  <a:extLst>
                    <a:ext uri="{9D8B030D-6E8A-4147-A177-3AD203B41FA5}">
                      <a16:colId xmlns:a16="http://schemas.microsoft.com/office/drawing/2014/main" val="2181881576"/>
                    </a:ext>
                  </a:extLst>
                </a:gridCol>
                <a:gridCol w="452090">
                  <a:extLst>
                    <a:ext uri="{9D8B030D-6E8A-4147-A177-3AD203B41FA5}">
                      <a16:colId xmlns:a16="http://schemas.microsoft.com/office/drawing/2014/main" val="2644089461"/>
                    </a:ext>
                  </a:extLst>
                </a:gridCol>
              </a:tblGrid>
              <a:tr h="36505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75152849"/>
                  </a:ext>
                </a:extLst>
              </a:tr>
              <a:tr h="36505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1640559"/>
                  </a:ext>
                </a:extLst>
              </a:tr>
            </a:tbl>
          </a:graphicData>
        </a:graphic>
      </p:graphicFrame>
      <p:sp>
        <p:nvSpPr>
          <p:cNvPr id="125" name="Rectangle: Rounded Corners 124">
            <a:extLst>
              <a:ext uri="{FF2B5EF4-FFF2-40B4-BE49-F238E27FC236}">
                <a16:creationId xmlns:a16="http://schemas.microsoft.com/office/drawing/2014/main" id="{C44EE7F1-9547-3EEE-97A2-BFA43B2B8850}"/>
              </a:ext>
            </a:extLst>
          </p:cNvPr>
          <p:cNvSpPr/>
          <p:nvPr/>
        </p:nvSpPr>
        <p:spPr>
          <a:xfrm>
            <a:off x="2607106" y="3977000"/>
            <a:ext cx="3610910" cy="369330"/>
          </a:xfrm>
          <a:prstGeom prst="roundRect">
            <a:avLst/>
          </a:prstGeom>
          <a:solidFill>
            <a:srgbClr val="D62728">
              <a:alpha val="24706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4" name="Rectangle: Rounded Corners 123">
            <a:extLst>
              <a:ext uri="{FF2B5EF4-FFF2-40B4-BE49-F238E27FC236}">
                <a16:creationId xmlns:a16="http://schemas.microsoft.com/office/drawing/2014/main" id="{C4E6F3C4-88F9-91D2-8F67-E3DDD3C003AA}"/>
              </a:ext>
            </a:extLst>
          </p:cNvPr>
          <p:cNvSpPr/>
          <p:nvPr/>
        </p:nvSpPr>
        <p:spPr>
          <a:xfrm>
            <a:off x="2607106" y="2870382"/>
            <a:ext cx="3610910" cy="369330"/>
          </a:xfrm>
          <a:prstGeom prst="roundRect">
            <a:avLst/>
          </a:prstGeom>
          <a:solidFill>
            <a:srgbClr val="2CA02C">
              <a:alpha val="24706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3" name="Rectangle: Rounded Corners 122">
            <a:extLst>
              <a:ext uri="{FF2B5EF4-FFF2-40B4-BE49-F238E27FC236}">
                <a16:creationId xmlns:a16="http://schemas.microsoft.com/office/drawing/2014/main" id="{918EA04B-F296-315F-18CE-37BA8B615BAB}"/>
              </a:ext>
            </a:extLst>
          </p:cNvPr>
          <p:cNvSpPr/>
          <p:nvPr/>
        </p:nvSpPr>
        <p:spPr>
          <a:xfrm>
            <a:off x="2607106" y="1785506"/>
            <a:ext cx="3610910" cy="369330"/>
          </a:xfrm>
          <a:prstGeom prst="roundRect">
            <a:avLst/>
          </a:prstGeom>
          <a:solidFill>
            <a:srgbClr val="FF7F0E">
              <a:alpha val="24706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2" name="Rectangle: Rounded Corners 121">
            <a:extLst>
              <a:ext uri="{FF2B5EF4-FFF2-40B4-BE49-F238E27FC236}">
                <a16:creationId xmlns:a16="http://schemas.microsoft.com/office/drawing/2014/main" id="{E028E6DE-9DE9-A9AD-0686-261344FF3D2D}"/>
              </a:ext>
            </a:extLst>
          </p:cNvPr>
          <p:cNvSpPr/>
          <p:nvPr/>
        </p:nvSpPr>
        <p:spPr>
          <a:xfrm>
            <a:off x="2616786" y="716185"/>
            <a:ext cx="3610910" cy="369330"/>
          </a:xfrm>
          <a:prstGeom prst="roundRect">
            <a:avLst/>
          </a:prstGeom>
          <a:solidFill>
            <a:srgbClr val="1F77B4">
              <a:alpha val="24706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 dirty="0"/>
              <a:t>2022-09-26</a:t>
            </a:r>
          </a:p>
          <a:p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759437E-DD65-47AE-A718-65B9481C0A9E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- Distributed </a:t>
            </a:r>
            <a:r>
              <a:rPr lang="en-US" dirty="0" err="1"/>
              <a:t>SpMV</a:t>
            </a:r>
            <a:r>
              <a:rPr lang="en-US" dirty="0"/>
              <a:t> Example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81E1DE6-7592-26D6-198F-3AB07275A60A}"/>
              </a:ext>
            </a:extLst>
          </p:cNvPr>
          <p:cNvSpPr/>
          <p:nvPr/>
        </p:nvSpPr>
        <p:spPr>
          <a:xfrm>
            <a:off x="269352" y="658022"/>
            <a:ext cx="8352661" cy="858633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1C3E2C5-6D03-7276-4663-9AE8593E05B0}"/>
              </a:ext>
            </a:extLst>
          </p:cNvPr>
          <p:cNvGrpSpPr/>
          <p:nvPr/>
        </p:nvGrpSpPr>
        <p:grpSpPr>
          <a:xfrm>
            <a:off x="2607106" y="713945"/>
            <a:ext cx="3626128" cy="731520"/>
            <a:chOff x="3874678" y="589305"/>
            <a:chExt cx="3626128" cy="731520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B5196193-2DA3-D834-B620-652BA7FB23FB}"/>
                </a:ext>
              </a:extLst>
            </p:cNvPr>
            <p:cNvCxnSpPr>
              <a:cxnSpLocks/>
            </p:cNvCxnSpPr>
            <p:nvPr/>
          </p:nvCxnSpPr>
          <p:spPr>
            <a:xfrm>
              <a:off x="3874678" y="589305"/>
              <a:ext cx="73343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629C524-C4ED-1893-5326-2D8C80BFAD71}"/>
                </a:ext>
              </a:extLst>
            </p:cNvPr>
            <p:cNvCxnSpPr>
              <a:cxnSpLocks/>
            </p:cNvCxnSpPr>
            <p:nvPr/>
          </p:nvCxnSpPr>
          <p:spPr>
            <a:xfrm>
              <a:off x="3874678" y="1320825"/>
              <a:ext cx="73343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420555C-D1ED-A682-2A04-9475660BCB4F}"/>
                </a:ext>
              </a:extLst>
            </p:cNvPr>
            <p:cNvCxnSpPr>
              <a:cxnSpLocks/>
            </p:cNvCxnSpPr>
            <p:nvPr/>
          </p:nvCxnSpPr>
          <p:spPr>
            <a:xfrm>
              <a:off x="7427463" y="591235"/>
              <a:ext cx="73343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583067B-2F3D-A0DA-B4F1-7EAF1DD0AC25}"/>
                </a:ext>
              </a:extLst>
            </p:cNvPr>
            <p:cNvCxnSpPr>
              <a:cxnSpLocks/>
            </p:cNvCxnSpPr>
            <p:nvPr/>
          </p:nvCxnSpPr>
          <p:spPr>
            <a:xfrm>
              <a:off x="7427463" y="1316405"/>
              <a:ext cx="73343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A8264B6E-35A5-B85A-3C21-C6047139634B}"/>
              </a:ext>
            </a:extLst>
          </p:cNvPr>
          <p:cNvSpPr/>
          <p:nvPr/>
        </p:nvSpPr>
        <p:spPr>
          <a:xfrm>
            <a:off x="269352" y="1713117"/>
            <a:ext cx="8352661" cy="858633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8002BF6-890E-0938-673C-AC1D08BEA802}"/>
              </a:ext>
            </a:extLst>
          </p:cNvPr>
          <p:cNvSpPr/>
          <p:nvPr/>
        </p:nvSpPr>
        <p:spPr>
          <a:xfrm>
            <a:off x="269352" y="2803230"/>
            <a:ext cx="8352661" cy="858633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B71681E-5A30-2BD4-D74E-2606400EA45F}"/>
              </a:ext>
            </a:extLst>
          </p:cNvPr>
          <p:cNvSpPr/>
          <p:nvPr/>
        </p:nvSpPr>
        <p:spPr>
          <a:xfrm>
            <a:off x="269352" y="3913663"/>
            <a:ext cx="8352661" cy="858633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41" name="Table 5">
            <a:extLst>
              <a:ext uri="{FF2B5EF4-FFF2-40B4-BE49-F238E27FC236}">
                <a16:creationId xmlns:a16="http://schemas.microsoft.com/office/drawing/2014/main" id="{B2105635-3FB9-6DF5-60BB-F0558AABA9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4361810"/>
              </p:ext>
            </p:extLst>
          </p:nvPr>
        </p:nvGraphicFramePr>
        <p:xfrm>
          <a:off x="2607698" y="1776673"/>
          <a:ext cx="361672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2090">
                  <a:extLst>
                    <a:ext uri="{9D8B030D-6E8A-4147-A177-3AD203B41FA5}">
                      <a16:colId xmlns:a16="http://schemas.microsoft.com/office/drawing/2014/main" val="3022295402"/>
                    </a:ext>
                  </a:extLst>
                </a:gridCol>
                <a:gridCol w="452090">
                  <a:extLst>
                    <a:ext uri="{9D8B030D-6E8A-4147-A177-3AD203B41FA5}">
                      <a16:colId xmlns:a16="http://schemas.microsoft.com/office/drawing/2014/main" val="2108321913"/>
                    </a:ext>
                  </a:extLst>
                </a:gridCol>
                <a:gridCol w="452090">
                  <a:extLst>
                    <a:ext uri="{9D8B030D-6E8A-4147-A177-3AD203B41FA5}">
                      <a16:colId xmlns:a16="http://schemas.microsoft.com/office/drawing/2014/main" val="1051347185"/>
                    </a:ext>
                  </a:extLst>
                </a:gridCol>
                <a:gridCol w="452090">
                  <a:extLst>
                    <a:ext uri="{9D8B030D-6E8A-4147-A177-3AD203B41FA5}">
                      <a16:colId xmlns:a16="http://schemas.microsoft.com/office/drawing/2014/main" val="2066060396"/>
                    </a:ext>
                  </a:extLst>
                </a:gridCol>
                <a:gridCol w="452090">
                  <a:extLst>
                    <a:ext uri="{9D8B030D-6E8A-4147-A177-3AD203B41FA5}">
                      <a16:colId xmlns:a16="http://schemas.microsoft.com/office/drawing/2014/main" val="1864471841"/>
                    </a:ext>
                  </a:extLst>
                </a:gridCol>
                <a:gridCol w="452090">
                  <a:extLst>
                    <a:ext uri="{9D8B030D-6E8A-4147-A177-3AD203B41FA5}">
                      <a16:colId xmlns:a16="http://schemas.microsoft.com/office/drawing/2014/main" val="1746544996"/>
                    </a:ext>
                  </a:extLst>
                </a:gridCol>
                <a:gridCol w="452090">
                  <a:extLst>
                    <a:ext uri="{9D8B030D-6E8A-4147-A177-3AD203B41FA5}">
                      <a16:colId xmlns:a16="http://schemas.microsoft.com/office/drawing/2014/main" val="2181881576"/>
                    </a:ext>
                  </a:extLst>
                </a:gridCol>
                <a:gridCol w="452090">
                  <a:extLst>
                    <a:ext uri="{9D8B030D-6E8A-4147-A177-3AD203B41FA5}">
                      <a16:colId xmlns:a16="http://schemas.microsoft.com/office/drawing/2014/main" val="2644089461"/>
                    </a:ext>
                  </a:extLst>
                </a:gridCol>
              </a:tblGrid>
              <a:tr h="36505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75152849"/>
                  </a:ext>
                </a:extLst>
              </a:tr>
              <a:tr h="36505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1640559"/>
                  </a:ext>
                </a:extLst>
              </a:tr>
            </a:tbl>
          </a:graphicData>
        </a:graphic>
      </p:graphicFrame>
      <p:grpSp>
        <p:nvGrpSpPr>
          <p:cNvPr id="46" name="Group 45">
            <a:extLst>
              <a:ext uri="{FF2B5EF4-FFF2-40B4-BE49-F238E27FC236}">
                <a16:creationId xmlns:a16="http://schemas.microsoft.com/office/drawing/2014/main" id="{358640CF-C400-3848-CCFC-040CCF31C9FA}"/>
              </a:ext>
            </a:extLst>
          </p:cNvPr>
          <p:cNvGrpSpPr/>
          <p:nvPr/>
        </p:nvGrpSpPr>
        <p:grpSpPr>
          <a:xfrm>
            <a:off x="2602402" y="1776673"/>
            <a:ext cx="3626128" cy="731520"/>
            <a:chOff x="3874678" y="589305"/>
            <a:chExt cx="3626128" cy="731520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D2431DC5-AA7F-30FA-22C4-5AA4918A2D91}"/>
                </a:ext>
              </a:extLst>
            </p:cNvPr>
            <p:cNvCxnSpPr>
              <a:cxnSpLocks/>
            </p:cNvCxnSpPr>
            <p:nvPr/>
          </p:nvCxnSpPr>
          <p:spPr>
            <a:xfrm>
              <a:off x="3874678" y="589305"/>
              <a:ext cx="73343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9225BF70-117B-71DC-0769-1D29E8C9C36E}"/>
                </a:ext>
              </a:extLst>
            </p:cNvPr>
            <p:cNvCxnSpPr>
              <a:cxnSpLocks/>
            </p:cNvCxnSpPr>
            <p:nvPr/>
          </p:nvCxnSpPr>
          <p:spPr>
            <a:xfrm>
              <a:off x="3874678" y="1320825"/>
              <a:ext cx="73343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67C3CB1B-D555-5C83-B144-6DBE2B38C6BC}"/>
                </a:ext>
              </a:extLst>
            </p:cNvPr>
            <p:cNvCxnSpPr>
              <a:cxnSpLocks/>
            </p:cNvCxnSpPr>
            <p:nvPr/>
          </p:nvCxnSpPr>
          <p:spPr>
            <a:xfrm>
              <a:off x="7427463" y="591235"/>
              <a:ext cx="73343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EB7E754C-E578-A577-D8EC-8B6E82A7CA58}"/>
                </a:ext>
              </a:extLst>
            </p:cNvPr>
            <p:cNvCxnSpPr>
              <a:cxnSpLocks/>
            </p:cNvCxnSpPr>
            <p:nvPr/>
          </p:nvCxnSpPr>
          <p:spPr>
            <a:xfrm>
              <a:off x="7427463" y="1316405"/>
              <a:ext cx="73343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B1C547A3-DF62-87D4-62A5-52721A325696}"/>
              </a:ext>
            </a:extLst>
          </p:cNvPr>
          <p:cNvGrpSpPr/>
          <p:nvPr/>
        </p:nvGrpSpPr>
        <p:grpSpPr>
          <a:xfrm>
            <a:off x="2597698" y="2867568"/>
            <a:ext cx="3626128" cy="731520"/>
            <a:chOff x="3874678" y="589305"/>
            <a:chExt cx="3626128" cy="731520"/>
          </a:xfrm>
        </p:grpSpPr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48ECA190-65BA-B14F-746C-56FEFAB5460D}"/>
                </a:ext>
              </a:extLst>
            </p:cNvPr>
            <p:cNvCxnSpPr>
              <a:cxnSpLocks/>
            </p:cNvCxnSpPr>
            <p:nvPr/>
          </p:nvCxnSpPr>
          <p:spPr>
            <a:xfrm>
              <a:off x="3874678" y="589305"/>
              <a:ext cx="73343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57ECA307-51FE-49DF-1173-E8D77B036EDA}"/>
                </a:ext>
              </a:extLst>
            </p:cNvPr>
            <p:cNvCxnSpPr>
              <a:cxnSpLocks/>
            </p:cNvCxnSpPr>
            <p:nvPr/>
          </p:nvCxnSpPr>
          <p:spPr>
            <a:xfrm>
              <a:off x="3874678" y="1320825"/>
              <a:ext cx="73343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0D321281-8127-B1B5-0AB2-C2044A524645}"/>
                </a:ext>
              </a:extLst>
            </p:cNvPr>
            <p:cNvCxnSpPr>
              <a:cxnSpLocks/>
            </p:cNvCxnSpPr>
            <p:nvPr/>
          </p:nvCxnSpPr>
          <p:spPr>
            <a:xfrm>
              <a:off x="7427463" y="591235"/>
              <a:ext cx="73343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49E717CA-9F08-8864-5D7B-2B98602639DA}"/>
                </a:ext>
              </a:extLst>
            </p:cNvPr>
            <p:cNvCxnSpPr>
              <a:cxnSpLocks/>
            </p:cNvCxnSpPr>
            <p:nvPr/>
          </p:nvCxnSpPr>
          <p:spPr>
            <a:xfrm>
              <a:off x="7427463" y="1316405"/>
              <a:ext cx="73343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A5DE0B8B-9986-8B84-8AEA-A8D6DA21AB58}"/>
              </a:ext>
            </a:extLst>
          </p:cNvPr>
          <p:cNvGrpSpPr/>
          <p:nvPr/>
        </p:nvGrpSpPr>
        <p:grpSpPr>
          <a:xfrm>
            <a:off x="2602402" y="3977219"/>
            <a:ext cx="3626128" cy="731520"/>
            <a:chOff x="3874678" y="589305"/>
            <a:chExt cx="3626128" cy="731520"/>
          </a:xfrm>
        </p:grpSpPr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E87C6563-9A59-C6B4-8BA1-2F3AC5773315}"/>
                </a:ext>
              </a:extLst>
            </p:cNvPr>
            <p:cNvCxnSpPr>
              <a:cxnSpLocks/>
            </p:cNvCxnSpPr>
            <p:nvPr/>
          </p:nvCxnSpPr>
          <p:spPr>
            <a:xfrm>
              <a:off x="3874678" y="589305"/>
              <a:ext cx="73343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40597FE5-3D5D-9899-B933-CE4836E6F58C}"/>
                </a:ext>
              </a:extLst>
            </p:cNvPr>
            <p:cNvCxnSpPr>
              <a:cxnSpLocks/>
            </p:cNvCxnSpPr>
            <p:nvPr/>
          </p:nvCxnSpPr>
          <p:spPr>
            <a:xfrm>
              <a:off x="3874678" y="1320825"/>
              <a:ext cx="73343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5D5D02F0-DCAC-107D-96BA-6D1700F69665}"/>
                </a:ext>
              </a:extLst>
            </p:cNvPr>
            <p:cNvCxnSpPr>
              <a:cxnSpLocks/>
            </p:cNvCxnSpPr>
            <p:nvPr/>
          </p:nvCxnSpPr>
          <p:spPr>
            <a:xfrm>
              <a:off x="7427463" y="591235"/>
              <a:ext cx="73343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10DA6719-63F9-27BF-C9B3-3026BE1F73D4}"/>
                </a:ext>
              </a:extLst>
            </p:cNvPr>
            <p:cNvCxnSpPr>
              <a:cxnSpLocks/>
            </p:cNvCxnSpPr>
            <p:nvPr/>
          </p:nvCxnSpPr>
          <p:spPr>
            <a:xfrm>
              <a:off x="7427463" y="1316405"/>
              <a:ext cx="73343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61" name="Table 61">
            <a:extLst>
              <a:ext uri="{FF2B5EF4-FFF2-40B4-BE49-F238E27FC236}">
                <a16:creationId xmlns:a16="http://schemas.microsoft.com/office/drawing/2014/main" id="{F6D3E7A9-C72C-5B58-E669-FCB18281CB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6846197"/>
              </p:ext>
            </p:extLst>
          </p:nvPr>
        </p:nvGraphicFramePr>
        <p:xfrm>
          <a:off x="7747267" y="709525"/>
          <a:ext cx="483322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3322">
                  <a:extLst>
                    <a:ext uri="{9D8B030D-6E8A-4147-A177-3AD203B41FA5}">
                      <a16:colId xmlns:a16="http://schemas.microsoft.com/office/drawing/2014/main" val="331782129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5956959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53388076"/>
                  </a:ext>
                </a:extLst>
              </a:tr>
            </a:tbl>
          </a:graphicData>
        </a:graphic>
      </p:graphicFrame>
      <p:grpSp>
        <p:nvGrpSpPr>
          <p:cNvPr id="74" name="Group 73">
            <a:extLst>
              <a:ext uri="{FF2B5EF4-FFF2-40B4-BE49-F238E27FC236}">
                <a16:creationId xmlns:a16="http://schemas.microsoft.com/office/drawing/2014/main" id="{6D710E6B-8590-0322-9BDE-4C73E269D50A}"/>
              </a:ext>
            </a:extLst>
          </p:cNvPr>
          <p:cNvGrpSpPr/>
          <p:nvPr/>
        </p:nvGrpSpPr>
        <p:grpSpPr>
          <a:xfrm>
            <a:off x="7747267" y="715478"/>
            <a:ext cx="487486" cy="719614"/>
            <a:chOff x="7257574" y="713857"/>
            <a:chExt cx="487486" cy="719614"/>
          </a:xfrm>
        </p:grpSpPr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49455510-3F45-AED9-7E35-3AC5227F4660}"/>
                </a:ext>
              </a:extLst>
            </p:cNvPr>
            <p:cNvCxnSpPr>
              <a:cxnSpLocks/>
            </p:cNvCxnSpPr>
            <p:nvPr/>
          </p:nvCxnSpPr>
          <p:spPr>
            <a:xfrm>
              <a:off x="7257574" y="713945"/>
              <a:ext cx="60007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4FC81A98-630B-8531-1409-431A3FCB9EA4}"/>
                </a:ext>
              </a:extLst>
            </p:cNvPr>
            <p:cNvCxnSpPr>
              <a:cxnSpLocks/>
            </p:cNvCxnSpPr>
            <p:nvPr/>
          </p:nvCxnSpPr>
          <p:spPr>
            <a:xfrm>
              <a:off x="7257574" y="1433471"/>
              <a:ext cx="60007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643DE705-261F-0989-23D1-9C7ECE8D170C}"/>
                </a:ext>
              </a:extLst>
            </p:cNvPr>
            <p:cNvCxnSpPr>
              <a:cxnSpLocks/>
            </p:cNvCxnSpPr>
            <p:nvPr/>
          </p:nvCxnSpPr>
          <p:spPr>
            <a:xfrm>
              <a:off x="7685053" y="713857"/>
              <a:ext cx="60007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1C9C40C9-77B1-2E37-F100-395B80FEA2F5}"/>
                </a:ext>
              </a:extLst>
            </p:cNvPr>
            <p:cNvCxnSpPr>
              <a:cxnSpLocks/>
            </p:cNvCxnSpPr>
            <p:nvPr/>
          </p:nvCxnSpPr>
          <p:spPr>
            <a:xfrm>
              <a:off x="7685053" y="1433041"/>
              <a:ext cx="60007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76" name="Table 61">
            <a:extLst>
              <a:ext uri="{FF2B5EF4-FFF2-40B4-BE49-F238E27FC236}">
                <a16:creationId xmlns:a16="http://schemas.microsoft.com/office/drawing/2014/main" id="{30A3D6A9-BFEA-45B6-37D5-4A0B7DD8D0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0327708"/>
              </p:ext>
            </p:extLst>
          </p:nvPr>
        </p:nvGraphicFramePr>
        <p:xfrm>
          <a:off x="7751431" y="1768455"/>
          <a:ext cx="483322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3322">
                  <a:extLst>
                    <a:ext uri="{9D8B030D-6E8A-4147-A177-3AD203B41FA5}">
                      <a16:colId xmlns:a16="http://schemas.microsoft.com/office/drawing/2014/main" val="331782129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5956959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53388076"/>
                  </a:ext>
                </a:extLst>
              </a:tr>
            </a:tbl>
          </a:graphicData>
        </a:graphic>
      </p:graphicFrame>
      <p:grpSp>
        <p:nvGrpSpPr>
          <p:cNvPr id="77" name="Group 76">
            <a:extLst>
              <a:ext uri="{FF2B5EF4-FFF2-40B4-BE49-F238E27FC236}">
                <a16:creationId xmlns:a16="http://schemas.microsoft.com/office/drawing/2014/main" id="{B7013005-FC82-3232-DCA3-65D69B1650D2}"/>
              </a:ext>
            </a:extLst>
          </p:cNvPr>
          <p:cNvGrpSpPr/>
          <p:nvPr/>
        </p:nvGrpSpPr>
        <p:grpSpPr>
          <a:xfrm>
            <a:off x="7751431" y="1773936"/>
            <a:ext cx="487486" cy="719614"/>
            <a:chOff x="7257574" y="713857"/>
            <a:chExt cx="487486" cy="719614"/>
          </a:xfrm>
        </p:grpSpPr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6368EC90-42BD-FFC5-C50C-720479639E55}"/>
                </a:ext>
              </a:extLst>
            </p:cNvPr>
            <p:cNvCxnSpPr>
              <a:cxnSpLocks/>
            </p:cNvCxnSpPr>
            <p:nvPr/>
          </p:nvCxnSpPr>
          <p:spPr>
            <a:xfrm>
              <a:off x="7257574" y="713945"/>
              <a:ext cx="60007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1F9807C0-961B-4307-2F7A-685A1DC9FA2C}"/>
                </a:ext>
              </a:extLst>
            </p:cNvPr>
            <p:cNvCxnSpPr>
              <a:cxnSpLocks/>
            </p:cNvCxnSpPr>
            <p:nvPr/>
          </p:nvCxnSpPr>
          <p:spPr>
            <a:xfrm>
              <a:off x="7257574" y="1433471"/>
              <a:ext cx="60007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54708175-0469-C706-0315-1D202BD8E6EA}"/>
                </a:ext>
              </a:extLst>
            </p:cNvPr>
            <p:cNvCxnSpPr>
              <a:cxnSpLocks/>
            </p:cNvCxnSpPr>
            <p:nvPr/>
          </p:nvCxnSpPr>
          <p:spPr>
            <a:xfrm>
              <a:off x="7685053" y="713857"/>
              <a:ext cx="60007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3432D7E1-16B6-9356-124F-A5D8EECCFF73}"/>
                </a:ext>
              </a:extLst>
            </p:cNvPr>
            <p:cNvCxnSpPr>
              <a:cxnSpLocks/>
            </p:cNvCxnSpPr>
            <p:nvPr/>
          </p:nvCxnSpPr>
          <p:spPr>
            <a:xfrm>
              <a:off x="7685053" y="1433041"/>
              <a:ext cx="60007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82" name="Table 61">
            <a:extLst>
              <a:ext uri="{FF2B5EF4-FFF2-40B4-BE49-F238E27FC236}">
                <a16:creationId xmlns:a16="http://schemas.microsoft.com/office/drawing/2014/main" id="{5333939A-9C46-CFF0-8521-7C958989FB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4048205"/>
              </p:ext>
            </p:extLst>
          </p:nvPr>
        </p:nvGraphicFramePr>
        <p:xfrm>
          <a:off x="7751431" y="2863148"/>
          <a:ext cx="483322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3322">
                  <a:extLst>
                    <a:ext uri="{9D8B030D-6E8A-4147-A177-3AD203B41FA5}">
                      <a16:colId xmlns:a16="http://schemas.microsoft.com/office/drawing/2014/main" val="331782129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5956959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53388076"/>
                  </a:ext>
                </a:extLst>
              </a:tr>
            </a:tbl>
          </a:graphicData>
        </a:graphic>
      </p:graphicFrame>
      <p:grpSp>
        <p:nvGrpSpPr>
          <p:cNvPr id="83" name="Group 82">
            <a:extLst>
              <a:ext uri="{FF2B5EF4-FFF2-40B4-BE49-F238E27FC236}">
                <a16:creationId xmlns:a16="http://schemas.microsoft.com/office/drawing/2014/main" id="{1247D46A-1F22-AE5B-3043-A9222B2923AE}"/>
              </a:ext>
            </a:extLst>
          </p:cNvPr>
          <p:cNvGrpSpPr/>
          <p:nvPr/>
        </p:nvGrpSpPr>
        <p:grpSpPr>
          <a:xfrm>
            <a:off x="7751431" y="2869101"/>
            <a:ext cx="487486" cy="719614"/>
            <a:chOff x="7257574" y="713857"/>
            <a:chExt cx="487486" cy="719614"/>
          </a:xfrm>
        </p:grpSpPr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71B2B899-70AD-A359-0515-AD0768D66AB1}"/>
                </a:ext>
              </a:extLst>
            </p:cNvPr>
            <p:cNvCxnSpPr>
              <a:cxnSpLocks/>
            </p:cNvCxnSpPr>
            <p:nvPr/>
          </p:nvCxnSpPr>
          <p:spPr>
            <a:xfrm>
              <a:off x="7257574" y="713945"/>
              <a:ext cx="60007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ACAE996C-788A-AE38-5182-3082170508D6}"/>
                </a:ext>
              </a:extLst>
            </p:cNvPr>
            <p:cNvCxnSpPr>
              <a:cxnSpLocks/>
            </p:cNvCxnSpPr>
            <p:nvPr/>
          </p:nvCxnSpPr>
          <p:spPr>
            <a:xfrm>
              <a:off x="7257574" y="1433471"/>
              <a:ext cx="60007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40790D89-7112-D411-DC3C-E50348801C61}"/>
                </a:ext>
              </a:extLst>
            </p:cNvPr>
            <p:cNvCxnSpPr>
              <a:cxnSpLocks/>
            </p:cNvCxnSpPr>
            <p:nvPr/>
          </p:nvCxnSpPr>
          <p:spPr>
            <a:xfrm>
              <a:off x="7685053" y="713857"/>
              <a:ext cx="60007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4A1EC4ED-1FE7-A513-16B5-5DC8ED170CD6}"/>
                </a:ext>
              </a:extLst>
            </p:cNvPr>
            <p:cNvCxnSpPr>
              <a:cxnSpLocks/>
            </p:cNvCxnSpPr>
            <p:nvPr/>
          </p:nvCxnSpPr>
          <p:spPr>
            <a:xfrm>
              <a:off x="7685053" y="1433041"/>
              <a:ext cx="60007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88" name="Table 61">
            <a:extLst>
              <a:ext uri="{FF2B5EF4-FFF2-40B4-BE49-F238E27FC236}">
                <a16:creationId xmlns:a16="http://schemas.microsoft.com/office/drawing/2014/main" id="{BE02F3B3-6963-8F46-41B8-7D938E1B6F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9431460"/>
              </p:ext>
            </p:extLst>
          </p:nvPr>
        </p:nvGraphicFramePr>
        <p:xfrm>
          <a:off x="7751431" y="3970305"/>
          <a:ext cx="483322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3322">
                  <a:extLst>
                    <a:ext uri="{9D8B030D-6E8A-4147-A177-3AD203B41FA5}">
                      <a16:colId xmlns:a16="http://schemas.microsoft.com/office/drawing/2014/main" val="331782129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5956959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53388076"/>
                  </a:ext>
                </a:extLst>
              </a:tr>
            </a:tbl>
          </a:graphicData>
        </a:graphic>
      </p:graphicFrame>
      <p:grpSp>
        <p:nvGrpSpPr>
          <p:cNvPr id="89" name="Group 88">
            <a:extLst>
              <a:ext uri="{FF2B5EF4-FFF2-40B4-BE49-F238E27FC236}">
                <a16:creationId xmlns:a16="http://schemas.microsoft.com/office/drawing/2014/main" id="{D1D9514F-82A1-5DD5-B3EA-3059E4297E4C}"/>
              </a:ext>
            </a:extLst>
          </p:cNvPr>
          <p:cNvGrpSpPr/>
          <p:nvPr/>
        </p:nvGrpSpPr>
        <p:grpSpPr>
          <a:xfrm>
            <a:off x="7751431" y="3976258"/>
            <a:ext cx="487486" cy="719614"/>
            <a:chOff x="7257574" y="713857"/>
            <a:chExt cx="487486" cy="719614"/>
          </a:xfrm>
        </p:grpSpPr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4551BE20-24B3-DA89-B1ED-B8DCA6715C2D}"/>
                </a:ext>
              </a:extLst>
            </p:cNvPr>
            <p:cNvCxnSpPr>
              <a:cxnSpLocks/>
            </p:cNvCxnSpPr>
            <p:nvPr/>
          </p:nvCxnSpPr>
          <p:spPr>
            <a:xfrm>
              <a:off x="7257574" y="713945"/>
              <a:ext cx="60007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5FD1211A-898F-9565-B8E6-2A16D5FABB4A}"/>
                </a:ext>
              </a:extLst>
            </p:cNvPr>
            <p:cNvCxnSpPr>
              <a:cxnSpLocks/>
            </p:cNvCxnSpPr>
            <p:nvPr/>
          </p:nvCxnSpPr>
          <p:spPr>
            <a:xfrm>
              <a:off x="7257574" y="1433471"/>
              <a:ext cx="60007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38527C54-1DFA-9773-FBF1-F22E6791BD02}"/>
                </a:ext>
              </a:extLst>
            </p:cNvPr>
            <p:cNvCxnSpPr>
              <a:cxnSpLocks/>
            </p:cNvCxnSpPr>
            <p:nvPr/>
          </p:nvCxnSpPr>
          <p:spPr>
            <a:xfrm>
              <a:off x="7685053" y="713857"/>
              <a:ext cx="60007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19FAF72E-8541-A4A8-D881-74985F9B0399}"/>
                </a:ext>
              </a:extLst>
            </p:cNvPr>
            <p:cNvCxnSpPr>
              <a:cxnSpLocks/>
            </p:cNvCxnSpPr>
            <p:nvPr/>
          </p:nvCxnSpPr>
          <p:spPr>
            <a:xfrm>
              <a:off x="7685053" y="1433041"/>
              <a:ext cx="60007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3D77412F-2994-F173-6A54-22048E539BD0}"/>
              </a:ext>
            </a:extLst>
          </p:cNvPr>
          <p:cNvGrpSpPr/>
          <p:nvPr/>
        </p:nvGrpSpPr>
        <p:grpSpPr>
          <a:xfrm>
            <a:off x="314505" y="717995"/>
            <a:ext cx="1385908" cy="914400"/>
            <a:chOff x="557192" y="912324"/>
            <a:chExt cx="999160" cy="914400"/>
          </a:xfrm>
        </p:grpSpPr>
        <p:pic>
          <p:nvPicPr>
            <p:cNvPr id="103" name="Graphic 102" descr="DVD player outline">
              <a:extLst>
                <a:ext uri="{FF2B5EF4-FFF2-40B4-BE49-F238E27FC236}">
                  <a16:creationId xmlns:a16="http://schemas.microsoft.com/office/drawing/2014/main" id="{8D84F63C-0BD0-B4B9-711D-5F01D5B5D2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85368" y="912324"/>
              <a:ext cx="914400" cy="914400"/>
            </a:xfrm>
            <a:prstGeom prst="rect">
              <a:avLst/>
            </a:prstGeom>
          </p:spPr>
        </p:pic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0F440941-57A2-1D19-89E1-A8245A23CCEB}"/>
                </a:ext>
              </a:extLst>
            </p:cNvPr>
            <p:cNvSpPr txBox="1"/>
            <p:nvPr/>
          </p:nvSpPr>
          <p:spPr>
            <a:xfrm>
              <a:off x="557192" y="941271"/>
              <a:ext cx="9991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MPI Proc. 0</a:t>
              </a:r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CAE69F3D-6F74-79B4-E8FE-54F5191F04FD}"/>
              </a:ext>
            </a:extLst>
          </p:cNvPr>
          <p:cNvGrpSpPr/>
          <p:nvPr/>
        </p:nvGrpSpPr>
        <p:grpSpPr>
          <a:xfrm>
            <a:off x="309801" y="1750938"/>
            <a:ext cx="1385908" cy="914400"/>
            <a:chOff x="557192" y="912324"/>
            <a:chExt cx="999160" cy="914400"/>
          </a:xfrm>
        </p:grpSpPr>
        <p:pic>
          <p:nvPicPr>
            <p:cNvPr id="106" name="Graphic 105" descr="DVD player outline">
              <a:extLst>
                <a:ext uri="{FF2B5EF4-FFF2-40B4-BE49-F238E27FC236}">
                  <a16:creationId xmlns:a16="http://schemas.microsoft.com/office/drawing/2014/main" id="{7FD00BC4-EF85-B419-36F7-ACC2887E507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85368" y="912324"/>
              <a:ext cx="914400" cy="914400"/>
            </a:xfrm>
            <a:prstGeom prst="rect">
              <a:avLst/>
            </a:prstGeom>
          </p:spPr>
        </p:pic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E3B44656-0FAC-549F-2722-0518E4B4F096}"/>
                </a:ext>
              </a:extLst>
            </p:cNvPr>
            <p:cNvSpPr txBox="1"/>
            <p:nvPr/>
          </p:nvSpPr>
          <p:spPr>
            <a:xfrm>
              <a:off x="557192" y="941271"/>
              <a:ext cx="9991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MPI Proc. 1</a:t>
              </a:r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0E3CB1BE-0FAA-A6DF-576D-6C25E2BA2982}"/>
              </a:ext>
            </a:extLst>
          </p:cNvPr>
          <p:cNvGrpSpPr/>
          <p:nvPr/>
        </p:nvGrpSpPr>
        <p:grpSpPr>
          <a:xfrm>
            <a:off x="290099" y="2844530"/>
            <a:ext cx="1385908" cy="914400"/>
            <a:chOff x="557192" y="912324"/>
            <a:chExt cx="999160" cy="914400"/>
          </a:xfrm>
        </p:grpSpPr>
        <p:pic>
          <p:nvPicPr>
            <p:cNvPr id="109" name="Graphic 108" descr="DVD player outline">
              <a:extLst>
                <a:ext uri="{FF2B5EF4-FFF2-40B4-BE49-F238E27FC236}">
                  <a16:creationId xmlns:a16="http://schemas.microsoft.com/office/drawing/2014/main" id="{53802B04-B07E-9FCE-397A-1BFC6544A60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85368" y="912324"/>
              <a:ext cx="914400" cy="914400"/>
            </a:xfrm>
            <a:prstGeom prst="rect">
              <a:avLst/>
            </a:prstGeom>
          </p:spPr>
        </p:pic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C181C060-5FB4-C2FD-2B86-0408091C92BD}"/>
                </a:ext>
              </a:extLst>
            </p:cNvPr>
            <p:cNvSpPr txBox="1"/>
            <p:nvPr/>
          </p:nvSpPr>
          <p:spPr>
            <a:xfrm>
              <a:off x="557192" y="941271"/>
              <a:ext cx="9991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MPI Proc. 2</a:t>
              </a:r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6987CBA0-9B62-013D-2C21-9EB4B4D7D5C4}"/>
              </a:ext>
            </a:extLst>
          </p:cNvPr>
          <p:cNvGrpSpPr/>
          <p:nvPr/>
        </p:nvGrpSpPr>
        <p:grpSpPr>
          <a:xfrm>
            <a:off x="283300" y="3977219"/>
            <a:ext cx="1385908" cy="914400"/>
            <a:chOff x="557192" y="912324"/>
            <a:chExt cx="999160" cy="914400"/>
          </a:xfrm>
        </p:grpSpPr>
        <p:pic>
          <p:nvPicPr>
            <p:cNvPr id="112" name="Graphic 111" descr="DVD player outline">
              <a:extLst>
                <a:ext uri="{FF2B5EF4-FFF2-40B4-BE49-F238E27FC236}">
                  <a16:creationId xmlns:a16="http://schemas.microsoft.com/office/drawing/2014/main" id="{F4017E8F-7AE6-6D62-7F8E-AD188B8933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85368" y="912324"/>
              <a:ext cx="914400" cy="914400"/>
            </a:xfrm>
            <a:prstGeom prst="rect">
              <a:avLst/>
            </a:prstGeom>
          </p:spPr>
        </p:pic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6FAD8417-BBDC-CEAC-FF2A-0AE65EFB741C}"/>
                </a:ext>
              </a:extLst>
            </p:cNvPr>
            <p:cNvSpPr txBox="1"/>
            <p:nvPr/>
          </p:nvSpPr>
          <p:spPr>
            <a:xfrm>
              <a:off x="557192" y="941271"/>
              <a:ext cx="9991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MPI Proc. 3</a:t>
              </a:r>
            </a:p>
          </p:txBody>
        </p:sp>
      </p:grpSp>
      <p:sp>
        <p:nvSpPr>
          <p:cNvPr id="118" name="TextBox 117">
            <a:extLst>
              <a:ext uri="{FF2B5EF4-FFF2-40B4-BE49-F238E27FC236}">
                <a16:creationId xmlns:a16="http://schemas.microsoft.com/office/drawing/2014/main" id="{5D1CB467-756B-C788-FAFE-C15EE449BD02}"/>
              </a:ext>
            </a:extLst>
          </p:cNvPr>
          <p:cNvSpPr txBox="1"/>
          <p:nvPr/>
        </p:nvSpPr>
        <p:spPr>
          <a:xfrm>
            <a:off x="6704500" y="890619"/>
            <a:ext cx="57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*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EA27B7FD-5728-8829-9761-85FC2D2B1FA4}"/>
              </a:ext>
            </a:extLst>
          </p:cNvPr>
          <p:cNvSpPr txBox="1"/>
          <p:nvPr/>
        </p:nvSpPr>
        <p:spPr>
          <a:xfrm>
            <a:off x="6704500" y="1964551"/>
            <a:ext cx="57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*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7CCB79B5-DCFB-10A2-5144-E4E15E859522}"/>
              </a:ext>
            </a:extLst>
          </p:cNvPr>
          <p:cNvSpPr txBox="1"/>
          <p:nvPr/>
        </p:nvSpPr>
        <p:spPr>
          <a:xfrm>
            <a:off x="6704500" y="3058143"/>
            <a:ext cx="57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*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47A52371-7CC6-7045-1691-B7EBDEEC6755}"/>
              </a:ext>
            </a:extLst>
          </p:cNvPr>
          <p:cNvSpPr txBox="1"/>
          <p:nvPr/>
        </p:nvSpPr>
        <p:spPr>
          <a:xfrm>
            <a:off x="6704500" y="4151399"/>
            <a:ext cx="57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*</a:t>
            </a:r>
          </a:p>
        </p:txBody>
      </p:sp>
      <p:sp>
        <p:nvSpPr>
          <p:cNvPr id="126" name="Rectangle: Rounded Corners 125">
            <a:extLst>
              <a:ext uri="{FF2B5EF4-FFF2-40B4-BE49-F238E27FC236}">
                <a16:creationId xmlns:a16="http://schemas.microsoft.com/office/drawing/2014/main" id="{774FA1B7-AC9B-E7C5-8A0A-6535B02E6EED}"/>
              </a:ext>
            </a:extLst>
          </p:cNvPr>
          <p:cNvSpPr/>
          <p:nvPr/>
        </p:nvSpPr>
        <p:spPr>
          <a:xfrm rot="5400000">
            <a:off x="7658509" y="879218"/>
            <a:ext cx="660837" cy="369330"/>
          </a:xfrm>
          <a:prstGeom prst="roundRect">
            <a:avLst/>
          </a:prstGeom>
          <a:solidFill>
            <a:srgbClr val="1F77B4">
              <a:alpha val="24706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7" name="Rectangle: Rounded Corners 126">
            <a:extLst>
              <a:ext uri="{FF2B5EF4-FFF2-40B4-BE49-F238E27FC236}">
                <a16:creationId xmlns:a16="http://schemas.microsoft.com/office/drawing/2014/main" id="{3016CD75-0EA1-A3C7-1588-CCF82D1C8B53}"/>
              </a:ext>
            </a:extLst>
          </p:cNvPr>
          <p:cNvSpPr/>
          <p:nvPr/>
        </p:nvSpPr>
        <p:spPr>
          <a:xfrm rot="5400000">
            <a:off x="7658509" y="1946233"/>
            <a:ext cx="660837" cy="369330"/>
          </a:xfrm>
          <a:prstGeom prst="roundRect">
            <a:avLst/>
          </a:prstGeom>
          <a:solidFill>
            <a:srgbClr val="FF7F0E">
              <a:alpha val="24706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8" name="Rectangle: Rounded Corners 127">
            <a:extLst>
              <a:ext uri="{FF2B5EF4-FFF2-40B4-BE49-F238E27FC236}">
                <a16:creationId xmlns:a16="http://schemas.microsoft.com/office/drawing/2014/main" id="{50C71936-8DAD-417B-68E1-743EB12A62B0}"/>
              </a:ext>
            </a:extLst>
          </p:cNvPr>
          <p:cNvSpPr/>
          <p:nvPr/>
        </p:nvSpPr>
        <p:spPr>
          <a:xfrm rot="5400000">
            <a:off x="7665684" y="3044029"/>
            <a:ext cx="660837" cy="369330"/>
          </a:xfrm>
          <a:prstGeom prst="roundRect">
            <a:avLst/>
          </a:prstGeom>
          <a:solidFill>
            <a:srgbClr val="2CA02C">
              <a:alpha val="24706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9" name="Rectangle: Rounded Corners 128">
            <a:extLst>
              <a:ext uri="{FF2B5EF4-FFF2-40B4-BE49-F238E27FC236}">
                <a16:creationId xmlns:a16="http://schemas.microsoft.com/office/drawing/2014/main" id="{85C1C75E-4150-F335-4B5E-DD1F21EC4E60}"/>
              </a:ext>
            </a:extLst>
          </p:cNvPr>
          <p:cNvSpPr/>
          <p:nvPr/>
        </p:nvSpPr>
        <p:spPr>
          <a:xfrm rot="5400000">
            <a:off x="7658508" y="4158314"/>
            <a:ext cx="660837" cy="369330"/>
          </a:xfrm>
          <a:prstGeom prst="roundRect">
            <a:avLst/>
          </a:prstGeom>
          <a:solidFill>
            <a:srgbClr val="D62728">
              <a:alpha val="24706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15522DA5-BF2F-A61D-0E87-3CE55DCCC759}"/>
              </a:ext>
            </a:extLst>
          </p:cNvPr>
          <p:cNvGrpSpPr/>
          <p:nvPr/>
        </p:nvGrpSpPr>
        <p:grpSpPr>
          <a:xfrm>
            <a:off x="6629552" y="667036"/>
            <a:ext cx="571501" cy="796932"/>
            <a:chOff x="8617688" y="1477878"/>
            <a:chExt cx="236213" cy="595978"/>
          </a:xfrm>
        </p:grpSpPr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B547A9D8-7CA8-3657-E7F6-A2F72B39C3BB}"/>
                </a:ext>
              </a:extLst>
            </p:cNvPr>
            <p:cNvCxnSpPr/>
            <p:nvPr/>
          </p:nvCxnSpPr>
          <p:spPr>
            <a:xfrm flipH="1">
              <a:off x="8717280" y="1477878"/>
              <a:ext cx="136621" cy="261855"/>
            </a:xfrm>
            <a:prstGeom prst="line">
              <a:avLst/>
            </a:prstGeom>
            <a:ln w="317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96CCE015-6C41-B734-23F2-12D9A1C50CB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17645" y="1688346"/>
              <a:ext cx="88949" cy="49541"/>
            </a:xfrm>
            <a:prstGeom prst="line">
              <a:avLst/>
            </a:prstGeom>
            <a:ln w="317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Arrow Connector 141">
              <a:extLst>
                <a:ext uri="{FF2B5EF4-FFF2-40B4-BE49-F238E27FC236}">
                  <a16:creationId xmlns:a16="http://schemas.microsoft.com/office/drawing/2014/main" id="{D49D864A-E0AE-B182-1A58-C050D9A8C9B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17688" y="1694359"/>
              <a:ext cx="187369" cy="379497"/>
            </a:xfrm>
            <a:prstGeom prst="straightConnector1">
              <a:avLst/>
            </a:prstGeom>
            <a:ln w="317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03475DDC-76D8-9435-650C-F646D37B9124}"/>
              </a:ext>
            </a:extLst>
          </p:cNvPr>
          <p:cNvGrpSpPr/>
          <p:nvPr/>
        </p:nvGrpSpPr>
        <p:grpSpPr>
          <a:xfrm>
            <a:off x="6680440" y="1748865"/>
            <a:ext cx="571501" cy="796932"/>
            <a:chOff x="8617688" y="1477878"/>
            <a:chExt cx="236213" cy="595978"/>
          </a:xfrm>
        </p:grpSpPr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1B7FDCF5-3926-965A-227E-63DA3F4652B9}"/>
                </a:ext>
              </a:extLst>
            </p:cNvPr>
            <p:cNvCxnSpPr/>
            <p:nvPr/>
          </p:nvCxnSpPr>
          <p:spPr>
            <a:xfrm flipH="1">
              <a:off x="8717280" y="1477878"/>
              <a:ext cx="136621" cy="261855"/>
            </a:xfrm>
            <a:prstGeom prst="line">
              <a:avLst/>
            </a:prstGeom>
            <a:ln w="317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38E9BA28-A0C7-BE40-41BF-D5C03E56A36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17645" y="1688346"/>
              <a:ext cx="88949" cy="49541"/>
            </a:xfrm>
            <a:prstGeom prst="line">
              <a:avLst/>
            </a:prstGeom>
            <a:ln w="317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Arrow Connector 149">
              <a:extLst>
                <a:ext uri="{FF2B5EF4-FFF2-40B4-BE49-F238E27FC236}">
                  <a16:creationId xmlns:a16="http://schemas.microsoft.com/office/drawing/2014/main" id="{1AF2E166-B8FC-0B56-6744-8EC2BD33B5E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17688" y="1694359"/>
              <a:ext cx="187369" cy="379497"/>
            </a:xfrm>
            <a:prstGeom prst="straightConnector1">
              <a:avLst/>
            </a:prstGeom>
            <a:ln w="317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516D64A5-0C0D-B84D-7F2B-BE94DCA34743}"/>
              </a:ext>
            </a:extLst>
          </p:cNvPr>
          <p:cNvGrpSpPr/>
          <p:nvPr/>
        </p:nvGrpSpPr>
        <p:grpSpPr>
          <a:xfrm>
            <a:off x="6684523" y="2852711"/>
            <a:ext cx="571501" cy="796932"/>
            <a:chOff x="8617688" y="1477878"/>
            <a:chExt cx="236213" cy="595978"/>
          </a:xfrm>
        </p:grpSpPr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E65AE54D-5424-0AF8-A79B-2BCA3DDE94A0}"/>
                </a:ext>
              </a:extLst>
            </p:cNvPr>
            <p:cNvCxnSpPr/>
            <p:nvPr/>
          </p:nvCxnSpPr>
          <p:spPr>
            <a:xfrm flipH="1">
              <a:off x="8717280" y="1477878"/>
              <a:ext cx="136621" cy="261855"/>
            </a:xfrm>
            <a:prstGeom prst="line">
              <a:avLst/>
            </a:prstGeom>
            <a:ln w="317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153010EA-8352-AF40-1B27-A0A82967912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17645" y="1688346"/>
              <a:ext cx="88949" cy="49541"/>
            </a:xfrm>
            <a:prstGeom prst="line">
              <a:avLst/>
            </a:prstGeom>
            <a:ln w="317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Arrow Connector 153">
              <a:extLst>
                <a:ext uri="{FF2B5EF4-FFF2-40B4-BE49-F238E27FC236}">
                  <a16:creationId xmlns:a16="http://schemas.microsoft.com/office/drawing/2014/main" id="{333D38C6-48D5-9B71-ED53-821EE0E5AB1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17688" y="1694359"/>
              <a:ext cx="187369" cy="379497"/>
            </a:xfrm>
            <a:prstGeom prst="straightConnector1">
              <a:avLst/>
            </a:prstGeom>
            <a:ln w="317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C52C0D1B-3291-BB3B-B3A6-65DCBF1E3A7E}"/>
              </a:ext>
            </a:extLst>
          </p:cNvPr>
          <p:cNvGrpSpPr/>
          <p:nvPr/>
        </p:nvGrpSpPr>
        <p:grpSpPr>
          <a:xfrm>
            <a:off x="6653089" y="3913663"/>
            <a:ext cx="571501" cy="796932"/>
            <a:chOff x="8617688" y="1477878"/>
            <a:chExt cx="236213" cy="595978"/>
          </a:xfrm>
        </p:grpSpPr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D07F7EFD-8A4E-D9BE-0CC6-722C96FC117C}"/>
                </a:ext>
              </a:extLst>
            </p:cNvPr>
            <p:cNvCxnSpPr/>
            <p:nvPr/>
          </p:nvCxnSpPr>
          <p:spPr>
            <a:xfrm flipH="1">
              <a:off x="8717280" y="1477878"/>
              <a:ext cx="136621" cy="261855"/>
            </a:xfrm>
            <a:prstGeom prst="line">
              <a:avLst/>
            </a:prstGeom>
            <a:ln w="317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E67F72E5-7321-16FE-7D2E-B7436043098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17645" y="1688346"/>
              <a:ext cx="88949" cy="49541"/>
            </a:xfrm>
            <a:prstGeom prst="line">
              <a:avLst/>
            </a:prstGeom>
            <a:ln w="317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157">
              <a:extLst>
                <a:ext uri="{FF2B5EF4-FFF2-40B4-BE49-F238E27FC236}">
                  <a16:creationId xmlns:a16="http://schemas.microsoft.com/office/drawing/2014/main" id="{BA44B000-86F9-6702-A94C-0B0052D08B0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17688" y="1694359"/>
              <a:ext cx="187369" cy="379497"/>
            </a:xfrm>
            <a:prstGeom prst="straightConnector1">
              <a:avLst/>
            </a:prstGeom>
            <a:ln w="317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52730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5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5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" grpId="0" animBg="1"/>
      <p:bldP spid="124" grpId="0" animBg="1"/>
      <p:bldP spid="123" grpId="0" animBg="1"/>
      <p:bldP spid="122" grpId="0" animBg="1"/>
      <p:bldP spid="118" grpId="0"/>
      <p:bldP spid="119" grpId="0"/>
      <p:bldP spid="120" grpId="0"/>
      <p:bldP spid="121" grpId="0"/>
      <p:bldP spid="126" grpId="0" animBg="1"/>
      <p:bldP spid="127" grpId="0" animBg="1"/>
      <p:bldP spid="128" grpId="0" animBg="1"/>
      <p:bldP spid="12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 dirty="0"/>
              <a:t>26.09.22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759437E-DD65-47AE-A718-65B9481C0A9E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- SELL-C-σ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sz="quarter" idx="13"/>
          </p:nvPr>
        </p:nvSpPr>
        <p:spPr>
          <a:xfrm>
            <a:off x="269353" y="704146"/>
            <a:ext cx="8554607" cy="4015900"/>
          </a:xfrm>
        </p:spPr>
        <p:txBody>
          <a:bodyPr/>
          <a:lstStyle/>
          <a:p>
            <a:r>
              <a:rPr lang="en-US" dirty="0"/>
              <a:t>Our storage format of choice. Why exactly?</a:t>
            </a:r>
          </a:p>
          <a:p>
            <a:pPr lvl="1"/>
            <a:r>
              <a:rPr lang="en-US" dirty="0"/>
              <a:t>To be seen!</a:t>
            </a:r>
          </a:p>
        </p:txBody>
      </p:sp>
    </p:spTree>
    <p:extLst>
      <p:ext uri="{BB962C8B-B14F-4D97-AF65-F5344CB8AC3E}">
        <p14:creationId xmlns:p14="http://schemas.microsoft.com/office/powerpoint/2010/main" val="19951174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 dirty="0"/>
              <a:t>26.09.22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759437E-DD65-47AE-A718-65B9481C0A9E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- SELL-C-σ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sz="quarter" idx="13"/>
          </p:nvPr>
        </p:nvSpPr>
        <p:spPr>
          <a:xfrm>
            <a:off x="269353" y="704146"/>
            <a:ext cx="8554607" cy="4015900"/>
          </a:xfrm>
        </p:spPr>
        <p:txBody>
          <a:bodyPr/>
          <a:lstStyle/>
          <a:p>
            <a:r>
              <a:rPr lang="en-US" dirty="0"/>
              <a:t>Our storage format of choice. Why exactly?</a:t>
            </a:r>
          </a:p>
          <a:p>
            <a:pPr lvl="1"/>
            <a:r>
              <a:rPr lang="en-US" dirty="0"/>
              <a:t>To be seen!</a:t>
            </a:r>
          </a:p>
          <a:p>
            <a:r>
              <a:rPr lang="en-US" dirty="0"/>
              <a:t>SELL-C-σ is tunable enough to be a “catch-all” format </a:t>
            </a:r>
            <a:r>
              <a:rPr lang="en-US" dirty="0">
                <a:solidFill>
                  <a:schemeClr val="tx1"/>
                </a:solidFill>
              </a:rPr>
              <a:t>[1]</a:t>
            </a:r>
          </a:p>
          <a:p>
            <a:pPr lvl="1"/>
            <a:r>
              <a:rPr lang="en-US" dirty="0"/>
              <a:t>C parameter should be chosen to correspond to SIMD width</a:t>
            </a:r>
          </a:p>
          <a:p>
            <a:pPr lvl="2"/>
            <a:r>
              <a:rPr lang="en-US" dirty="0"/>
              <a:t>e.g. If using doubles, C = 8 =&gt; 8 * 64 bit =&gt; 512 bit register width</a:t>
            </a:r>
          </a:p>
        </p:txBody>
      </p:sp>
    </p:spTree>
    <p:extLst>
      <p:ext uri="{BB962C8B-B14F-4D97-AF65-F5344CB8AC3E}">
        <p14:creationId xmlns:p14="http://schemas.microsoft.com/office/powerpoint/2010/main" val="7778411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 dirty="0"/>
              <a:t>26.09.22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759437E-DD65-47AE-A718-65B9481C0A9E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- SELL-C-σ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sz="quarter" idx="13"/>
          </p:nvPr>
        </p:nvSpPr>
        <p:spPr>
          <a:xfrm>
            <a:off x="269353" y="704146"/>
            <a:ext cx="8554607" cy="4015900"/>
          </a:xfrm>
        </p:spPr>
        <p:txBody>
          <a:bodyPr/>
          <a:lstStyle/>
          <a:p>
            <a:r>
              <a:rPr lang="en-US" dirty="0"/>
              <a:t>Our storage format of choice. Why exactly?</a:t>
            </a:r>
          </a:p>
          <a:p>
            <a:pPr lvl="1"/>
            <a:r>
              <a:rPr lang="en-US" dirty="0"/>
              <a:t>To be seen!</a:t>
            </a:r>
          </a:p>
          <a:p>
            <a:r>
              <a:rPr lang="en-US" dirty="0"/>
              <a:t>SELL-C-σ is tunable enough to be a “catch-all” format </a:t>
            </a:r>
            <a:r>
              <a:rPr lang="en-US" dirty="0">
                <a:solidFill>
                  <a:schemeClr val="tx1"/>
                </a:solidFill>
              </a:rPr>
              <a:t>[1]</a:t>
            </a:r>
          </a:p>
          <a:p>
            <a:pPr lvl="1"/>
            <a:r>
              <a:rPr lang="en-US" dirty="0"/>
              <a:t>C parameter should be chosen to correspond to SIMD width</a:t>
            </a:r>
          </a:p>
          <a:p>
            <a:pPr lvl="2"/>
            <a:r>
              <a:rPr lang="en-US" dirty="0"/>
              <a:t>e.g. If using doubles, C = 8 =&gt; 8 * 64 bit =&gt; 512 bit register width</a:t>
            </a:r>
          </a:p>
          <a:p>
            <a:pPr lvl="1"/>
            <a:r>
              <a:rPr lang="en-US" dirty="0"/>
              <a:t>σ parameter is for row reordering</a:t>
            </a:r>
          </a:p>
          <a:p>
            <a:pPr lvl="2"/>
            <a:r>
              <a:rPr lang="en-US" dirty="0"/>
              <a:t>It will be seen that this can reduce overhead</a:t>
            </a:r>
          </a:p>
        </p:txBody>
      </p:sp>
    </p:spTree>
    <p:extLst>
      <p:ext uri="{BB962C8B-B14F-4D97-AF65-F5344CB8AC3E}">
        <p14:creationId xmlns:p14="http://schemas.microsoft.com/office/powerpoint/2010/main" val="7901042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 dirty="0"/>
              <a:t>26.09.22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759437E-DD65-47AE-A718-65B9481C0A9E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- SELL-C-σ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sz="quarter" idx="13"/>
          </p:nvPr>
        </p:nvSpPr>
        <p:spPr>
          <a:xfrm>
            <a:off x="269353" y="704146"/>
            <a:ext cx="8554607" cy="4015900"/>
          </a:xfrm>
        </p:spPr>
        <p:txBody>
          <a:bodyPr/>
          <a:lstStyle/>
          <a:p>
            <a:r>
              <a:rPr lang="en-US" dirty="0"/>
              <a:t>Our storage format of choice. Why exactly?</a:t>
            </a:r>
          </a:p>
          <a:p>
            <a:pPr lvl="1"/>
            <a:r>
              <a:rPr lang="en-US" dirty="0"/>
              <a:t>To be seen!</a:t>
            </a:r>
          </a:p>
          <a:p>
            <a:r>
              <a:rPr lang="en-US" dirty="0"/>
              <a:t>SELL-C-σ is tunable enough to be a “catch-all” format </a:t>
            </a:r>
            <a:r>
              <a:rPr lang="en-US" dirty="0">
                <a:solidFill>
                  <a:schemeClr val="tx1"/>
                </a:solidFill>
              </a:rPr>
              <a:t>[1]</a:t>
            </a:r>
          </a:p>
          <a:p>
            <a:pPr lvl="1"/>
            <a:r>
              <a:rPr lang="en-US" dirty="0"/>
              <a:t>C parameter should be chosen to correspond to SIMD width</a:t>
            </a:r>
          </a:p>
          <a:p>
            <a:pPr lvl="2"/>
            <a:r>
              <a:rPr lang="en-US" dirty="0"/>
              <a:t>e.g. If using doubles, C = 8 =&gt; 8 * 64 bit =&gt; 512 bit register width</a:t>
            </a:r>
          </a:p>
          <a:p>
            <a:pPr lvl="1"/>
            <a:r>
              <a:rPr lang="en-US" dirty="0"/>
              <a:t>σ parameter is for row reordering</a:t>
            </a:r>
          </a:p>
          <a:p>
            <a:pPr lvl="2"/>
            <a:r>
              <a:rPr lang="en-US" dirty="0"/>
              <a:t>It will be seen that this can reduce overhead</a:t>
            </a:r>
          </a:p>
          <a:p>
            <a:r>
              <a:rPr lang="en-US" dirty="0"/>
              <a:t>Trend of increasing heterogeneity in supercomputers (i.e. accelerators)</a:t>
            </a:r>
          </a:p>
          <a:p>
            <a:pPr lvl="1"/>
            <a:r>
              <a:rPr lang="en-US" dirty="0"/>
              <a:t>A unifying format could greatly reduce code complexity</a:t>
            </a:r>
          </a:p>
        </p:txBody>
      </p:sp>
    </p:spTree>
    <p:extLst>
      <p:ext uri="{BB962C8B-B14F-4D97-AF65-F5344CB8AC3E}">
        <p14:creationId xmlns:p14="http://schemas.microsoft.com/office/powerpoint/2010/main" val="36232598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 dirty="0"/>
              <a:t>26.09.22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759437E-DD65-47AE-A718-65B9481C0A9E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- SELL-C-σ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Why not just use CRS?</a:t>
            </a:r>
          </a:p>
          <a:p>
            <a:pPr lvl="1"/>
            <a:r>
              <a:rPr lang="en-US" dirty="0"/>
              <a:t>It’s well known, cache friendly, and the corresponding </a:t>
            </a:r>
            <a:r>
              <a:rPr lang="en-US" dirty="0" err="1"/>
              <a:t>SpMV</a:t>
            </a:r>
            <a:r>
              <a:rPr lang="en-US" dirty="0"/>
              <a:t> kernel is simple</a:t>
            </a:r>
          </a:p>
        </p:txBody>
      </p:sp>
      <p:sp>
        <p:nvSpPr>
          <p:cNvPr id="5" name="Textfeld 10">
            <a:extLst>
              <a:ext uri="{FF2B5EF4-FFF2-40B4-BE49-F238E27FC236}">
                <a16:creationId xmlns:a16="http://schemas.microsoft.com/office/drawing/2014/main" id="{4D9B4BB5-974C-0670-D769-3273C201A0A2}"/>
              </a:ext>
            </a:extLst>
          </p:cNvPr>
          <p:cNvSpPr txBox="1"/>
          <p:nvPr/>
        </p:nvSpPr>
        <p:spPr>
          <a:xfrm>
            <a:off x="689839" y="1429020"/>
            <a:ext cx="6120001" cy="28623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// N := number of rows of matrix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rpt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[] := starting row offsets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[] := by-row non zero matrix entries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// col[] := original column entries of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&lt;N; ++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for(j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rpt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]; j &lt;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rpt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+ 1]; ++j){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y[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 +=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[j] * x[col[j]];</a:t>
            </a:r>
          </a:p>
          <a:p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055358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 dirty="0"/>
              <a:t>26.09.22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759437E-DD65-47AE-A718-65B9481C0A9E}" type="slidenum">
              <a:rPr lang="de-DE" smtClean="0"/>
              <a:pPr/>
              <a:t>16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- SELL-C-σ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1"/>
            <a:r>
              <a:rPr lang="en-US" dirty="0"/>
              <a:t>Answer lies in SIMD usage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358775" lvl="1" indent="0">
              <a:buNone/>
            </a:pPr>
            <a:endParaRPr lang="en-US" dirty="0"/>
          </a:p>
        </p:txBody>
      </p:sp>
      <p:sp>
        <p:nvSpPr>
          <p:cNvPr id="10" name="Textfeld 10">
            <a:extLst>
              <a:ext uri="{FF2B5EF4-FFF2-40B4-BE49-F238E27FC236}">
                <a16:creationId xmlns:a16="http://schemas.microsoft.com/office/drawing/2014/main" id="{524057BB-F220-ADC4-717E-DE6EB72EB8D5}"/>
              </a:ext>
            </a:extLst>
          </p:cNvPr>
          <p:cNvSpPr txBox="1"/>
          <p:nvPr/>
        </p:nvSpPr>
        <p:spPr>
          <a:xfrm>
            <a:off x="702539" y="1067070"/>
            <a:ext cx="6809511" cy="369331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&lt;N; ++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tmp0 = tmp1 = tmp2 = tmp3 = 0.;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for(j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rpt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]; j &lt;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rpt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+ 1]; j+=4){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tmp0 +=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[j + 0] * x[col[j + 0]];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tmp1 +=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[j + 1] * x[col[j + 1]];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tmp2 +=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[j + 2] * x[col[j + 2]];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tmp3 +=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[j + 3] * x[col[j + 3]];</a:t>
            </a:r>
          </a:p>
          <a:p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y[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 += tmp0 + tmp1 + tmp2 + tmp3;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for(j = j – 4; j &lt;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rpt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+ 1]; ++j){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y[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 +=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[j] * x[col[j]];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Geschweifte Klammer links 6">
            <a:extLst>
              <a:ext uri="{FF2B5EF4-FFF2-40B4-BE49-F238E27FC236}">
                <a16:creationId xmlns:a16="http://schemas.microsoft.com/office/drawing/2014/main" id="{89458A7B-45C8-0263-DBBF-0CC75DEC8303}"/>
              </a:ext>
            </a:extLst>
          </p:cNvPr>
          <p:cNvSpPr/>
          <p:nvPr/>
        </p:nvSpPr>
        <p:spPr>
          <a:xfrm rot="10800000">
            <a:off x="6155890" y="3257730"/>
            <a:ext cx="170080" cy="1055189"/>
          </a:xfrm>
          <a:prstGeom prst="leftBrace">
            <a:avLst>
              <a:gd name="adj1" fmla="val 50555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feld 8">
            <a:extLst>
              <a:ext uri="{FF2B5EF4-FFF2-40B4-BE49-F238E27FC236}">
                <a16:creationId xmlns:a16="http://schemas.microsoft.com/office/drawing/2014/main" id="{8BA94528-3513-49FE-8778-921A0B7F51DF}"/>
              </a:ext>
            </a:extLst>
          </p:cNvPr>
          <p:cNvSpPr txBox="1"/>
          <p:nvPr/>
        </p:nvSpPr>
        <p:spPr>
          <a:xfrm>
            <a:off x="6325970" y="3369825"/>
            <a:ext cx="21154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Serial code.</a:t>
            </a:r>
          </a:p>
          <a:p>
            <a:r>
              <a:rPr lang="en-US" sz="1600" dirty="0"/>
              <a:t>Destroys</a:t>
            </a:r>
          </a:p>
          <a:p>
            <a:r>
              <a:rPr lang="en-US" sz="1600" dirty="0"/>
              <a:t>performance!</a:t>
            </a:r>
          </a:p>
        </p:txBody>
      </p:sp>
    </p:spTree>
    <p:extLst>
      <p:ext uri="{BB962C8B-B14F-4D97-AF65-F5344CB8AC3E}">
        <p14:creationId xmlns:p14="http://schemas.microsoft.com/office/powerpoint/2010/main" val="1941865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 dirty="0"/>
              <a:t>26.09.22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759437E-DD65-47AE-A718-65B9481C0A9E}" type="slidenum">
              <a:rPr lang="de-DE" smtClean="0"/>
              <a:pPr/>
              <a:t>17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- SELL-C-σ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58775" lvl="1" indent="0">
              <a:buNone/>
            </a:pPr>
            <a:r>
              <a:rPr lang="en-US" dirty="0"/>
              <a:t>ELLPACK is an alternative, as is JDS on vector computers </a:t>
            </a:r>
          </a:p>
          <a:p>
            <a:pPr marL="628650" lvl="2" indent="0">
              <a:buNone/>
            </a:pPr>
            <a:endParaRPr lang="en-US" dirty="0"/>
          </a:p>
        </p:txBody>
      </p:sp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A8305F68-E4BD-AF82-49C8-126E2630DF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6899" y="1106123"/>
            <a:ext cx="6182809" cy="347899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CF9D066-DF40-0EF3-F360-D4B7AEB744EA}"/>
              </a:ext>
            </a:extLst>
          </p:cNvPr>
          <p:cNvSpPr txBox="1"/>
          <p:nvPr/>
        </p:nvSpPr>
        <p:spPr>
          <a:xfrm>
            <a:off x="7440628" y="3444240"/>
            <a:ext cx="518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[1]</a:t>
            </a:r>
          </a:p>
        </p:txBody>
      </p:sp>
    </p:spTree>
    <p:extLst>
      <p:ext uri="{BB962C8B-B14F-4D97-AF65-F5344CB8AC3E}">
        <p14:creationId xmlns:p14="http://schemas.microsoft.com/office/powerpoint/2010/main" val="1388838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 dirty="0"/>
              <a:t>26.09.22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759437E-DD65-47AE-A718-65B9481C0A9E}" type="slidenum">
              <a:rPr lang="de-DE" smtClean="0"/>
              <a:pPr/>
              <a:t>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- SELL-C-σ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Sliced-ELLPACK reduces ELLPACK padding overhead </a:t>
            </a:r>
            <a:r>
              <a:rPr lang="en-US" dirty="0">
                <a:solidFill>
                  <a:schemeClr val="tx1"/>
                </a:solidFill>
              </a:rPr>
              <a:t>[2]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8810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 dirty="0"/>
              <a:t>26.09.22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759437E-DD65-47AE-A718-65B9481C0A9E}" type="slidenum">
              <a:rPr lang="de-DE" smtClean="0"/>
              <a:pPr/>
              <a:t>19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- SELL-C-σ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Sliced-ELLPACK reduces ELLPACK padding overhead </a:t>
            </a:r>
            <a:r>
              <a:rPr lang="en-US" dirty="0">
                <a:solidFill>
                  <a:schemeClr val="tx1"/>
                </a:solidFill>
              </a:rPr>
              <a:t>[2]</a:t>
            </a:r>
          </a:p>
          <a:p>
            <a:r>
              <a:rPr lang="en-US" dirty="0"/>
              <a:t>SELL-C-σ introduces a new sorting scope σ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A98B893B-F3DE-F120-F0B6-5919EDCF04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081" y="1400137"/>
            <a:ext cx="4616239" cy="2595778"/>
          </a:xfrm>
          <a:prstGeom prst="rect">
            <a:avLst/>
          </a:prstGeom>
        </p:spPr>
      </p:pic>
      <p:sp>
        <p:nvSpPr>
          <p:cNvPr id="16" name="Legende: mit Linie mit Akzentuierungsbalken 4">
            <a:extLst>
              <a:ext uri="{FF2B5EF4-FFF2-40B4-BE49-F238E27FC236}">
                <a16:creationId xmlns:a16="http://schemas.microsoft.com/office/drawing/2014/main" id="{0B4207CA-3622-7B78-D281-E7C64D38ABBF}"/>
              </a:ext>
            </a:extLst>
          </p:cNvPr>
          <p:cNvSpPr/>
          <p:nvPr/>
        </p:nvSpPr>
        <p:spPr>
          <a:xfrm>
            <a:off x="6118861" y="2097563"/>
            <a:ext cx="2189250" cy="948373"/>
          </a:xfrm>
          <a:prstGeom prst="accentCallout1">
            <a:avLst>
              <a:gd name="adj1" fmla="val 20141"/>
              <a:gd name="adj2" fmla="val -5907"/>
              <a:gd name="adj3" fmla="val -32056"/>
              <a:gd name="adj4" fmla="val -44364"/>
            </a:avLst>
          </a:prstGeom>
          <a:solidFill>
            <a:srgbClr val="FFFFCC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All elements in a chunk are stored consecutive in memory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EE4FA7-68E2-B72D-2DAF-D7CA09587D88}"/>
              </a:ext>
            </a:extLst>
          </p:cNvPr>
          <p:cNvSpPr txBox="1"/>
          <p:nvPr/>
        </p:nvSpPr>
        <p:spPr>
          <a:xfrm>
            <a:off x="5050888" y="3185160"/>
            <a:ext cx="518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[1]</a:t>
            </a:r>
          </a:p>
        </p:txBody>
      </p:sp>
    </p:spTree>
    <p:extLst>
      <p:ext uri="{BB962C8B-B14F-4D97-AF65-F5344CB8AC3E}">
        <p14:creationId xmlns:p14="http://schemas.microsoft.com/office/powerpoint/2010/main" val="2046484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 dirty="0"/>
              <a:t>26.09.22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759437E-DD65-47AE-A718-65B9481C0A9E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What are we doing?</a:t>
            </a:r>
          </a:p>
        </p:txBody>
      </p:sp>
    </p:spTree>
    <p:extLst>
      <p:ext uri="{BB962C8B-B14F-4D97-AF65-F5344CB8AC3E}">
        <p14:creationId xmlns:p14="http://schemas.microsoft.com/office/powerpoint/2010/main" val="23251578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 dirty="0"/>
              <a:t>26.09.22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759437E-DD65-47AE-A718-65B9481C0A9E}" type="slidenum">
              <a:rPr lang="de-DE" smtClean="0"/>
              <a:pPr/>
              <a:t>20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- SELL-C-σ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Sliced-ELLPACK reduces ELLPACK padding overhead </a:t>
            </a:r>
            <a:r>
              <a:rPr lang="en-US" dirty="0">
                <a:solidFill>
                  <a:schemeClr val="tx1"/>
                </a:solidFill>
              </a:rPr>
              <a:t>[2]</a:t>
            </a:r>
          </a:p>
          <a:p>
            <a:r>
              <a:rPr lang="en-US" dirty="0"/>
              <a:t>SELL-C-σ introduces a new sorting scope σ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Optimally, C should divide N</a:t>
            </a:r>
          </a:p>
          <a:p>
            <a:pPr lvl="1"/>
            <a:r>
              <a:rPr lang="en-US" dirty="0"/>
              <a:t>If not, SELL-C-σ will pad with rows, consisting themselves of only padding</a:t>
            </a:r>
          </a:p>
        </p:txBody>
      </p:sp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A98B893B-F3DE-F120-F0B6-5919EDCF04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081" y="1400137"/>
            <a:ext cx="4616239" cy="2595778"/>
          </a:xfrm>
          <a:prstGeom prst="rect">
            <a:avLst/>
          </a:prstGeom>
        </p:spPr>
      </p:pic>
      <p:sp>
        <p:nvSpPr>
          <p:cNvPr id="16" name="Legende: mit Linie mit Akzentuierungsbalken 4">
            <a:extLst>
              <a:ext uri="{FF2B5EF4-FFF2-40B4-BE49-F238E27FC236}">
                <a16:creationId xmlns:a16="http://schemas.microsoft.com/office/drawing/2014/main" id="{0B4207CA-3622-7B78-D281-E7C64D38ABBF}"/>
              </a:ext>
            </a:extLst>
          </p:cNvPr>
          <p:cNvSpPr/>
          <p:nvPr/>
        </p:nvSpPr>
        <p:spPr>
          <a:xfrm>
            <a:off x="6118861" y="2097563"/>
            <a:ext cx="2189250" cy="948373"/>
          </a:xfrm>
          <a:prstGeom prst="accentCallout1">
            <a:avLst>
              <a:gd name="adj1" fmla="val 20141"/>
              <a:gd name="adj2" fmla="val -5907"/>
              <a:gd name="adj3" fmla="val -32056"/>
              <a:gd name="adj4" fmla="val -44364"/>
            </a:avLst>
          </a:prstGeom>
          <a:solidFill>
            <a:srgbClr val="FFFFCC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All elements in a chunk are stored consecutive in memory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EE4FA7-68E2-B72D-2DAF-D7CA09587D88}"/>
              </a:ext>
            </a:extLst>
          </p:cNvPr>
          <p:cNvSpPr txBox="1"/>
          <p:nvPr/>
        </p:nvSpPr>
        <p:spPr>
          <a:xfrm>
            <a:off x="5050888" y="3185160"/>
            <a:ext cx="518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[1]</a:t>
            </a:r>
          </a:p>
        </p:txBody>
      </p:sp>
    </p:spTree>
    <p:extLst>
      <p:ext uri="{BB962C8B-B14F-4D97-AF65-F5344CB8AC3E}">
        <p14:creationId xmlns:p14="http://schemas.microsoft.com/office/powerpoint/2010/main" val="32187740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 dirty="0"/>
              <a:t>26.09.22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759437E-DD65-47AE-A718-65B9481C0A9E}" type="slidenum">
              <a:rPr lang="de-DE" smtClean="0"/>
              <a:pPr/>
              <a:t>21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- SELL-C-σ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Finally, what is the advantage? Corresponding </a:t>
            </a:r>
            <a:r>
              <a:rPr lang="en-US" dirty="0" err="1"/>
              <a:t>SpMV</a:t>
            </a:r>
            <a:r>
              <a:rPr lang="en-US" dirty="0"/>
              <a:t> kernel:</a:t>
            </a:r>
          </a:p>
        </p:txBody>
      </p:sp>
      <p:sp>
        <p:nvSpPr>
          <p:cNvPr id="7" name="Textfeld 10">
            <a:extLst>
              <a:ext uri="{FF2B5EF4-FFF2-40B4-BE49-F238E27FC236}">
                <a16:creationId xmlns:a16="http://schemas.microsoft.com/office/drawing/2014/main" id="{FBABE2EB-ABAF-A9C6-5B58-F11D05DC75ED}"/>
              </a:ext>
            </a:extLst>
          </p:cNvPr>
          <p:cNvSpPr txBox="1"/>
          <p:nvPr/>
        </p:nvSpPr>
        <p:spPr>
          <a:xfrm>
            <a:off x="561570" y="1160631"/>
            <a:ext cx="7801380" cy="31393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// cs[] := starting chunk offset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// cl[] := length of lonest row in the chunk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&lt;N/4; ++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for(j = 0; j &lt; cl[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]; ++j){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y[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*4+0] +=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[cs[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]+j*4+0] * x[col[cs[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]+j*4+0]];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y[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*4+1] +=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[cs[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]+j*4+1] * x[col[cs[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]+j*4+1]];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y[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*4+2] +=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[cs[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]+j*4+2] * x[col[cs[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]+j*4+2]];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y[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*4+3] +=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[cs[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]+j*4+3] * x[col[cs[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]+j*4+3]];</a:t>
            </a:r>
          </a:p>
          <a:p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Legende: mit Linie mit Akzentuierungsbalken 4">
            <a:extLst>
              <a:ext uri="{FF2B5EF4-FFF2-40B4-BE49-F238E27FC236}">
                <a16:creationId xmlns:a16="http://schemas.microsoft.com/office/drawing/2014/main" id="{2FCB95A2-0423-D036-13E2-27D024EB013B}"/>
              </a:ext>
            </a:extLst>
          </p:cNvPr>
          <p:cNvSpPr/>
          <p:nvPr/>
        </p:nvSpPr>
        <p:spPr>
          <a:xfrm>
            <a:off x="886536" y="3982869"/>
            <a:ext cx="1836367" cy="809355"/>
          </a:xfrm>
          <a:prstGeom prst="accentCallout1">
            <a:avLst>
              <a:gd name="adj1" fmla="val 22966"/>
              <a:gd name="adj2" fmla="val 108204"/>
              <a:gd name="adj3" fmla="val -11732"/>
              <a:gd name="adj4" fmla="val 130326"/>
            </a:avLst>
          </a:prstGeom>
          <a:solidFill>
            <a:srgbClr val="FFFFCC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No horizontal add instruction</a:t>
            </a:r>
          </a:p>
        </p:txBody>
      </p:sp>
      <p:sp>
        <p:nvSpPr>
          <p:cNvPr id="11" name="Legende: mit Linie mit Akzentuierungsbalken 4">
            <a:extLst>
              <a:ext uri="{FF2B5EF4-FFF2-40B4-BE49-F238E27FC236}">
                <a16:creationId xmlns:a16="http://schemas.microsoft.com/office/drawing/2014/main" id="{A8E466AC-0389-188D-5419-2D545232DB3E}"/>
              </a:ext>
            </a:extLst>
          </p:cNvPr>
          <p:cNvSpPr/>
          <p:nvPr/>
        </p:nvSpPr>
        <p:spPr>
          <a:xfrm>
            <a:off x="6746063" y="3836987"/>
            <a:ext cx="1836367" cy="809355"/>
          </a:xfrm>
          <a:prstGeom prst="accentCallout1">
            <a:avLst>
              <a:gd name="adj1" fmla="val 20141"/>
              <a:gd name="adj2" fmla="val -5907"/>
              <a:gd name="adj3" fmla="val 46640"/>
              <a:gd name="adj4" fmla="val -67190"/>
            </a:avLst>
          </a:prstGeom>
          <a:solidFill>
            <a:srgbClr val="FFFFCC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No remainder loop, due to padding of rows to C multiple</a:t>
            </a:r>
          </a:p>
        </p:txBody>
      </p:sp>
    </p:spTree>
    <p:extLst>
      <p:ext uri="{BB962C8B-B14F-4D97-AF65-F5344CB8AC3E}">
        <p14:creationId xmlns:p14="http://schemas.microsoft.com/office/powerpoint/2010/main" val="4031394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 dirty="0"/>
              <a:t>26.09.22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759437E-DD65-47AE-A718-65B9481C0A9E}" type="slidenum">
              <a:rPr lang="de-DE" smtClean="0"/>
              <a:pPr/>
              <a:t>22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 - (Apr. - June)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sz="quarter" idx="13"/>
          </p:nvPr>
        </p:nvSpPr>
        <p:spPr>
          <a:xfrm>
            <a:off x="269353" y="704146"/>
            <a:ext cx="8554607" cy="4015900"/>
          </a:xfrm>
        </p:spPr>
        <p:txBody>
          <a:bodyPr/>
          <a:lstStyle/>
          <a:p>
            <a:r>
              <a:rPr lang="en-US" dirty="0"/>
              <a:t>The first several weeks were devoted to:</a:t>
            </a:r>
          </a:p>
          <a:p>
            <a:pPr lvl="1"/>
            <a:r>
              <a:rPr lang="en-US" dirty="0"/>
              <a:t>Literature review</a:t>
            </a:r>
          </a:p>
          <a:p>
            <a:pPr lvl="1"/>
            <a:r>
              <a:rPr lang="en-US" dirty="0"/>
              <a:t>Getting accustomed to the code base</a:t>
            </a:r>
          </a:p>
        </p:txBody>
      </p:sp>
    </p:spTree>
    <p:extLst>
      <p:ext uri="{BB962C8B-B14F-4D97-AF65-F5344CB8AC3E}">
        <p14:creationId xmlns:p14="http://schemas.microsoft.com/office/powerpoint/2010/main" val="28942008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 dirty="0"/>
              <a:t>26.09.22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759437E-DD65-47AE-A718-65B9481C0A9E}" type="slidenum">
              <a:rPr lang="de-DE" smtClean="0"/>
              <a:pPr/>
              <a:t>23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 - (Apr. - June)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sz="quarter" idx="13"/>
          </p:nvPr>
        </p:nvSpPr>
        <p:spPr>
          <a:xfrm>
            <a:off x="269353" y="704146"/>
            <a:ext cx="8554607" cy="4015900"/>
          </a:xfrm>
        </p:spPr>
        <p:txBody>
          <a:bodyPr/>
          <a:lstStyle/>
          <a:p>
            <a:r>
              <a:rPr lang="en-US" dirty="0"/>
              <a:t>The first several weeks were devoted to:</a:t>
            </a:r>
          </a:p>
          <a:p>
            <a:pPr lvl="1"/>
            <a:r>
              <a:rPr lang="en-US" dirty="0"/>
              <a:t>Literature review</a:t>
            </a:r>
          </a:p>
          <a:p>
            <a:pPr lvl="1"/>
            <a:r>
              <a:rPr lang="en-US" dirty="0"/>
              <a:t>Getting accustomed to the code base</a:t>
            </a:r>
          </a:p>
          <a:p>
            <a:r>
              <a:rPr lang="en-US" dirty="0"/>
              <a:t>The first task was splitting up the work between MPI processes</a:t>
            </a:r>
          </a:p>
          <a:p>
            <a:pPr lvl="1"/>
            <a:r>
              <a:rPr lang="en-US" dirty="0"/>
              <a:t>The means segmenting the matrix into (somewhat) even parts</a:t>
            </a:r>
          </a:p>
          <a:p>
            <a:pPr lvl="1"/>
            <a:r>
              <a:rPr lang="en-US" dirty="0"/>
              <a:t>Root process reads .</a:t>
            </a:r>
            <a:r>
              <a:rPr lang="en-US" dirty="0" err="1"/>
              <a:t>mtx</a:t>
            </a:r>
            <a:r>
              <a:rPr lang="en-US" dirty="0"/>
              <a:t> file via </a:t>
            </a:r>
            <a:r>
              <a:rPr lang="en-US" dirty="0" err="1"/>
              <a:t>mmio.h</a:t>
            </a:r>
            <a:r>
              <a:rPr lang="en-US" dirty="0"/>
              <a:t> to </a:t>
            </a:r>
            <a:r>
              <a:rPr lang="en-US" dirty="0" err="1"/>
              <a:t>MtxData</a:t>
            </a:r>
            <a:r>
              <a:rPr lang="en-US" dirty="0"/>
              <a:t> struct “</a:t>
            </a:r>
            <a:r>
              <a:rPr lang="en-US" dirty="0" err="1"/>
              <a:t>total_mtx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Then, root process segments and sends the corresponding “</a:t>
            </a:r>
            <a:r>
              <a:rPr lang="en-US" dirty="0" err="1"/>
              <a:t>local_mtx</a:t>
            </a:r>
            <a:r>
              <a:rPr lang="en-US" dirty="0"/>
              <a:t>”</a:t>
            </a:r>
          </a:p>
          <a:p>
            <a:pPr marL="358775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1793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 dirty="0"/>
              <a:t>26.09.22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759437E-DD65-47AE-A718-65B9481C0A9E}" type="slidenum">
              <a:rPr lang="de-DE" smtClean="0"/>
              <a:pPr/>
              <a:t>24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 - (Apr. - June)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b="0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endParaRPr lang="en-US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pPr lvl="1"/>
            <a:endParaRPr lang="en-US" dirty="0"/>
          </a:p>
        </p:txBody>
      </p:sp>
      <p:sp>
        <p:nvSpPr>
          <p:cNvPr id="5" name="Textfeld 10">
            <a:extLst>
              <a:ext uri="{FF2B5EF4-FFF2-40B4-BE49-F238E27FC236}">
                <a16:creationId xmlns:a16="http://schemas.microsoft.com/office/drawing/2014/main" id="{97EDB621-1734-BEBA-6245-A1BE54940F14}"/>
              </a:ext>
            </a:extLst>
          </p:cNvPr>
          <p:cNvSpPr txBox="1"/>
          <p:nvPr/>
        </p:nvSpPr>
        <p:spPr>
          <a:xfrm>
            <a:off x="844109" y="704146"/>
            <a:ext cx="6809511" cy="39703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typename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VT,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typename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IT&gt;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MtxData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n_rows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{};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n_cols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{};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nnz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{};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bool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is_sorted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{};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bool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is_symmetric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{};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std::vector&lt;IT&gt; I;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std::vector&lt;IT&gt; J;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std::vector&lt;VT&gt; values;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4996396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 dirty="0"/>
              <a:t>26.09.22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759437E-DD65-47AE-A718-65B9481C0A9E}" type="slidenum">
              <a:rPr lang="de-DE" smtClean="0"/>
              <a:pPr/>
              <a:t>25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 - (Apr. - June)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sz="quarter" idx="13"/>
          </p:nvPr>
        </p:nvSpPr>
        <p:spPr>
          <a:xfrm>
            <a:off x="269353" y="704146"/>
            <a:ext cx="8554607" cy="4015900"/>
          </a:xfrm>
        </p:spPr>
        <p:txBody>
          <a:bodyPr/>
          <a:lstStyle/>
          <a:p>
            <a:r>
              <a:rPr lang="en-US" dirty="0"/>
              <a:t>The first several weeks were devoted to:</a:t>
            </a:r>
          </a:p>
          <a:p>
            <a:pPr lvl="1"/>
            <a:r>
              <a:rPr lang="en-US" dirty="0"/>
              <a:t>Literature review</a:t>
            </a:r>
          </a:p>
          <a:p>
            <a:pPr lvl="1"/>
            <a:r>
              <a:rPr lang="en-US" dirty="0"/>
              <a:t>Getting accustomed to the code base</a:t>
            </a:r>
          </a:p>
          <a:p>
            <a:r>
              <a:rPr lang="en-US" dirty="0"/>
              <a:t>The first task was splitting up the work between MPI processes</a:t>
            </a:r>
          </a:p>
          <a:p>
            <a:pPr lvl="1"/>
            <a:r>
              <a:rPr lang="en-US" dirty="0"/>
              <a:t>The means segmenting the matrix into (somewhat) even parts</a:t>
            </a:r>
          </a:p>
          <a:p>
            <a:pPr lvl="1"/>
            <a:r>
              <a:rPr lang="en-US" dirty="0"/>
              <a:t>Root process reads .</a:t>
            </a:r>
            <a:r>
              <a:rPr lang="en-US" dirty="0" err="1"/>
              <a:t>mtx</a:t>
            </a:r>
            <a:r>
              <a:rPr lang="en-US" dirty="0"/>
              <a:t> file via </a:t>
            </a:r>
            <a:r>
              <a:rPr lang="en-US" dirty="0" err="1"/>
              <a:t>mmio.h</a:t>
            </a:r>
            <a:r>
              <a:rPr lang="en-US" dirty="0"/>
              <a:t> to </a:t>
            </a:r>
            <a:r>
              <a:rPr lang="en-US" dirty="0" err="1"/>
              <a:t>MtxData</a:t>
            </a:r>
            <a:r>
              <a:rPr lang="en-US" dirty="0"/>
              <a:t> struct “</a:t>
            </a:r>
            <a:r>
              <a:rPr lang="en-US" dirty="0" err="1"/>
              <a:t>total_mtx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Then, root process segments and sends the corresponding “</a:t>
            </a:r>
            <a:r>
              <a:rPr lang="en-US" dirty="0" err="1"/>
              <a:t>local_mtx</a:t>
            </a:r>
            <a:r>
              <a:rPr lang="en-US" dirty="0"/>
              <a:t>”</a:t>
            </a:r>
          </a:p>
          <a:p>
            <a:r>
              <a:rPr lang="en-US" dirty="0"/>
              <a:t>Considerations had to be taken for load balancing</a:t>
            </a:r>
          </a:p>
          <a:p>
            <a:pPr lvl="1"/>
            <a:r>
              <a:rPr lang="en-US" dirty="0"/>
              <a:t>Segmentation by rows, or number of non-zeros</a:t>
            </a:r>
          </a:p>
          <a:p>
            <a:pPr lvl="1"/>
            <a:r>
              <a:rPr lang="en-US" dirty="0"/>
              <a:t>The row offsets are stored in a “work sharing” array</a:t>
            </a:r>
          </a:p>
          <a:p>
            <a:pPr lvl="1"/>
            <a:endParaRPr lang="en-US" dirty="0"/>
          </a:p>
          <a:p>
            <a:pPr marL="358775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1477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Table 27">
            <a:extLst>
              <a:ext uri="{FF2B5EF4-FFF2-40B4-BE49-F238E27FC236}">
                <a16:creationId xmlns:a16="http://schemas.microsoft.com/office/drawing/2014/main" id="{2201A88C-ADDF-D66E-FC64-60FFC94049F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55563755"/>
              </p:ext>
            </p:extLst>
          </p:nvPr>
        </p:nvGraphicFramePr>
        <p:xfrm>
          <a:off x="2612098" y="1025769"/>
          <a:ext cx="3626128" cy="31145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3266">
                  <a:extLst>
                    <a:ext uri="{9D8B030D-6E8A-4147-A177-3AD203B41FA5}">
                      <a16:colId xmlns:a16="http://schemas.microsoft.com/office/drawing/2014/main" val="1179721856"/>
                    </a:ext>
                  </a:extLst>
                </a:gridCol>
                <a:gridCol w="453266">
                  <a:extLst>
                    <a:ext uri="{9D8B030D-6E8A-4147-A177-3AD203B41FA5}">
                      <a16:colId xmlns:a16="http://schemas.microsoft.com/office/drawing/2014/main" val="3503254155"/>
                    </a:ext>
                  </a:extLst>
                </a:gridCol>
                <a:gridCol w="453266">
                  <a:extLst>
                    <a:ext uri="{9D8B030D-6E8A-4147-A177-3AD203B41FA5}">
                      <a16:colId xmlns:a16="http://schemas.microsoft.com/office/drawing/2014/main" val="2925247207"/>
                    </a:ext>
                  </a:extLst>
                </a:gridCol>
                <a:gridCol w="453266">
                  <a:extLst>
                    <a:ext uri="{9D8B030D-6E8A-4147-A177-3AD203B41FA5}">
                      <a16:colId xmlns:a16="http://schemas.microsoft.com/office/drawing/2014/main" val="2395376026"/>
                    </a:ext>
                  </a:extLst>
                </a:gridCol>
                <a:gridCol w="453266">
                  <a:extLst>
                    <a:ext uri="{9D8B030D-6E8A-4147-A177-3AD203B41FA5}">
                      <a16:colId xmlns:a16="http://schemas.microsoft.com/office/drawing/2014/main" val="3674389241"/>
                    </a:ext>
                  </a:extLst>
                </a:gridCol>
                <a:gridCol w="453266">
                  <a:extLst>
                    <a:ext uri="{9D8B030D-6E8A-4147-A177-3AD203B41FA5}">
                      <a16:colId xmlns:a16="http://schemas.microsoft.com/office/drawing/2014/main" val="3305329602"/>
                    </a:ext>
                  </a:extLst>
                </a:gridCol>
                <a:gridCol w="453266">
                  <a:extLst>
                    <a:ext uri="{9D8B030D-6E8A-4147-A177-3AD203B41FA5}">
                      <a16:colId xmlns:a16="http://schemas.microsoft.com/office/drawing/2014/main" val="2461474624"/>
                    </a:ext>
                  </a:extLst>
                </a:gridCol>
                <a:gridCol w="453266">
                  <a:extLst>
                    <a:ext uri="{9D8B030D-6E8A-4147-A177-3AD203B41FA5}">
                      <a16:colId xmlns:a16="http://schemas.microsoft.com/office/drawing/2014/main" val="331477803"/>
                    </a:ext>
                  </a:extLst>
                </a:gridCol>
              </a:tblGrid>
              <a:tr h="38931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60700694"/>
                  </a:ext>
                </a:extLst>
              </a:tr>
              <a:tr h="38931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24192951"/>
                  </a:ext>
                </a:extLst>
              </a:tr>
              <a:tr h="38931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7510228"/>
                  </a:ext>
                </a:extLst>
              </a:tr>
              <a:tr h="38931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79183072"/>
                  </a:ext>
                </a:extLst>
              </a:tr>
              <a:tr h="38931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97527696"/>
                  </a:ext>
                </a:extLst>
              </a:tr>
              <a:tr h="38931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87414351"/>
                  </a:ext>
                </a:extLst>
              </a:tr>
              <a:tr h="38931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11921960"/>
                  </a:ext>
                </a:extLst>
              </a:tr>
              <a:tr h="38931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1660101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2CEF281-4121-E0E9-7F2D-404ED16A181D}"/>
              </a:ext>
            </a:extLst>
          </p:cNvPr>
          <p:cNvSpPr txBox="1"/>
          <p:nvPr/>
        </p:nvSpPr>
        <p:spPr>
          <a:xfrm rot="5400000">
            <a:off x="5888184" y="2413748"/>
            <a:ext cx="11132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total_mtx</a:t>
            </a:r>
            <a:endParaRPr lang="en-US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790BB3-0C8E-3D9C-86E0-54801BF41A2F}"/>
              </a:ext>
            </a:extLst>
          </p:cNvPr>
          <p:cNvSpPr txBox="1"/>
          <p:nvPr/>
        </p:nvSpPr>
        <p:spPr>
          <a:xfrm rot="5400000">
            <a:off x="5883387" y="1923085"/>
            <a:ext cx="11132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local_mtx</a:t>
            </a:r>
            <a:endParaRPr lang="en-US" sz="1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C43B146-FE2B-75AA-4941-2314A0953F8A}"/>
              </a:ext>
            </a:extLst>
          </p:cNvPr>
          <p:cNvSpPr txBox="1"/>
          <p:nvPr/>
        </p:nvSpPr>
        <p:spPr>
          <a:xfrm rot="5400000">
            <a:off x="5888092" y="3009284"/>
            <a:ext cx="11132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local_mtx</a:t>
            </a:r>
            <a:endParaRPr lang="en-US" sz="1600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 dirty="0"/>
              <a:t>26.09.22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759437E-DD65-47AE-A718-65B9481C0A9E}" type="slidenum">
              <a:rPr lang="de-DE" smtClean="0"/>
              <a:pPr/>
              <a:t>26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 - (Apr. - June)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7AA75AF-9CE6-5753-0FA2-6C1F1CA9D336}"/>
              </a:ext>
            </a:extLst>
          </p:cNvPr>
          <p:cNvGrpSpPr/>
          <p:nvPr/>
        </p:nvGrpSpPr>
        <p:grpSpPr>
          <a:xfrm>
            <a:off x="2612097" y="1025773"/>
            <a:ext cx="3626129" cy="3114508"/>
            <a:chOff x="3938450" y="855617"/>
            <a:chExt cx="4408712" cy="3579501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89DFB8A5-FDCF-2619-474C-67019A89AD7A}"/>
                </a:ext>
              </a:extLst>
            </p:cNvPr>
            <p:cNvCxnSpPr>
              <a:cxnSpLocks/>
            </p:cNvCxnSpPr>
            <p:nvPr/>
          </p:nvCxnSpPr>
          <p:spPr>
            <a:xfrm>
              <a:off x="3938450" y="855617"/>
              <a:ext cx="117567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B69C136-5882-8D5F-5384-33CA830606E6}"/>
                </a:ext>
              </a:extLst>
            </p:cNvPr>
            <p:cNvCxnSpPr>
              <a:cxnSpLocks/>
            </p:cNvCxnSpPr>
            <p:nvPr/>
          </p:nvCxnSpPr>
          <p:spPr>
            <a:xfrm>
              <a:off x="3938450" y="4435118"/>
              <a:ext cx="117567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840A1DA-BAD5-E671-3A12-4CE5452AD1F3}"/>
                </a:ext>
              </a:extLst>
            </p:cNvPr>
            <p:cNvCxnSpPr>
              <a:cxnSpLocks/>
            </p:cNvCxnSpPr>
            <p:nvPr/>
          </p:nvCxnSpPr>
          <p:spPr>
            <a:xfrm>
              <a:off x="8229595" y="855617"/>
              <a:ext cx="117567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2F77C21-6503-DA4C-C62C-418DF2E73429}"/>
                </a:ext>
              </a:extLst>
            </p:cNvPr>
            <p:cNvCxnSpPr>
              <a:cxnSpLocks/>
            </p:cNvCxnSpPr>
            <p:nvPr/>
          </p:nvCxnSpPr>
          <p:spPr>
            <a:xfrm>
              <a:off x="8229595" y="4435118"/>
              <a:ext cx="117567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34" name="Graphic 33" descr="Arrow circle with solid fill">
            <a:extLst>
              <a:ext uri="{FF2B5EF4-FFF2-40B4-BE49-F238E27FC236}">
                <a16:creationId xmlns:a16="http://schemas.microsoft.com/office/drawing/2014/main" id="{76A2B5A0-838F-8261-A87C-889B43B9DB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39941" y="436960"/>
            <a:ext cx="779622" cy="779622"/>
          </a:xfrm>
          <a:prstGeom prst="rect">
            <a:avLst/>
          </a:prstGeom>
        </p:spPr>
      </p:pic>
      <p:graphicFrame>
        <p:nvGraphicFramePr>
          <p:cNvPr id="35" name="Table 5">
            <a:extLst>
              <a:ext uri="{FF2B5EF4-FFF2-40B4-BE49-F238E27FC236}">
                <a16:creationId xmlns:a16="http://schemas.microsoft.com/office/drawing/2014/main" id="{9A172FFC-3F1F-A386-FC70-F430DAD5FE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3288493"/>
              </p:ext>
            </p:extLst>
          </p:nvPr>
        </p:nvGraphicFramePr>
        <p:xfrm>
          <a:off x="2616514" y="717411"/>
          <a:ext cx="361672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2090">
                  <a:extLst>
                    <a:ext uri="{9D8B030D-6E8A-4147-A177-3AD203B41FA5}">
                      <a16:colId xmlns:a16="http://schemas.microsoft.com/office/drawing/2014/main" val="3022295402"/>
                    </a:ext>
                  </a:extLst>
                </a:gridCol>
                <a:gridCol w="452090">
                  <a:extLst>
                    <a:ext uri="{9D8B030D-6E8A-4147-A177-3AD203B41FA5}">
                      <a16:colId xmlns:a16="http://schemas.microsoft.com/office/drawing/2014/main" val="2108321913"/>
                    </a:ext>
                  </a:extLst>
                </a:gridCol>
                <a:gridCol w="452090">
                  <a:extLst>
                    <a:ext uri="{9D8B030D-6E8A-4147-A177-3AD203B41FA5}">
                      <a16:colId xmlns:a16="http://schemas.microsoft.com/office/drawing/2014/main" val="1051347185"/>
                    </a:ext>
                  </a:extLst>
                </a:gridCol>
                <a:gridCol w="452090">
                  <a:extLst>
                    <a:ext uri="{9D8B030D-6E8A-4147-A177-3AD203B41FA5}">
                      <a16:colId xmlns:a16="http://schemas.microsoft.com/office/drawing/2014/main" val="2066060396"/>
                    </a:ext>
                  </a:extLst>
                </a:gridCol>
                <a:gridCol w="452090">
                  <a:extLst>
                    <a:ext uri="{9D8B030D-6E8A-4147-A177-3AD203B41FA5}">
                      <a16:colId xmlns:a16="http://schemas.microsoft.com/office/drawing/2014/main" val="1864471841"/>
                    </a:ext>
                  </a:extLst>
                </a:gridCol>
                <a:gridCol w="452090">
                  <a:extLst>
                    <a:ext uri="{9D8B030D-6E8A-4147-A177-3AD203B41FA5}">
                      <a16:colId xmlns:a16="http://schemas.microsoft.com/office/drawing/2014/main" val="1746544996"/>
                    </a:ext>
                  </a:extLst>
                </a:gridCol>
                <a:gridCol w="452090">
                  <a:extLst>
                    <a:ext uri="{9D8B030D-6E8A-4147-A177-3AD203B41FA5}">
                      <a16:colId xmlns:a16="http://schemas.microsoft.com/office/drawing/2014/main" val="2181881576"/>
                    </a:ext>
                  </a:extLst>
                </a:gridCol>
                <a:gridCol w="452090">
                  <a:extLst>
                    <a:ext uri="{9D8B030D-6E8A-4147-A177-3AD203B41FA5}">
                      <a16:colId xmlns:a16="http://schemas.microsoft.com/office/drawing/2014/main" val="2644089461"/>
                    </a:ext>
                  </a:extLst>
                </a:gridCol>
              </a:tblGrid>
              <a:tr h="36505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75152849"/>
                  </a:ext>
                </a:extLst>
              </a:tr>
              <a:tr h="36505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1640559"/>
                  </a:ext>
                </a:extLst>
              </a:tr>
            </a:tbl>
          </a:graphicData>
        </a:graphic>
      </p:graphicFrame>
      <p:grpSp>
        <p:nvGrpSpPr>
          <p:cNvPr id="36" name="Group 35">
            <a:extLst>
              <a:ext uri="{FF2B5EF4-FFF2-40B4-BE49-F238E27FC236}">
                <a16:creationId xmlns:a16="http://schemas.microsoft.com/office/drawing/2014/main" id="{77370792-4419-D746-8257-EF4098C63B30}"/>
              </a:ext>
            </a:extLst>
          </p:cNvPr>
          <p:cNvGrpSpPr/>
          <p:nvPr/>
        </p:nvGrpSpPr>
        <p:grpSpPr>
          <a:xfrm>
            <a:off x="2610381" y="714219"/>
            <a:ext cx="3626128" cy="731520"/>
            <a:chOff x="3874678" y="589305"/>
            <a:chExt cx="3626128" cy="731520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982D7662-FF6F-AA03-0805-CBD391F8B07E}"/>
                </a:ext>
              </a:extLst>
            </p:cNvPr>
            <p:cNvCxnSpPr>
              <a:cxnSpLocks/>
            </p:cNvCxnSpPr>
            <p:nvPr/>
          </p:nvCxnSpPr>
          <p:spPr>
            <a:xfrm>
              <a:off x="3874678" y="589305"/>
              <a:ext cx="73343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6EC27543-9AC8-D1BB-CD0A-5992F6961E7C}"/>
                </a:ext>
              </a:extLst>
            </p:cNvPr>
            <p:cNvCxnSpPr>
              <a:cxnSpLocks/>
            </p:cNvCxnSpPr>
            <p:nvPr/>
          </p:nvCxnSpPr>
          <p:spPr>
            <a:xfrm>
              <a:off x="3874678" y="1320825"/>
              <a:ext cx="73343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913A7794-BB43-E1BD-2F28-0CA1D0B524F4}"/>
                </a:ext>
              </a:extLst>
            </p:cNvPr>
            <p:cNvCxnSpPr>
              <a:cxnSpLocks/>
            </p:cNvCxnSpPr>
            <p:nvPr/>
          </p:nvCxnSpPr>
          <p:spPr>
            <a:xfrm>
              <a:off x="7427463" y="591235"/>
              <a:ext cx="73343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5AED2F1-8CE3-C314-DAB0-5E85F145A0A3}"/>
                </a:ext>
              </a:extLst>
            </p:cNvPr>
            <p:cNvCxnSpPr>
              <a:cxnSpLocks/>
            </p:cNvCxnSpPr>
            <p:nvPr/>
          </p:nvCxnSpPr>
          <p:spPr>
            <a:xfrm>
              <a:off x="7427463" y="1316405"/>
              <a:ext cx="73343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41" name="Table 5">
            <a:extLst>
              <a:ext uri="{FF2B5EF4-FFF2-40B4-BE49-F238E27FC236}">
                <a16:creationId xmlns:a16="http://schemas.microsoft.com/office/drawing/2014/main" id="{D8F5412C-58CE-2E53-549F-5386C50990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101979"/>
              </p:ext>
            </p:extLst>
          </p:nvPr>
        </p:nvGraphicFramePr>
        <p:xfrm>
          <a:off x="2607698" y="1776673"/>
          <a:ext cx="361672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2090">
                  <a:extLst>
                    <a:ext uri="{9D8B030D-6E8A-4147-A177-3AD203B41FA5}">
                      <a16:colId xmlns:a16="http://schemas.microsoft.com/office/drawing/2014/main" val="3022295402"/>
                    </a:ext>
                  </a:extLst>
                </a:gridCol>
                <a:gridCol w="452090">
                  <a:extLst>
                    <a:ext uri="{9D8B030D-6E8A-4147-A177-3AD203B41FA5}">
                      <a16:colId xmlns:a16="http://schemas.microsoft.com/office/drawing/2014/main" val="2108321913"/>
                    </a:ext>
                  </a:extLst>
                </a:gridCol>
                <a:gridCol w="452090">
                  <a:extLst>
                    <a:ext uri="{9D8B030D-6E8A-4147-A177-3AD203B41FA5}">
                      <a16:colId xmlns:a16="http://schemas.microsoft.com/office/drawing/2014/main" val="1051347185"/>
                    </a:ext>
                  </a:extLst>
                </a:gridCol>
                <a:gridCol w="452090">
                  <a:extLst>
                    <a:ext uri="{9D8B030D-6E8A-4147-A177-3AD203B41FA5}">
                      <a16:colId xmlns:a16="http://schemas.microsoft.com/office/drawing/2014/main" val="2066060396"/>
                    </a:ext>
                  </a:extLst>
                </a:gridCol>
                <a:gridCol w="452090">
                  <a:extLst>
                    <a:ext uri="{9D8B030D-6E8A-4147-A177-3AD203B41FA5}">
                      <a16:colId xmlns:a16="http://schemas.microsoft.com/office/drawing/2014/main" val="1864471841"/>
                    </a:ext>
                  </a:extLst>
                </a:gridCol>
                <a:gridCol w="452090">
                  <a:extLst>
                    <a:ext uri="{9D8B030D-6E8A-4147-A177-3AD203B41FA5}">
                      <a16:colId xmlns:a16="http://schemas.microsoft.com/office/drawing/2014/main" val="1746544996"/>
                    </a:ext>
                  </a:extLst>
                </a:gridCol>
                <a:gridCol w="452090">
                  <a:extLst>
                    <a:ext uri="{9D8B030D-6E8A-4147-A177-3AD203B41FA5}">
                      <a16:colId xmlns:a16="http://schemas.microsoft.com/office/drawing/2014/main" val="2181881576"/>
                    </a:ext>
                  </a:extLst>
                </a:gridCol>
                <a:gridCol w="452090">
                  <a:extLst>
                    <a:ext uri="{9D8B030D-6E8A-4147-A177-3AD203B41FA5}">
                      <a16:colId xmlns:a16="http://schemas.microsoft.com/office/drawing/2014/main" val="2644089461"/>
                    </a:ext>
                  </a:extLst>
                </a:gridCol>
              </a:tblGrid>
              <a:tr h="36505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75152849"/>
                  </a:ext>
                </a:extLst>
              </a:tr>
              <a:tr h="36505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1640559"/>
                  </a:ext>
                </a:extLst>
              </a:tr>
            </a:tbl>
          </a:graphicData>
        </a:graphic>
      </p:graphicFrame>
      <p:graphicFrame>
        <p:nvGraphicFramePr>
          <p:cNvPr id="42" name="Table 5">
            <a:extLst>
              <a:ext uri="{FF2B5EF4-FFF2-40B4-BE49-F238E27FC236}">
                <a16:creationId xmlns:a16="http://schemas.microsoft.com/office/drawing/2014/main" id="{6B048F87-8278-F79B-9C51-990570E64B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1794881"/>
              </p:ext>
            </p:extLst>
          </p:nvPr>
        </p:nvGraphicFramePr>
        <p:xfrm>
          <a:off x="2607106" y="2867568"/>
          <a:ext cx="361672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2090">
                  <a:extLst>
                    <a:ext uri="{9D8B030D-6E8A-4147-A177-3AD203B41FA5}">
                      <a16:colId xmlns:a16="http://schemas.microsoft.com/office/drawing/2014/main" val="3022295402"/>
                    </a:ext>
                  </a:extLst>
                </a:gridCol>
                <a:gridCol w="452090">
                  <a:extLst>
                    <a:ext uri="{9D8B030D-6E8A-4147-A177-3AD203B41FA5}">
                      <a16:colId xmlns:a16="http://schemas.microsoft.com/office/drawing/2014/main" val="2108321913"/>
                    </a:ext>
                  </a:extLst>
                </a:gridCol>
                <a:gridCol w="452090">
                  <a:extLst>
                    <a:ext uri="{9D8B030D-6E8A-4147-A177-3AD203B41FA5}">
                      <a16:colId xmlns:a16="http://schemas.microsoft.com/office/drawing/2014/main" val="1051347185"/>
                    </a:ext>
                  </a:extLst>
                </a:gridCol>
                <a:gridCol w="452090">
                  <a:extLst>
                    <a:ext uri="{9D8B030D-6E8A-4147-A177-3AD203B41FA5}">
                      <a16:colId xmlns:a16="http://schemas.microsoft.com/office/drawing/2014/main" val="2066060396"/>
                    </a:ext>
                  </a:extLst>
                </a:gridCol>
                <a:gridCol w="452090">
                  <a:extLst>
                    <a:ext uri="{9D8B030D-6E8A-4147-A177-3AD203B41FA5}">
                      <a16:colId xmlns:a16="http://schemas.microsoft.com/office/drawing/2014/main" val="1864471841"/>
                    </a:ext>
                  </a:extLst>
                </a:gridCol>
                <a:gridCol w="452090">
                  <a:extLst>
                    <a:ext uri="{9D8B030D-6E8A-4147-A177-3AD203B41FA5}">
                      <a16:colId xmlns:a16="http://schemas.microsoft.com/office/drawing/2014/main" val="1746544996"/>
                    </a:ext>
                  </a:extLst>
                </a:gridCol>
                <a:gridCol w="452090">
                  <a:extLst>
                    <a:ext uri="{9D8B030D-6E8A-4147-A177-3AD203B41FA5}">
                      <a16:colId xmlns:a16="http://schemas.microsoft.com/office/drawing/2014/main" val="2181881576"/>
                    </a:ext>
                  </a:extLst>
                </a:gridCol>
                <a:gridCol w="452090">
                  <a:extLst>
                    <a:ext uri="{9D8B030D-6E8A-4147-A177-3AD203B41FA5}">
                      <a16:colId xmlns:a16="http://schemas.microsoft.com/office/drawing/2014/main" val="2644089461"/>
                    </a:ext>
                  </a:extLst>
                </a:gridCol>
              </a:tblGrid>
              <a:tr h="36505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75152849"/>
                  </a:ext>
                </a:extLst>
              </a:tr>
              <a:tr h="36505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1640559"/>
                  </a:ext>
                </a:extLst>
              </a:tr>
            </a:tbl>
          </a:graphicData>
        </a:graphic>
      </p:graphicFrame>
      <p:graphicFrame>
        <p:nvGraphicFramePr>
          <p:cNvPr id="43" name="Table 5">
            <a:extLst>
              <a:ext uri="{FF2B5EF4-FFF2-40B4-BE49-F238E27FC236}">
                <a16:creationId xmlns:a16="http://schemas.microsoft.com/office/drawing/2014/main" id="{CABECD2C-826D-52A9-3F92-6B9F6C24C6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0035198"/>
              </p:ext>
            </p:extLst>
          </p:nvPr>
        </p:nvGraphicFramePr>
        <p:xfrm>
          <a:off x="2608890" y="3977219"/>
          <a:ext cx="361672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2090">
                  <a:extLst>
                    <a:ext uri="{9D8B030D-6E8A-4147-A177-3AD203B41FA5}">
                      <a16:colId xmlns:a16="http://schemas.microsoft.com/office/drawing/2014/main" val="3022295402"/>
                    </a:ext>
                  </a:extLst>
                </a:gridCol>
                <a:gridCol w="452090">
                  <a:extLst>
                    <a:ext uri="{9D8B030D-6E8A-4147-A177-3AD203B41FA5}">
                      <a16:colId xmlns:a16="http://schemas.microsoft.com/office/drawing/2014/main" val="2108321913"/>
                    </a:ext>
                  </a:extLst>
                </a:gridCol>
                <a:gridCol w="452090">
                  <a:extLst>
                    <a:ext uri="{9D8B030D-6E8A-4147-A177-3AD203B41FA5}">
                      <a16:colId xmlns:a16="http://schemas.microsoft.com/office/drawing/2014/main" val="1051347185"/>
                    </a:ext>
                  </a:extLst>
                </a:gridCol>
                <a:gridCol w="452090">
                  <a:extLst>
                    <a:ext uri="{9D8B030D-6E8A-4147-A177-3AD203B41FA5}">
                      <a16:colId xmlns:a16="http://schemas.microsoft.com/office/drawing/2014/main" val="2066060396"/>
                    </a:ext>
                  </a:extLst>
                </a:gridCol>
                <a:gridCol w="452090">
                  <a:extLst>
                    <a:ext uri="{9D8B030D-6E8A-4147-A177-3AD203B41FA5}">
                      <a16:colId xmlns:a16="http://schemas.microsoft.com/office/drawing/2014/main" val="1864471841"/>
                    </a:ext>
                  </a:extLst>
                </a:gridCol>
                <a:gridCol w="452090">
                  <a:extLst>
                    <a:ext uri="{9D8B030D-6E8A-4147-A177-3AD203B41FA5}">
                      <a16:colId xmlns:a16="http://schemas.microsoft.com/office/drawing/2014/main" val="1746544996"/>
                    </a:ext>
                  </a:extLst>
                </a:gridCol>
                <a:gridCol w="452090">
                  <a:extLst>
                    <a:ext uri="{9D8B030D-6E8A-4147-A177-3AD203B41FA5}">
                      <a16:colId xmlns:a16="http://schemas.microsoft.com/office/drawing/2014/main" val="2181881576"/>
                    </a:ext>
                  </a:extLst>
                </a:gridCol>
                <a:gridCol w="452090">
                  <a:extLst>
                    <a:ext uri="{9D8B030D-6E8A-4147-A177-3AD203B41FA5}">
                      <a16:colId xmlns:a16="http://schemas.microsoft.com/office/drawing/2014/main" val="2644089461"/>
                    </a:ext>
                  </a:extLst>
                </a:gridCol>
              </a:tblGrid>
              <a:tr h="36505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75152849"/>
                  </a:ext>
                </a:extLst>
              </a:tr>
              <a:tr h="36505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1640559"/>
                  </a:ext>
                </a:extLst>
              </a:tr>
            </a:tbl>
          </a:graphicData>
        </a:graphic>
      </p:graphicFrame>
      <p:grpSp>
        <p:nvGrpSpPr>
          <p:cNvPr id="44" name="Group 43">
            <a:extLst>
              <a:ext uri="{FF2B5EF4-FFF2-40B4-BE49-F238E27FC236}">
                <a16:creationId xmlns:a16="http://schemas.microsoft.com/office/drawing/2014/main" id="{659E3643-7A93-72C1-B874-E51E2113C3A4}"/>
              </a:ext>
            </a:extLst>
          </p:cNvPr>
          <p:cNvGrpSpPr/>
          <p:nvPr/>
        </p:nvGrpSpPr>
        <p:grpSpPr>
          <a:xfrm>
            <a:off x="2602402" y="1776673"/>
            <a:ext cx="3626128" cy="731520"/>
            <a:chOff x="3874678" y="589305"/>
            <a:chExt cx="3626128" cy="731520"/>
          </a:xfrm>
        </p:grpSpPr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74BA4B51-964C-3543-9BF9-55F629CB9055}"/>
                </a:ext>
              </a:extLst>
            </p:cNvPr>
            <p:cNvCxnSpPr>
              <a:cxnSpLocks/>
            </p:cNvCxnSpPr>
            <p:nvPr/>
          </p:nvCxnSpPr>
          <p:spPr>
            <a:xfrm>
              <a:off x="3874678" y="589305"/>
              <a:ext cx="73343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A7CA64AE-9ACC-A95E-C070-AEDDE3FEC6C0}"/>
                </a:ext>
              </a:extLst>
            </p:cNvPr>
            <p:cNvCxnSpPr>
              <a:cxnSpLocks/>
            </p:cNvCxnSpPr>
            <p:nvPr/>
          </p:nvCxnSpPr>
          <p:spPr>
            <a:xfrm>
              <a:off x="3874678" y="1320825"/>
              <a:ext cx="73343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7A02CED5-DD69-DF94-C635-63F31D7B2978}"/>
                </a:ext>
              </a:extLst>
            </p:cNvPr>
            <p:cNvCxnSpPr>
              <a:cxnSpLocks/>
            </p:cNvCxnSpPr>
            <p:nvPr/>
          </p:nvCxnSpPr>
          <p:spPr>
            <a:xfrm>
              <a:off x="7427463" y="591235"/>
              <a:ext cx="73343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E7B85A22-ACE4-9814-CF39-4FBCC73C9069}"/>
                </a:ext>
              </a:extLst>
            </p:cNvPr>
            <p:cNvCxnSpPr>
              <a:cxnSpLocks/>
            </p:cNvCxnSpPr>
            <p:nvPr/>
          </p:nvCxnSpPr>
          <p:spPr>
            <a:xfrm>
              <a:off x="7427463" y="1316405"/>
              <a:ext cx="73343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45487D4-35E2-9006-94D1-40B42FDED4B5}"/>
              </a:ext>
            </a:extLst>
          </p:cNvPr>
          <p:cNvGrpSpPr/>
          <p:nvPr/>
        </p:nvGrpSpPr>
        <p:grpSpPr>
          <a:xfrm>
            <a:off x="2606040" y="2867568"/>
            <a:ext cx="3626128" cy="731520"/>
            <a:chOff x="3874678" y="589305"/>
            <a:chExt cx="3626128" cy="731520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55F37080-2BAC-E901-34AD-0B6CF227A7CF}"/>
                </a:ext>
              </a:extLst>
            </p:cNvPr>
            <p:cNvCxnSpPr>
              <a:cxnSpLocks/>
            </p:cNvCxnSpPr>
            <p:nvPr/>
          </p:nvCxnSpPr>
          <p:spPr>
            <a:xfrm>
              <a:off x="3874678" y="589305"/>
              <a:ext cx="73343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F3D60D3F-AE6E-231B-C7E4-7A7BFD186D57}"/>
                </a:ext>
              </a:extLst>
            </p:cNvPr>
            <p:cNvCxnSpPr>
              <a:cxnSpLocks/>
            </p:cNvCxnSpPr>
            <p:nvPr/>
          </p:nvCxnSpPr>
          <p:spPr>
            <a:xfrm>
              <a:off x="3874678" y="1320825"/>
              <a:ext cx="73343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640DE6C2-B0DD-84A6-DE69-11D8A3CED7A2}"/>
                </a:ext>
              </a:extLst>
            </p:cNvPr>
            <p:cNvCxnSpPr>
              <a:cxnSpLocks/>
            </p:cNvCxnSpPr>
            <p:nvPr/>
          </p:nvCxnSpPr>
          <p:spPr>
            <a:xfrm>
              <a:off x="7427463" y="591235"/>
              <a:ext cx="73343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E9A6DD21-9722-4068-2840-EB380038DC68}"/>
                </a:ext>
              </a:extLst>
            </p:cNvPr>
            <p:cNvCxnSpPr>
              <a:cxnSpLocks/>
            </p:cNvCxnSpPr>
            <p:nvPr/>
          </p:nvCxnSpPr>
          <p:spPr>
            <a:xfrm>
              <a:off x="7427463" y="1316405"/>
              <a:ext cx="73343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F4FB3B38-9044-F68A-3975-5650633FCC32}"/>
              </a:ext>
            </a:extLst>
          </p:cNvPr>
          <p:cNvGrpSpPr/>
          <p:nvPr/>
        </p:nvGrpSpPr>
        <p:grpSpPr>
          <a:xfrm>
            <a:off x="2606040" y="3977219"/>
            <a:ext cx="3626128" cy="731520"/>
            <a:chOff x="3874678" y="589305"/>
            <a:chExt cx="3626128" cy="731520"/>
          </a:xfrm>
        </p:grpSpPr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D332227E-AA6C-F354-8199-FA620BFB92EF}"/>
                </a:ext>
              </a:extLst>
            </p:cNvPr>
            <p:cNvCxnSpPr>
              <a:cxnSpLocks/>
            </p:cNvCxnSpPr>
            <p:nvPr/>
          </p:nvCxnSpPr>
          <p:spPr>
            <a:xfrm>
              <a:off x="3874678" y="589305"/>
              <a:ext cx="73343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6590E853-4D03-ACA9-953E-B96F2334DB64}"/>
                </a:ext>
              </a:extLst>
            </p:cNvPr>
            <p:cNvCxnSpPr>
              <a:cxnSpLocks/>
            </p:cNvCxnSpPr>
            <p:nvPr/>
          </p:nvCxnSpPr>
          <p:spPr>
            <a:xfrm>
              <a:off x="3874678" y="1320825"/>
              <a:ext cx="73343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D20FC3AD-9EBA-5881-BFB5-219324038A3E}"/>
                </a:ext>
              </a:extLst>
            </p:cNvPr>
            <p:cNvCxnSpPr>
              <a:cxnSpLocks/>
            </p:cNvCxnSpPr>
            <p:nvPr/>
          </p:nvCxnSpPr>
          <p:spPr>
            <a:xfrm>
              <a:off x="7427463" y="591235"/>
              <a:ext cx="73343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0D2273C4-D2F4-28BF-23BE-9B370549E2B3}"/>
                </a:ext>
              </a:extLst>
            </p:cNvPr>
            <p:cNvCxnSpPr>
              <a:cxnSpLocks/>
            </p:cNvCxnSpPr>
            <p:nvPr/>
          </p:nvCxnSpPr>
          <p:spPr>
            <a:xfrm>
              <a:off x="7427463" y="1316405"/>
              <a:ext cx="73343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91412DF2-6B4C-E59C-E51D-5C3F9451FAEF}"/>
              </a:ext>
            </a:extLst>
          </p:cNvPr>
          <p:cNvGrpSpPr/>
          <p:nvPr/>
        </p:nvGrpSpPr>
        <p:grpSpPr>
          <a:xfrm>
            <a:off x="290099" y="2844530"/>
            <a:ext cx="1385908" cy="914400"/>
            <a:chOff x="557192" y="912324"/>
            <a:chExt cx="999160" cy="914400"/>
          </a:xfrm>
        </p:grpSpPr>
        <p:pic>
          <p:nvPicPr>
            <p:cNvPr id="64" name="Graphic 63" descr="DVD player outline">
              <a:extLst>
                <a:ext uri="{FF2B5EF4-FFF2-40B4-BE49-F238E27FC236}">
                  <a16:creationId xmlns:a16="http://schemas.microsoft.com/office/drawing/2014/main" id="{E97FE7BE-A477-3610-829E-6C0FF73A2FE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85368" y="912324"/>
              <a:ext cx="914400" cy="914400"/>
            </a:xfrm>
            <a:prstGeom prst="rect">
              <a:avLst/>
            </a:prstGeom>
          </p:spPr>
        </p:pic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E6822A0E-8D35-9C4C-7927-70BFE6CDFDF3}"/>
                </a:ext>
              </a:extLst>
            </p:cNvPr>
            <p:cNvSpPr txBox="1"/>
            <p:nvPr/>
          </p:nvSpPr>
          <p:spPr>
            <a:xfrm>
              <a:off x="557192" y="941271"/>
              <a:ext cx="9991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MPI Proc. 2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ACDB3932-7464-7D4F-D552-A641152ACA5C}"/>
              </a:ext>
            </a:extLst>
          </p:cNvPr>
          <p:cNvGrpSpPr/>
          <p:nvPr/>
        </p:nvGrpSpPr>
        <p:grpSpPr>
          <a:xfrm>
            <a:off x="283300" y="3977219"/>
            <a:ext cx="1385908" cy="914400"/>
            <a:chOff x="557192" y="912324"/>
            <a:chExt cx="999160" cy="914400"/>
          </a:xfrm>
        </p:grpSpPr>
        <p:pic>
          <p:nvPicPr>
            <p:cNvPr id="67" name="Graphic 66" descr="DVD player outline">
              <a:extLst>
                <a:ext uri="{FF2B5EF4-FFF2-40B4-BE49-F238E27FC236}">
                  <a16:creationId xmlns:a16="http://schemas.microsoft.com/office/drawing/2014/main" id="{480FE3DF-9BD2-D05C-C268-6D56A7C6F4D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85368" y="912324"/>
              <a:ext cx="914400" cy="914400"/>
            </a:xfrm>
            <a:prstGeom prst="rect">
              <a:avLst/>
            </a:prstGeom>
          </p:spPr>
        </p:pic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8460CCC6-97B8-5D19-AC54-096644B9EF23}"/>
                </a:ext>
              </a:extLst>
            </p:cNvPr>
            <p:cNvSpPr txBox="1"/>
            <p:nvPr/>
          </p:nvSpPr>
          <p:spPr>
            <a:xfrm>
              <a:off x="557192" y="941271"/>
              <a:ext cx="9991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MPI Proc. 3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A8B9B5BB-5B05-A3E9-20CC-EC848A7ECFCB}"/>
              </a:ext>
            </a:extLst>
          </p:cNvPr>
          <p:cNvGrpSpPr/>
          <p:nvPr/>
        </p:nvGrpSpPr>
        <p:grpSpPr>
          <a:xfrm>
            <a:off x="335347" y="1750750"/>
            <a:ext cx="1385908" cy="914400"/>
            <a:chOff x="557192" y="912324"/>
            <a:chExt cx="999160" cy="914400"/>
          </a:xfrm>
        </p:grpSpPr>
        <p:pic>
          <p:nvPicPr>
            <p:cNvPr id="70" name="Graphic 69" descr="DVD player outline">
              <a:extLst>
                <a:ext uri="{FF2B5EF4-FFF2-40B4-BE49-F238E27FC236}">
                  <a16:creationId xmlns:a16="http://schemas.microsoft.com/office/drawing/2014/main" id="{B24233AE-7C79-54AE-A64B-2B96188CAF3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85368" y="912324"/>
              <a:ext cx="914400" cy="914400"/>
            </a:xfrm>
            <a:prstGeom prst="rect">
              <a:avLst/>
            </a:prstGeom>
          </p:spPr>
        </p:pic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ABE83A98-05CB-6FD9-5374-15F84D95092D}"/>
                </a:ext>
              </a:extLst>
            </p:cNvPr>
            <p:cNvSpPr txBox="1"/>
            <p:nvPr/>
          </p:nvSpPr>
          <p:spPr>
            <a:xfrm>
              <a:off x="557192" y="941271"/>
              <a:ext cx="9991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MPI Proc. 1</a:t>
              </a: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2B7D1D71-C731-4F00-4A02-65105E0368B8}"/>
              </a:ext>
            </a:extLst>
          </p:cNvPr>
          <p:cNvGrpSpPr/>
          <p:nvPr/>
        </p:nvGrpSpPr>
        <p:grpSpPr>
          <a:xfrm>
            <a:off x="335347" y="693477"/>
            <a:ext cx="1385908" cy="914400"/>
            <a:chOff x="557192" y="912324"/>
            <a:chExt cx="999160" cy="914400"/>
          </a:xfrm>
        </p:grpSpPr>
        <p:pic>
          <p:nvPicPr>
            <p:cNvPr id="73" name="Graphic 72" descr="DVD player outline">
              <a:extLst>
                <a:ext uri="{FF2B5EF4-FFF2-40B4-BE49-F238E27FC236}">
                  <a16:creationId xmlns:a16="http://schemas.microsoft.com/office/drawing/2014/main" id="{63F056D1-C254-5F78-536E-E60819DBC94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85368" y="912324"/>
              <a:ext cx="914400" cy="914400"/>
            </a:xfrm>
            <a:prstGeom prst="rect">
              <a:avLst/>
            </a:prstGeom>
          </p:spPr>
        </p:pic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F8C9E857-BB5F-213E-09CB-A5B177280C5A}"/>
                </a:ext>
              </a:extLst>
            </p:cNvPr>
            <p:cNvSpPr txBox="1"/>
            <p:nvPr/>
          </p:nvSpPr>
          <p:spPr>
            <a:xfrm>
              <a:off x="557192" y="941271"/>
              <a:ext cx="9991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MPI Proc. 0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F35F3D73-D350-5080-B3C1-C8073922BBC0}"/>
              </a:ext>
            </a:extLst>
          </p:cNvPr>
          <p:cNvSpPr txBox="1"/>
          <p:nvPr/>
        </p:nvSpPr>
        <p:spPr>
          <a:xfrm rot="5400000">
            <a:off x="5888092" y="890969"/>
            <a:ext cx="11132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local_mtx</a:t>
            </a:r>
            <a:endParaRPr lang="en-US" sz="16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16E56E9-D543-B0B7-BD4A-428F3AAD3A17}"/>
              </a:ext>
            </a:extLst>
          </p:cNvPr>
          <p:cNvSpPr txBox="1"/>
          <p:nvPr/>
        </p:nvSpPr>
        <p:spPr>
          <a:xfrm rot="5400000">
            <a:off x="5893516" y="4146269"/>
            <a:ext cx="11132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local_mtx</a:t>
            </a:r>
            <a:endParaRPr lang="en-US" sz="16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66866AD-ECF5-4EEA-4D7B-634094877B02}"/>
              </a:ext>
            </a:extLst>
          </p:cNvPr>
          <p:cNvCxnSpPr>
            <a:cxnSpLocks/>
            <a:endCxn id="43" idx="1"/>
          </p:cNvCxnSpPr>
          <p:nvPr/>
        </p:nvCxnSpPr>
        <p:spPr>
          <a:xfrm>
            <a:off x="1438771" y="1320527"/>
            <a:ext cx="1170119" cy="3022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5FD123E-F142-7BE2-678B-797E8A6945FE}"/>
              </a:ext>
            </a:extLst>
          </p:cNvPr>
          <p:cNvCxnSpPr>
            <a:cxnSpLocks/>
            <a:endCxn id="42" idx="1"/>
          </p:cNvCxnSpPr>
          <p:nvPr/>
        </p:nvCxnSpPr>
        <p:spPr>
          <a:xfrm>
            <a:off x="1446236" y="1311327"/>
            <a:ext cx="1160870" cy="1922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57DE0B5-99C7-55F9-297B-6DEBEC7CF4CA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1464060" y="1312794"/>
            <a:ext cx="1143638" cy="829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9072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3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125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25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250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91 -0.06605 L -0.37118 -0.28117 " pathEditMode="relative" rAng="0" ptsTypes="AA">
                                      <p:cBhvr>
                                        <p:cTn id="16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663" y="-10772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" dur="125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25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25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1" dur="1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39 -0.06975 L -0.37083 -0.28488 " pathEditMode="relative" rAng="0" ptsTypes="AA">
                                      <p:cBhvr>
                                        <p:cTn id="24" dur="1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611" y="-107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8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7014 -0.62315 L 0.00226 -0.00587 " pathEditMode="relative" rAng="0" ptsTypes="AA">
                                      <p:cBhvr>
                                        <p:cTn id="44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11" y="30864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7031 -0.62315 L 0.00278 -0.00463 " pathEditMode="relative" rAng="0" ptsTypes="AA">
                                      <p:cBhvr>
                                        <p:cTn id="46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46" y="309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500"/>
                            </p:stCondLst>
                            <p:childTnLst>
                              <p:par>
                                <p:cTn id="4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750"/>
                            </p:stCondLst>
                            <p:childTnLst>
                              <p:par>
                                <p:cTn id="52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4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6961 -0.40741 L 0.00243 -0.01328 " pathEditMode="relative" rAng="0" ptsTypes="AA">
                                      <p:cBhvr>
                                        <p:cTn id="70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594" y="19691"/>
                                    </p:animMotion>
                                  </p:childTnLst>
                                </p:cTn>
                              </p:par>
                              <p:par>
                                <p:cTn id="7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7014 -0.40741 L 0.00226 -0.01328 " pathEditMode="relative" rAng="0" ptsTypes="AA">
                                      <p:cBhvr>
                                        <p:cTn id="72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11" y="196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3750"/>
                            </p:stCondLst>
                            <p:childTnLst>
                              <p:par>
                                <p:cTn id="7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4000"/>
                            </p:stCondLst>
                            <p:childTnLst>
                              <p:par>
                                <p:cTn id="78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7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0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7014 -0.19537 L 0.00087 -0.01173 " pathEditMode="relative" rAng="0" ptsTypes="AA">
                                      <p:cBhvr>
                                        <p:cTn id="9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542" y="9167"/>
                                    </p:animMotion>
                                  </p:childTnLst>
                                </p:cTn>
                              </p:par>
                              <p:par>
                                <p:cTn id="9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7032 -0.19537 L 0.00139 -0.01173 " pathEditMode="relative" rAng="0" ptsTypes="AA">
                                      <p:cBhvr>
                                        <p:cTn id="9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576" y="91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0"/>
                            </p:stCondLst>
                            <p:childTnLst>
                              <p:par>
                                <p:cTn id="10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250"/>
                            </p:stCondLst>
                            <p:childTnLst>
                              <p:par>
                                <p:cTn id="104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6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7066 0.01111 L -5.55556E-7 0.00031 " pathEditMode="relative" rAng="0" ptsTypes="AA">
                                      <p:cBhvr>
                                        <p:cTn id="11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524" y="-556"/>
                                    </p:animMotion>
                                  </p:childTnLst>
                                </p:cTn>
                              </p:par>
                              <p:par>
                                <p:cTn id="12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7118 0.0105 L -4.16667E-6 -0.0003 " pathEditMode="relative" rAng="0" ptsTypes="AA">
                                      <p:cBhvr>
                                        <p:cTn id="12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559" y="-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6250"/>
                            </p:stCondLst>
                            <p:childTnLst>
                              <p:par>
                                <p:cTn id="1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15" grpId="0"/>
      <p:bldP spid="6" grpId="0"/>
      <p:bldP spid="1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 dirty="0"/>
              <a:t>26.09.22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759437E-DD65-47AE-A718-65B9481C0A9E}" type="slidenum">
              <a:rPr lang="de-DE" smtClean="0"/>
              <a:pPr/>
              <a:t>27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 - (Apr. - June)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sz="quarter" idx="13"/>
          </p:nvPr>
        </p:nvSpPr>
        <p:spPr>
          <a:xfrm>
            <a:off x="269353" y="704146"/>
            <a:ext cx="8554607" cy="4015900"/>
          </a:xfrm>
        </p:spPr>
        <p:txBody>
          <a:bodyPr/>
          <a:lstStyle/>
          <a:p>
            <a:r>
              <a:rPr lang="en-US" dirty="0"/>
              <a:t>Now, every MPI process has it’s own </a:t>
            </a:r>
            <a:r>
              <a:rPr lang="en-US" dirty="0" err="1"/>
              <a:t>local_mtx</a:t>
            </a:r>
            <a:r>
              <a:rPr lang="en-US" dirty="0"/>
              <a:t> struct</a:t>
            </a:r>
          </a:p>
          <a:p>
            <a:pPr lvl="1"/>
            <a:r>
              <a:rPr lang="en-US" dirty="0"/>
              <a:t>It is also crucial that each process has a copy of the work sharing array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4295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 dirty="0"/>
              <a:t>26.09.22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759437E-DD65-47AE-A718-65B9481C0A9E}" type="slidenum">
              <a:rPr lang="de-DE" smtClean="0"/>
              <a:pPr/>
              <a:t>28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 - (Apr. - June)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sz="quarter" idx="13"/>
          </p:nvPr>
        </p:nvSpPr>
        <p:spPr>
          <a:xfrm>
            <a:off x="269353" y="704146"/>
            <a:ext cx="8554607" cy="4015900"/>
          </a:xfrm>
        </p:spPr>
        <p:txBody>
          <a:bodyPr/>
          <a:lstStyle/>
          <a:p>
            <a:r>
              <a:rPr lang="en-US" dirty="0"/>
              <a:t>Now, every MPI process has it’s own </a:t>
            </a:r>
            <a:r>
              <a:rPr lang="en-US" dirty="0" err="1"/>
              <a:t>local_mtx</a:t>
            </a:r>
            <a:r>
              <a:rPr lang="en-US" dirty="0"/>
              <a:t> struct</a:t>
            </a:r>
          </a:p>
          <a:p>
            <a:pPr lvl="1"/>
            <a:r>
              <a:rPr lang="en-US" dirty="0"/>
              <a:t>It is also crucial that each process has a copy of the work sharing array</a:t>
            </a:r>
          </a:p>
          <a:p>
            <a:r>
              <a:rPr lang="en-US" dirty="0"/>
              <a:t>The next task was having each process converts it’s COO formatted “</a:t>
            </a:r>
            <a:r>
              <a:rPr lang="en-US" dirty="0" err="1"/>
              <a:t>local_mtx</a:t>
            </a:r>
            <a:r>
              <a:rPr lang="en-US" dirty="0"/>
              <a:t>” into a SELL-C-σ formatted “</a:t>
            </a:r>
            <a:r>
              <a:rPr lang="en-US" dirty="0" err="1"/>
              <a:t>local_scs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Additionally, a “</a:t>
            </a:r>
            <a:r>
              <a:rPr lang="en-US" dirty="0" err="1"/>
              <a:t>local_context</a:t>
            </a:r>
            <a:r>
              <a:rPr lang="en-US" dirty="0"/>
              <a:t>” struct is generated on each process</a:t>
            </a:r>
          </a:p>
          <a:p>
            <a:pPr lvl="2"/>
            <a:r>
              <a:rPr lang="en-US" dirty="0" err="1"/>
              <a:t>local_context</a:t>
            </a:r>
            <a:r>
              <a:rPr lang="en-US" dirty="0"/>
              <a:t> holds local communication data collected during the set-up phase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0325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 dirty="0"/>
              <a:t>26.09.22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759437E-DD65-47AE-A718-65B9481C0A9E}" type="slidenum">
              <a:rPr lang="de-DE" smtClean="0"/>
              <a:pPr/>
              <a:t>29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 - (Apr. - June)</a:t>
            </a:r>
          </a:p>
        </p:txBody>
      </p:sp>
      <p:graphicFrame>
        <p:nvGraphicFramePr>
          <p:cNvPr id="13" name="Table 5">
            <a:extLst>
              <a:ext uri="{FF2B5EF4-FFF2-40B4-BE49-F238E27FC236}">
                <a16:creationId xmlns:a16="http://schemas.microsoft.com/office/drawing/2014/main" id="{F0A03C93-4B03-C1A7-3E15-DF830DE800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2586037"/>
              </p:ext>
            </p:extLst>
          </p:nvPr>
        </p:nvGraphicFramePr>
        <p:xfrm>
          <a:off x="2616514" y="714535"/>
          <a:ext cx="361672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2090">
                  <a:extLst>
                    <a:ext uri="{9D8B030D-6E8A-4147-A177-3AD203B41FA5}">
                      <a16:colId xmlns:a16="http://schemas.microsoft.com/office/drawing/2014/main" val="3022295402"/>
                    </a:ext>
                  </a:extLst>
                </a:gridCol>
                <a:gridCol w="452090">
                  <a:extLst>
                    <a:ext uri="{9D8B030D-6E8A-4147-A177-3AD203B41FA5}">
                      <a16:colId xmlns:a16="http://schemas.microsoft.com/office/drawing/2014/main" val="2108321913"/>
                    </a:ext>
                  </a:extLst>
                </a:gridCol>
                <a:gridCol w="452090">
                  <a:extLst>
                    <a:ext uri="{9D8B030D-6E8A-4147-A177-3AD203B41FA5}">
                      <a16:colId xmlns:a16="http://schemas.microsoft.com/office/drawing/2014/main" val="1051347185"/>
                    </a:ext>
                  </a:extLst>
                </a:gridCol>
                <a:gridCol w="452090">
                  <a:extLst>
                    <a:ext uri="{9D8B030D-6E8A-4147-A177-3AD203B41FA5}">
                      <a16:colId xmlns:a16="http://schemas.microsoft.com/office/drawing/2014/main" val="2066060396"/>
                    </a:ext>
                  </a:extLst>
                </a:gridCol>
                <a:gridCol w="452090">
                  <a:extLst>
                    <a:ext uri="{9D8B030D-6E8A-4147-A177-3AD203B41FA5}">
                      <a16:colId xmlns:a16="http://schemas.microsoft.com/office/drawing/2014/main" val="1864471841"/>
                    </a:ext>
                  </a:extLst>
                </a:gridCol>
                <a:gridCol w="452090">
                  <a:extLst>
                    <a:ext uri="{9D8B030D-6E8A-4147-A177-3AD203B41FA5}">
                      <a16:colId xmlns:a16="http://schemas.microsoft.com/office/drawing/2014/main" val="1746544996"/>
                    </a:ext>
                  </a:extLst>
                </a:gridCol>
                <a:gridCol w="452090">
                  <a:extLst>
                    <a:ext uri="{9D8B030D-6E8A-4147-A177-3AD203B41FA5}">
                      <a16:colId xmlns:a16="http://schemas.microsoft.com/office/drawing/2014/main" val="2181881576"/>
                    </a:ext>
                  </a:extLst>
                </a:gridCol>
                <a:gridCol w="452090">
                  <a:extLst>
                    <a:ext uri="{9D8B030D-6E8A-4147-A177-3AD203B41FA5}">
                      <a16:colId xmlns:a16="http://schemas.microsoft.com/office/drawing/2014/main" val="2644089461"/>
                    </a:ext>
                  </a:extLst>
                </a:gridCol>
              </a:tblGrid>
              <a:tr h="36505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75152849"/>
                  </a:ext>
                </a:extLst>
              </a:tr>
              <a:tr h="36505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1640559"/>
                  </a:ext>
                </a:extLst>
              </a:tr>
            </a:tbl>
          </a:graphicData>
        </a:graphic>
      </p:graphicFrame>
      <p:grpSp>
        <p:nvGrpSpPr>
          <p:cNvPr id="14" name="Group 13">
            <a:extLst>
              <a:ext uri="{FF2B5EF4-FFF2-40B4-BE49-F238E27FC236}">
                <a16:creationId xmlns:a16="http://schemas.microsoft.com/office/drawing/2014/main" id="{B3EBBCE9-C90D-0283-0448-F2D65B2503C8}"/>
              </a:ext>
            </a:extLst>
          </p:cNvPr>
          <p:cNvGrpSpPr/>
          <p:nvPr/>
        </p:nvGrpSpPr>
        <p:grpSpPr>
          <a:xfrm>
            <a:off x="2607106" y="713945"/>
            <a:ext cx="3626128" cy="731520"/>
            <a:chOff x="3874678" y="589305"/>
            <a:chExt cx="3626128" cy="73152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0E920C9-47A2-D1EC-EAF7-F00B261C7526}"/>
                </a:ext>
              </a:extLst>
            </p:cNvPr>
            <p:cNvCxnSpPr>
              <a:cxnSpLocks/>
            </p:cNvCxnSpPr>
            <p:nvPr/>
          </p:nvCxnSpPr>
          <p:spPr>
            <a:xfrm>
              <a:off x="3874678" y="589305"/>
              <a:ext cx="73343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AC7E813-A188-8C3F-7EA5-5C7B5618E512}"/>
                </a:ext>
              </a:extLst>
            </p:cNvPr>
            <p:cNvCxnSpPr>
              <a:cxnSpLocks/>
            </p:cNvCxnSpPr>
            <p:nvPr/>
          </p:nvCxnSpPr>
          <p:spPr>
            <a:xfrm>
              <a:off x="3874678" y="1320825"/>
              <a:ext cx="73343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A04AFF5-9B70-703A-81AC-627A4EE84AB6}"/>
                </a:ext>
              </a:extLst>
            </p:cNvPr>
            <p:cNvCxnSpPr>
              <a:cxnSpLocks/>
            </p:cNvCxnSpPr>
            <p:nvPr/>
          </p:nvCxnSpPr>
          <p:spPr>
            <a:xfrm>
              <a:off x="7427463" y="591235"/>
              <a:ext cx="73343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96CB52D-2A13-AF54-D9DA-90995C0BCAFB}"/>
                </a:ext>
              </a:extLst>
            </p:cNvPr>
            <p:cNvCxnSpPr>
              <a:cxnSpLocks/>
            </p:cNvCxnSpPr>
            <p:nvPr/>
          </p:nvCxnSpPr>
          <p:spPr>
            <a:xfrm>
              <a:off x="7427463" y="1316405"/>
              <a:ext cx="73343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19" name="Table 5">
            <a:extLst>
              <a:ext uri="{FF2B5EF4-FFF2-40B4-BE49-F238E27FC236}">
                <a16:creationId xmlns:a16="http://schemas.microsoft.com/office/drawing/2014/main" id="{2712E484-7CCA-18A6-818B-FE8C7DB9C8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4330435"/>
              </p:ext>
            </p:extLst>
          </p:nvPr>
        </p:nvGraphicFramePr>
        <p:xfrm>
          <a:off x="2607698" y="1776673"/>
          <a:ext cx="361672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2090">
                  <a:extLst>
                    <a:ext uri="{9D8B030D-6E8A-4147-A177-3AD203B41FA5}">
                      <a16:colId xmlns:a16="http://schemas.microsoft.com/office/drawing/2014/main" val="3022295402"/>
                    </a:ext>
                  </a:extLst>
                </a:gridCol>
                <a:gridCol w="452090">
                  <a:extLst>
                    <a:ext uri="{9D8B030D-6E8A-4147-A177-3AD203B41FA5}">
                      <a16:colId xmlns:a16="http://schemas.microsoft.com/office/drawing/2014/main" val="2108321913"/>
                    </a:ext>
                  </a:extLst>
                </a:gridCol>
                <a:gridCol w="452090">
                  <a:extLst>
                    <a:ext uri="{9D8B030D-6E8A-4147-A177-3AD203B41FA5}">
                      <a16:colId xmlns:a16="http://schemas.microsoft.com/office/drawing/2014/main" val="1051347185"/>
                    </a:ext>
                  </a:extLst>
                </a:gridCol>
                <a:gridCol w="452090">
                  <a:extLst>
                    <a:ext uri="{9D8B030D-6E8A-4147-A177-3AD203B41FA5}">
                      <a16:colId xmlns:a16="http://schemas.microsoft.com/office/drawing/2014/main" val="2066060396"/>
                    </a:ext>
                  </a:extLst>
                </a:gridCol>
                <a:gridCol w="452090">
                  <a:extLst>
                    <a:ext uri="{9D8B030D-6E8A-4147-A177-3AD203B41FA5}">
                      <a16:colId xmlns:a16="http://schemas.microsoft.com/office/drawing/2014/main" val="1864471841"/>
                    </a:ext>
                  </a:extLst>
                </a:gridCol>
                <a:gridCol w="452090">
                  <a:extLst>
                    <a:ext uri="{9D8B030D-6E8A-4147-A177-3AD203B41FA5}">
                      <a16:colId xmlns:a16="http://schemas.microsoft.com/office/drawing/2014/main" val="1746544996"/>
                    </a:ext>
                  </a:extLst>
                </a:gridCol>
                <a:gridCol w="452090">
                  <a:extLst>
                    <a:ext uri="{9D8B030D-6E8A-4147-A177-3AD203B41FA5}">
                      <a16:colId xmlns:a16="http://schemas.microsoft.com/office/drawing/2014/main" val="2181881576"/>
                    </a:ext>
                  </a:extLst>
                </a:gridCol>
                <a:gridCol w="452090">
                  <a:extLst>
                    <a:ext uri="{9D8B030D-6E8A-4147-A177-3AD203B41FA5}">
                      <a16:colId xmlns:a16="http://schemas.microsoft.com/office/drawing/2014/main" val="2644089461"/>
                    </a:ext>
                  </a:extLst>
                </a:gridCol>
              </a:tblGrid>
              <a:tr h="36505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75152849"/>
                  </a:ext>
                </a:extLst>
              </a:tr>
              <a:tr h="36505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1640559"/>
                  </a:ext>
                </a:extLst>
              </a:tr>
            </a:tbl>
          </a:graphicData>
        </a:graphic>
      </p:graphicFrame>
      <p:graphicFrame>
        <p:nvGraphicFramePr>
          <p:cNvPr id="20" name="Table 5">
            <a:extLst>
              <a:ext uri="{FF2B5EF4-FFF2-40B4-BE49-F238E27FC236}">
                <a16:creationId xmlns:a16="http://schemas.microsoft.com/office/drawing/2014/main" id="{CEBA5E4C-8670-6791-455F-077BC88B59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8034443"/>
              </p:ext>
            </p:extLst>
          </p:nvPr>
        </p:nvGraphicFramePr>
        <p:xfrm>
          <a:off x="2607106" y="2867568"/>
          <a:ext cx="361672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2090">
                  <a:extLst>
                    <a:ext uri="{9D8B030D-6E8A-4147-A177-3AD203B41FA5}">
                      <a16:colId xmlns:a16="http://schemas.microsoft.com/office/drawing/2014/main" val="3022295402"/>
                    </a:ext>
                  </a:extLst>
                </a:gridCol>
                <a:gridCol w="452090">
                  <a:extLst>
                    <a:ext uri="{9D8B030D-6E8A-4147-A177-3AD203B41FA5}">
                      <a16:colId xmlns:a16="http://schemas.microsoft.com/office/drawing/2014/main" val="2108321913"/>
                    </a:ext>
                  </a:extLst>
                </a:gridCol>
                <a:gridCol w="452090">
                  <a:extLst>
                    <a:ext uri="{9D8B030D-6E8A-4147-A177-3AD203B41FA5}">
                      <a16:colId xmlns:a16="http://schemas.microsoft.com/office/drawing/2014/main" val="1051347185"/>
                    </a:ext>
                  </a:extLst>
                </a:gridCol>
                <a:gridCol w="452090">
                  <a:extLst>
                    <a:ext uri="{9D8B030D-6E8A-4147-A177-3AD203B41FA5}">
                      <a16:colId xmlns:a16="http://schemas.microsoft.com/office/drawing/2014/main" val="2066060396"/>
                    </a:ext>
                  </a:extLst>
                </a:gridCol>
                <a:gridCol w="452090">
                  <a:extLst>
                    <a:ext uri="{9D8B030D-6E8A-4147-A177-3AD203B41FA5}">
                      <a16:colId xmlns:a16="http://schemas.microsoft.com/office/drawing/2014/main" val="1864471841"/>
                    </a:ext>
                  </a:extLst>
                </a:gridCol>
                <a:gridCol w="452090">
                  <a:extLst>
                    <a:ext uri="{9D8B030D-6E8A-4147-A177-3AD203B41FA5}">
                      <a16:colId xmlns:a16="http://schemas.microsoft.com/office/drawing/2014/main" val="1746544996"/>
                    </a:ext>
                  </a:extLst>
                </a:gridCol>
                <a:gridCol w="452090">
                  <a:extLst>
                    <a:ext uri="{9D8B030D-6E8A-4147-A177-3AD203B41FA5}">
                      <a16:colId xmlns:a16="http://schemas.microsoft.com/office/drawing/2014/main" val="2181881576"/>
                    </a:ext>
                  </a:extLst>
                </a:gridCol>
                <a:gridCol w="452090">
                  <a:extLst>
                    <a:ext uri="{9D8B030D-6E8A-4147-A177-3AD203B41FA5}">
                      <a16:colId xmlns:a16="http://schemas.microsoft.com/office/drawing/2014/main" val="2644089461"/>
                    </a:ext>
                  </a:extLst>
                </a:gridCol>
              </a:tblGrid>
              <a:tr h="36505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75152849"/>
                  </a:ext>
                </a:extLst>
              </a:tr>
              <a:tr h="36505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1640559"/>
                  </a:ext>
                </a:extLst>
              </a:tr>
            </a:tbl>
          </a:graphicData>
        </a:graphic>
      </p:graphicFrame>
      <p:graphicFrame>
        <p:nvGraphicFramePr>
          <p:cNvPr id="21" name="Table 5">
            <a:extLst>
              <a:ext uri="{FF2B5EF4-FFF2-40B4-BE49-F238E27FC236}">
                <a16:creationId xmlns:a16="http://schemas.microsoft.com/office/drawing/2014/main" id="{F8DF68E0-150A-EA0A-FE73-B9B4746E1D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4285845"/>
              </p:ext>
            </p:extLst>
          </p:nvPr>
        </p:nvGraphicFramePr>
        <p:xfrm>
          <a:off x="2608890" y="3977219"/>
          <a:ext cx="361672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2090">
                  <a:extLst>
                    <a:ext uri="{9D8B030D-6E8A-4147-A177-3AD203B41FA5}">
                      <a16:colId xmlns:a16="http://schemas.microsoft.com/office/drawing/2014/main" val="3022295402"/>
                    </a:ext>
                  </a:extLst>
                </a:gridCol>
                <a:gridCol w="452090">
                  <a:extLst>
                    <a:ext uri="{9D8B030D-6E8A-4147-A177-3AD203B41FA5}">
                      <a16:colId xmlns:a16="http://schemas.microsoft.com/office/drawing/2014/main" val="2108321913"/>
                    </a:ext>
                  </a:extLst>
                </a:gridCol>
                <a:gridCol w="452090">
                  <a:extLst>
                    <a:ext uri="{9D8B030D-6E8A-4147-A177-3AD203B41FA5}">
                      <a16:colId xmlns:a16="http://schemas.microsoft.com/office/drawing/2014/main" val="1051347185"/>
                    </a:ext>
                  </a:extLst>
                </a:gridCol>
                <a:gridCol w="452090">
                  <a:extLst>
                    <a:ext uri="{9D8B030D-6E8A-4147-A177-3AD203B41FA5}">
                      <a16:colId xmlns:a16="http://schemas.microsoft.com/office/drawing/2014/main" val="2066060396"/>
                    </a:ext>
                  </a:extLst>
                </a:gridCol>
                <a:gridCol w="452090">
                  <a:extLst>
                    <a:ext uri="{9D8B030D-6E8A-4147-A177-3AD203B41FA5}">
                      <a16:colId xmlns:a16="http://schemas.microsoft.com/office/drawing/2014/main" val="1864471841"/>
                    </a:ext>
                  </a:extLst>
                </a:gridCol>
                <a:gridCol w="452090">
                  <a:extLst>
                    <a:ext uri="{9D8B030D-6E8A-4147-A177-3AD203B41FA5}">
                      <a16:colId xmlns:a16="http://schemas.microsoft.com/office/drawing/2014/main" val="1746544996"/>
                    </a:ext>
                  </a:extLst>
                </a:gridCol>
                <a:gridCol w="452090">
                  <a:extLst>
                    <a:ext uri="{9D8B030D-6E8A-4147-A177-3AD203B41FA5}">
                      <a16:colId xmlns:a16="http://schemas.microsoft.com/office/drawing/2014/main" val="2181881576"/>
                    </a:ext>
                  </a:extLst>
                </a:gridCol>
                <a:gridCol w="452090">
                  <a:extLst>
                    <a:ext uri="{9D8B030D-6E8A-4147-A177-3AD203B41FA5}">
                      <a16:colId xmlns:a16="http://schemas.microsoft.com/office/drawing/2014/main" val="2644089461"/>
                    </a:ext>
                  </a:extLst>
                </a:gridCol>
              </a:tblGrid>
              <a:tr h="36505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75152849"/>
                  </a:ext>
                </a:extLst>
              </a:tr>
              <a:tr h="36505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1640559"/>
                  </a:ext>
                </a:extLst>
              </a:tr>
            </a:tbl>
          </a:graphicData>
        </a:graphic>
      </p:graphicFrame>
      <p:grpSp>
        <p:nvGrpSpPr>
          <p:cNvPr id="22" name="Group 21">
            <a:extLst>
              <a:ext uri="{FF2B5EF4-FFF2-40B4-BE49-F238E27FC236}">
                <a16:creationId xmlns:a16="http://schemas.microsoft.com/office/drawing/2014/main" id="{D7AF448D-C31A-024B-50BD-76B1670A3391}"/>
              </a:ext>
            </a:extLst>
          </p:cNvPr>
          <p:cNvGrpSpPr/>
          <p:nvPr/>
        </p:nvGrpSpPr>
        <p:grpSpPr>
          <a:xfrm>
            <a:off x="2602402" y="1776673"/>
            <a:ext cx="3626128" cy="731520"/>
            <a:chOff x="3874678" y="589305"/>
            <a:chExt cx="3626128" cy="731520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888A6E77-F169-B4A7-C20E-BD5EF53F946A}"/>
                </a:ext>
              </a:extLst>
            </p:cNvPr>
            <p:cNvCxnSpPr>
              <a:cxnSpLocks/>
            </p:cNvCxnSpPr>
            <p:nvPr/>
          </p:nvCxnSpPr>
          <p:spPr>
            <a:xfrm>
              <a:off x="3874678" y="589305"/>
              <a:ext cx="73343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B5ECEAA-C42D-DC97-EFA6-78DDAEF3A36D}"/>
                </a:ext>
              </a:extLst>
            </p:cNvPr>
            <p:cNvCxnSpPr>
              <a:cxnSpLocks/>
            </p:cNvCxnSpPr>
            <p:nvPr/>
          </p:nvCxnSpPr>
          <p:spPr>
            <a:xfrm>
              <a:off x="3874678" y="1320825"/>
              <a:ext cx="73343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7554547-D62B-5962-B64A-898335296DD6}"/>
                </a:ext>
              </a:extLst>
            </p:cNvPr>
            <p:cNvCxnSpPr>
              <a:cxnSpLocks/>
            </p:cNvCxnSpPr>
            <p:nvPr/>
          </p:nvCxnSpPr>
          <p:spPr>
            <a:xfrm>
              <a:off x="7427463" y="591235"/>
              <a:ext cx="73343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868E879C-63C0-7531-5CFF-180598272EAB}"/>
                </a:ext>
              </a:extLst>
            </p:cNvPr>
            <p:cNvCxnSpPr>
              <a:cxnSpLocks/>
            </p:cNvCxnSpPr>
            <p:nvPr/>
          </p:nvCxnSpPr>
          <p:spPr>
            <a:xfrm>
              <a:off x="7427463" y="1316405"/>
              <a:ext cx="73343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08E4FBF-974C-BE3D-CDBF-361D7714C361}"/>
              </a:ext>
            </a:extLst>
          </p:cNvPr>
          <p:cNvGrpSpPr/>
          <p:nvPr/>
        </p:nvGrpSpPr>
        <p:grpSpPr>
          <a:xfrm>
            <a:off x="2597698" y="2867568"/>
            <a:ext cx="3626128" cy="731520"/>
            <a:chOff x="3874678" y="589305"/>
            <a:chExt cx="3626128" cy="731520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EB0BEA0-0D85-FE6C-2A73-96A14AAB6579}"/>
                </a:ext>
              </a:extLst>
            </p:cNvPr>
            <p:cNvCxnSpPr>
              <a:cxnSpLocks/>
            </p:cNvCxnSpPr>
            <p:nvPr/>
          </p:nvCxnSpPr>
          <p:spPr>
            <a:xfrm>
              <a:off x="3874678" y="589305"/>
              <a:ext cx="73343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CDB04F2-DC59-B357-4762-F3B16591B7CF}"/>
                </a:ext>
              </a:extLst>
            </p:cNvPr>
            <p:cNvCxnSpPr>
              <a:cxnSpLocks/>
            </p:cNvCxnSpPr>
            <p:nvPr/>
          </p:nvCxnSpPr>
          <p:spPr>
            <a:xfrm>
              <a:off x="3874678" y="1320825"/>
              <a:ext cx="73343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DDB66DE-BB3D-A729-962F-11C2429772D0}"/>
                </a:ext>
              </a:extLst>
            </p:cNvPr>
            <p:cNvCxnSpPr>
              <a:cxnSpLocks/>
            </p:cNvCxnSpPr>
            <p:nvPr/>
          </p:nvCxnSpPr>
          <p:spPr>
            <a:xfrm>
              <a:off x="7427463" y="591235"/>
              <a:ext cx="73343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C9E4A56-9102-0683-9F5C-58791E3C7478}"/>
                </a:ext>
              </a:extLst>
            </p:cNvPr>
            <p:cNvCxnSpPr>
              <a:cxnSpLocks/>
            </p:cNvCxnSpPr>
            <p:nvPr/>
          </p:nvCxnSpPr>
          <p:spPr>
            <a:xfrm>
              <a:off x="7427463" y="1316405"/>
              <a:ext cx="73343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803316E5-0F7F-60F0-5EA5-C18D79891315}"/>
              </a:ext>
            </a:extLst>
          </p:cNvPr>
          <p:cNvGrpSpPr/>
          <p:nvPr/>
        </p:nvGrpSpPr>
        <p:grpSpPr>
          <a:xfrm>
            <a:off x="2602402" y="3977219"/>
            <a:ext cx="3626128" cy="731520"/>
            <a:chOff x="3874678" y="589305"/>
            <a:chExt cx="3626128" cy="731520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127E5D0-447F-B5BE-A91F-6080FF1EBE24}"/>
                </a:ext>
              </a:extLst>
            </p:cNvPr>
            <p:cNvCxnSpPr>
              <a:cxnSpLocks/>
            </p:cNvCxnSpPr>
            <p:nvPr/>
          </p:nvCxnSpPr>
          <p:spPr>
            <a:xfrm>
              <a:off x="3874678" y="589305"/>
              <a:ext cx="73343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62AF3D98-0B83-B53A-8E6C-CE2094710A9C}"/>
                </a:ext>
              </a:extLst>
            </p:cNvPr>
            <p:cNvCxnSpPr>
              <a:cxnSpLocks/>
            </p:cNvCxnSpPr>
            <p:nvPr/>
          </p:nvCxnSpPr>
          <p:spPr>
            <a:xfrm>
              <a:off x="3874678" y="1320825"/>
              <a:ext cx="73343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25A30666-6872-6498-1E70-2CE6FF0414F3}"/>
                </a:ext>
              </a:extLst>
            </p:cNvPr>
            <p:cNvCxnSpPr>
              <a:cxnSpLocks/>
            </p:cNvCxnSpPr>
            <p:nvPr/>
          </p:nvCxnSpPr>
          <p:spPr>
            <a:xfrm>
              <a:off x="7427463" y="591235"/>
              <a:ext cx="73343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84CB107-E0A6-9CDD-3238-78C793981615}"/>
                </a:ext>
              </a:extLst>
            </p:cNvPr>
            <p:cNvCxnSpPr>
              <a:cxnSpLocks/>
            </p:cNvCxnSpPr>
            <p:nvPr/>
          </p:nvCxnSpPr>
          <p:spPr>
            <a:xfrm>
              <a:off x="7427463" y="1316405"/>
              <a:ext cx="73343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62" name="Graphic 61" descr="Arrow circle with solid fill">
            <a:extLst>
              <a:ext uri="{FF2B5EF4-FFF2-40B4-BE49-F238E27FC236}">
                <a16:creationId xmlns:a16="http://schemas.microsoft.com/office/drawing/2014/main" id="{3CCE45C3-0C41-12F9-541B-7C5A99C29F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39941" y="436960"/>
            <a:ext cx="779622" cy="779622"/>
          </a:xfrm>
          <a:prstGeom prst="rect">
            <a:avLst/>
          </a:prstGeom>
        </p:spPr>
      </p:pic>
      <p:grpSp>
        <p:nvGrpSpPr>
          <p:cNvPr id="63" name="Group 62">
            <a:extLst>
              <a:ext uri="{FF2B5EF4-FFF2-40B4-BE49-F238E27FC236}">
                <a16:creationId xmlns:a16="http://schemas.microsoft.com/office/drawing/2014/main" id="{18AD7A50-6DF5-46EF-3D9B-1622D1D75115}"/>
              </a:ext>
            </a:extLst>
          </p:cNvPr>
          <p:cNvGrpSpPr/>
          <p:nvPr/>
        </p:nvGrpSpPr>
        <p:grpSpPr>
          <a:xfrm>
            <a:off x="335347" y="693477"/>
            <a:ext cx="1385908" cy="914400"/>
            <a:chOff x="557192" y="912324"/>
            <a:chExt cx="999160" cy="914400"/>
          </a:xfrm>
        </p:grpSpPr>
        <p:pic>
          <p:nvPicPr>
            <p:cNvPr id="64" name="Graphic 63" descr="DVD player outline">
              <a:extLst>
                <a:ext uri="{FF2B5EF4-FFF2-40B4-BE49-F238E27FC236}">
                  <a16:creationId xmlns:a16="http://schemas.microsoft.com/office/drawing/2014/main" id="{D39864C1-B544-6CCA-6455-CCB6B5E5EBD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85368" y="912324"/>
              <a:ext cx="914400" cy="914400"/>
            </a:xfrm>
            <a:prstGeom prst="rect">
              <a:avLst/>
            </a:prstGeom>
          </p:spPr>
        </p:pic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91F68654-ABB2-27B1-FE6A-2BF7A8E56698}"/>
                </a:ext>
              </a:extLst>
            </p:cNvPr>
            <p:cNvSpPr txBox="1"/>
            <p:nvPr/>
          </p:nvSpPr>
          <p:spPr>
            <a:xfrm>
              <a:off x="557192" y="941271"/>
              <a:ext cx="9991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MPI Proc. 0</a:t>
              </a:r>
            </a:p>
          </p:txBody>
        </p:sp>
      </p:grpSp>
      <p:pic>
        <p:nvPicPr>
          <p:cNvPr id="66" name="Graphic 65" descr="Arrow circle with solid fill">
            <a:extLst>
              <a:ext uri="{FF2B5EF4-FFF2-40B4-BE49-F238E27FC236}">
                <a16:creationId xmlns:a16="http://schemas.microsoft.com/office/drawing/2014/main" id="{A936ED98-F05C-7D16-3E82-D35606D0C8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83757" y="1444234"/>
            <a:ext cx="779622" cy="779622"/>
          </a:xfrm>
          <a:prstGeom prst="rect">
            <a:avLst/>
          </a:prstGeom>
        </p:spPr>
      </p:pic>
      <p:grpSp>
        <p:nvGrpSpPr>
          <p:cNvPr id="67" name="Group 66">
            <a:extLst>
              <a:ext uri="{FF2B5EF4-FFF2-40B4-BE49-F238E27FC236}">
                <a16:creationId xmlns:a16="http://schemas.microsoft.com/office/drawing/2014/main" id="{D709DD10-300D-CBDC-63D7-BD771230549E}"/>
              </a:ext>
            </a:extLst>
          </p:cNvPr>
          <p:cNvGrpSpPr/>
          <p:nvPr/>
        </p:nvGrpSpPr>
        <p:grpSpPr>
          <a:xfrm>
            <a:off x="279163" y="1700751"/>
            <a:ext cx="1385908" cy="914400"/>
            <a:chOff x="557192" y="912324"/>
            <a:chExt cx="999160" cy="914400"/>
          </a:xfrm>
        </p:grpSpPr>
        <p:pic>
          <p:nvPicPr>
            <p:cNvPr id="68" name="Graphic 67" descr="DVD player outline">
              <a:extLst>
                <a:ext uri="{FF2B5EF4-FFF2-40B4-BE49-F238E27FC236}">
                  <a16:creationId xmlns:a16="http://schemas.microsoft.com/office/drawing/2014/main" id="{44A16963-5DC5-D423-7CFF-581A0D616A4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85368" y="912324"/>
              <a:ext cx="914400" cy="914400"/>
            </a:xfrm>
            <a:prstGeom prst="rect">
              <a:avLst/>
            </a:prstGeom>
          </p:spPr>
        </p:pic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F814F30F-DB40-E6FE-6881-A97CA605CD58}"/>
                </a:ext>
              </a:extLst>
            </p:cNvPr>
            <p:cNvSpPr txBox="1"/>
            <p:nvPr/>
          </p:nvSpPr>
          <p:spPr>
            <a:xfrm>
              <a:off x="557192" y="941271"/>
              <a:ext cx="9991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MPI Proc. 1</a:t>
              </a:r>
            </a:p>
          </p:txBody>
        </p:sp>
      </p:grpSp>
      <p:pic>
        <p:nvPicPr>
          <p:cNvPr id="70" name="Graphic 69" descr="Arrow circle with solid fill">
            <a:extLst>
              <a:ext uri="{FF2B5EF4-FFF2-40B4-BE49-F238E27FC236}">
                <a16:creationId xmlns:a16="http://schemas.microsoft.com/office/drawing/2014/main" id="{46C64878-299A-AD13-FD28-599894605D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83192" y="2559604"/>
            <a:ext cx="779622" cy="779622"/>
          </a:xfrm>
          <a:prstGeom prst="rect">
            <a:avLst/>
          </a:prstGeom>
        </p:spPr>
      </p:pic>
      <p:grpSp>
        <p:nvGrpSpPr>
          <p:cNvPr id="71" name="Group 70">
            <a:extLst>
              <a:ext uri="{FF2B5EF4-FFF2-40B4-BE49-F238E27FC236}">
                <a16:creationId xmlns:a16="http://schemas.microsoft.com/office/drawing/2014/main" id="{2C809FA5-AB91-C203-D5D1-6E499C595EBA}"/>
              </a:ext>
            </a:extLst>
          </p:cNvPr>
          <p:cNvGrpSpPr/>
          <p:nvPr/>
        </p:nvGrpSpPr>
        <p:grpSpPr>
          <a:xfrm>
            <a:off x="278598" y="2816121"/>
            <a:ext cx="1385908" cy="914400"/>
            <a:chOff x="557192" y="912324"/>
            <a:chExt cx="999160" cy="914400"/>
          </a:xfrm>
        </p:grpSpPr>
        <p:pic>
          <p:nvPicPr>
            <p:cNvPr id="72" name="Graphic 71" descr="DVD player outline">
              <a:extLst>
                <a:ext uri="{FF2B5EF4-FFF2-40B4-BE49-F238E27FC236}">
                  <a16:creationId xmlns:a16="http://schemas.microsoft.com/office/drawing/2014/main" id="{4FF58AFE-9F72-1B8E-C878-4177B34BBAC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85368" y="912324"/>
              <a:ext cx="914400" cy="914400"/>
            </a:xfrm>
            <a:prstGeom prst="rect">
              <a:avLst/>
            </a:prstGeom>
          </p:spPr>
        </p:pic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27F10D79-D365-83A2-76DD-151BABCC2777}"/>
                </a:ext>
              </a:extLst>
            </p:cNvPr>
            <p:cNvSpPr txBox="1"/>
            <p:nvPr/>
          </p:nvSpPr>
          <p:spPr>
            <a:xfrm>
              <a:off x="557192" y="941271"/>
              <a:ext cx="9991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MPI Proc. 2</a:t>
              </a:r>
            </a:p>
          </p:txBody>
        </p:sp>
      </p:grpSp>
      <p:pic>
        <p:nvPicPr>
          <p:cNvPr id="74" name="Graphic 73" descr="Arrow circle with solid fill">
            <a:extLst>
              <a:ext uri="{FF2B5EF4-FFF2-40B4-BE49-F238E27FC236}">
                <a16:creationId xmlns:a16="http://schemas.microsoft.com/office/drawing/2014/main" id="{C6F36889-117B-A4EA-76CD-84718BFA7F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76273" y="3696937"/>
            <a:ext cx="779622" cy="779622"/>
          </a:xfrm>
          <a:prstGeom prst="rect">
            <a:avLst/>
          </a:prstGeom>
        </p:spPr>
      </p:pic>
      <p:grpSp>
        <p:nvGrpSpPr>
          <p:cNvPr id="75" name="Group 74">
            <a:extLst>
              <a:ext uri="{FF2B5EF4-FFF2-40B4-BE49-F238E27FC236}">
                <a16:creationId xmlns:a16="http://schemas.microsoft.com/office/drawing/2014/main" id="{4F8B1CCD-583F-8454-9311-2F22C5550B8E}"/>
              </a:ext>
            </a:extLst>
          </p:cNvPr>
          <p:cNvGrpSpPr/>
          <p:nvPr/>
        </p:nvGrpSpPr>
        <p:grpSpPr>
          <a:xfrm>
            <a:off x="271679" y="3953454"/>
            <a:ext cx="1385908" cy="914400"/>
            <a:chOff x="557192" y="912324"/>
            <a:chExt cx="999160" cy="914400"/>
          </a:xfrm>
        </p:grpSpPr>
        <p:pic>
          <p:nvPicPr>
            <p:cNvPr id="76" name="Graphic 75" descr="DVD player outline">
              <a:extLst>
                <a:ext uri="{FF2B5EF4-FFF2-40B4-BE49-F238E27FC236}">
                  <a16:creationId xmlns:a16="http://schemas.microsoft.com/office/drawing/2014/main" id="{F1EC582B-6F9F-DF6F-8670-4ADC5B179C9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85368" y="912324"/>
              <a:ext cx="914400" cy="914400"/>
            </a:xfrm>
            <a:prstGeom prst="rect">
              <a:avLst/>
            </a:prstGeom>
          </p:spPr>
        </p:pic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23D6713A-A300-7172-9C32-0F1FF9D87D1D}"/>
                </a:ext>
              </a:extLst>
            </p:cNvPr>
            <p:cNvSpPr txBox="1"/>
            <p:nvPr/>
          </p:nvSpPr>
          <p:spPr>
            <a:xfrm>
              <a:off x="557192" y="941271"/>
              <a:ext cx="9991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MPI Proc. 3</a:t>
              </a:r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AC29C001-632F-D6E9-D1E0-7ACF62B915E6}"/>
              </a:ext>
            </a:extLst>
          </p:cNvPr>
          <p:cNvGrpSpPr/>
          <p:nvPr/>
        </p:nvGrpSpPr>
        <p:grpSpPr>
          <a:xfrm>
            <a:off x="2654474" y="646748"/>
            <a:ext cx="3551887" cy="963865"/>
            <a:chOff x="2654474" y="646748"/>
            <a:chExt cx="3551887" cy="963865"/>
          </a:xfrm>
        </p:grpSpPr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97B25B9F-8426-0B88-317E-414EB5A05714}"/>
                </a:ext>
              </a:extLst>
            </p:cNvPr>
            <p:cNvSpPr/>
            <p:nvPr/>
          </p:nvSpPr>
          <p:spPr>
            <a:xfrm>
              <a:off x="2654474" y="646748"/>
              <a:ext cx="1593850" cy="963865"/>
            </a:xfrm>
            <a:prstGeom prst="ellipse">
              <a:avLst/>
            </a:prstGeom>
            <a:solidFill>
              <a:srgbClr val="FFFFCC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3FA9D090-079E-1B20-72AB-233473F578F9}"/>
                </a:ext>
              </a:extLst>
            </p:cNvPr>
            <p:cNvSpPr/>
            <p:nvPr/>
          </p:nvSpPr>
          <p:spPr>
            <a:xfrm>
              <a:off x="4602947" y="646748"/>
              <a:ext cx="1593850" cy="963865"/>
            </a:xfrm>
            <a:prstGeom prst="ellipse">
              <a:avLst/>
            </a:prstGeom>
            <a:solidFill>
              <a:srgbClr val="FFFFCC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A71F459F-D7D4-4979-0D23-5734F197F120}"/>
                </a:ext>
              </a:extLst>
            </p:cNvPr>
            <p:cNvSpPr txBox="1"/>
            <p:nvPr/>
          </p:nvSpPr>
          <p:spPr>
            <a:xfrm>
              <a:off x="2769525" y="916386"/>
              <a:ext cx="15151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local_scs_0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D396D7B8-5128-DD14-F2B0-BBFDF3599E59}"/>
                </a:ext>
              </a:extLst>
            </p:cNvPr>
            <p:cNvSpPr txBox="1"/>
            <p:nvPr/>
          </p:nvSpPr>
          <p:spPr>
            <a:xfrm>
              <a:off x="4691258" y="909399"/>
              <a:ext cx="15151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local_ctx_0</a:t>
              </a: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AA50CF0D-7D99-19C9-A90D-D3BA42406141}"/>
              </a:ext>
            </a:extLst>
          </p:cNvPr>
          <p:cNvGrpSpPr/>
          <p:nvPr/>
        </p:nvGrpSpPr>
        <p:grpSpPr>
          <a:xfrm>
            <a:off x="2671347" y="1650282"/>
            <a:ext cx="3551887" cy="963865"/>
            <a:chOff x="2671347" y="1650282"/>
            <a:chExt cx="3551887" cy="963865"/>
          </a:xfrm>
        </p:grpSpPr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8B58BCEF-9EBD-4870-6699-1DF33E608CB6}"/>
                </a:ext>
              </a:extLst>
            </p:cNvPr>
            <p:cNvSpPr/>
            <p:nvPr/>
          </p:nvSpPr>
          <p:spPr>
            <a:xfrm>
              <a:off x="2671347" y="1650282"/>
              <a:ext cx="1593850" cy="963865"/>
            </a:xfrm>
            <a:prstGeom prst="ellipse">
              <a:avLst/>
            </a:prstGeom>
            <a:solidFill>
              <a:srgbClr val="FFFFCC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D6D59BFE-2CF2-636C-1E0F-D8867ECC866B}"/>
                </a:ext>
              </a:extLst>
            </p:cNvPr>
            <p:cNvSpPr/>
            <p:nvPr/>
          </p:nvSpPr>
          <p:spPr>
            <a:xfrm>
              <a:off x="4619820" y="1650282"/>
              <a:ext cx="1593850" cy="963865"/>
            </a:xfrm>
            <a:prstGeom prst="ellipse">
              <a:avLst/>
            </a:prstGeom>
            <a:solidFill>
              <a:srgbClr val="FFFFCC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186D7B16-8FD0-790F-FC24-73AF52CFE79D}"/>
                </a:ext>
              </a:extLst>
            </p:cNvPr>
            <p:cNvSpPr txBox="1"/>
            <p:nvPr/>
          </p:nvSpPr>
          <p:spPr>
            <a:xfrm>
              <a:off x="2786398" y="1919920"/>
              <a:ext cx="15151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local_scs_1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5492B4CB-7C43-C85C-3678-D15A79CD50B5}"/>
                </a:ext>
              </a:extLst>
            </p:cNvPr>
            <p:cNvSpPr txBox="1"/>
            <p:nvPr/>
          </p:nvSpPr>
          <p:spPr>
            <a:xfrm>
              <a:off x="4708131" y="1912933"/>
              <a:ext cx="15151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local_ctx_1</a:t>
              </a:r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982F5EE2-8360-8187-D57C-1C21B56A7086}"/>
              </a:ext>
            </a:extLst>
          </p:cNvPr>
          <p:cNvGrpSpPr/>
          <p:nvPr/>
        </p:nvGrpSpPr>
        <p:grpSpPr>
          <a:xfrm>
            <a:off x="2634819" y="2729701"/>
            <a:ext cx="3551887" cy="963865"/>
            <a:chOff x="2634819" y="2729701"/>
            <a:chExt cx="3551887" cy="963865"/>
          </a:xfrm>
        </p:grpSpPr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C99DA9A5-47E5-A29A-3E9B-AF8C7FA1F01F}"/>
                </a:ext>
              </a:extLst>
            </p:cNvPr>
            <p:cNvSpPr/>
            <p:nvPr/>
          </p:nvSpPr>
          <p:spPr>
            <a:xfrm>
              <a:off x="2634819" y="2729701"/>
              <a:ext cx="1593850" cy="963865"/>
            </a:xfrm>
            <a:prstGeom prst="ellipse">
              <a:avLst/>
            </a:prstGeom>
            <a:solidFill>
              <a:srgbClr val="FFFFCC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71A03F61-6AE5-EFA1-D47F-47A2F590E2A0}"/>
                </a:ext>
              </a:extLst>
            </p:cNvPr>
            <p:cNvSpPr/>
            <p:nvPr/>
          </p:nvSpPr>
          <p:spPr>
            <a:xfrm>
              <a:off x="4583292" y="2729701"/>
              <a:ext cx="1593850" cy="963865"/>
            </a:xfrm>
            <a:prstGeom prst="ellipse">
              <a:avLst/>
            </a:prstGeom>
            <a:solidFill>
              <a:srgbClr val="FFFFCC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04E7A109-B07B-D696-C1EC-27E5FA0A4B3D}"/>
                </a:ext>
              </a:extLst>
            </p:cNvPr>
            <p:cNvSpPr txBox="1"/>
            <p:nvPr/>
          </p:nvSpPr>
          <p:spPr>
            <a:xfrm>
              <a:off x="2749870" y="2999339"/>
              <a:ext cx="15151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local_scs_2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7D38D3EE-5DE5-115C-4858-1EA3E03572B0}"/>
                </a:ext>
              </a:extLst>
            </p:cNvPr>
            <p:cNvSpPr txBox="1"/>
            <p:nvPr/>
          </p:nvSpPr>
          <p:spPr>
            <a:xfrm>
              <a:off x="4671603" y="2992352"/>
              <a:ext cx="15151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local_ctx_2</a:t>
              </a:r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A33C5F89-DCE5-3C96-F0D9-06716E943C60}"/>
              </a:ext>
            </a:extLst>
          </p:cNvPr>
          <p:cNvGrpSpPr/>
          <p:nvPr/>
        </p:nvGrpSpPr>
        <p:grpSpPr>
          <a:xfrm>
            <a:off x="2661783" y="3826402"/>
            <a:ext cx="3551887" cy="963865"/>
            <a:chOff x="2661783" y="3826402"/>
            <a:chExt cx="3551887" cy="963865"/>
          </a:xfrm>
        </p:grpSpPr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0A1BEDC8-7B31-3E06-ADF8-98BD6D10E2BD}"/>
                </a:ext>
              </a:extLst>
            </p:cNvPr>
            <p:cNvSpPr/>
            <p:nvPr/>
          </p:nvSpPr>
          <p:spPr>
            <a:xfrm>
              <a:off x="2661783" y="3826402"/>
              <a:ext cx="1593850" cy="963865"/>
            </a:xfrm>
            <a:prstGeom prst="ellipse">
              <a:avLst/>
            </a:prstGeom>
            <a:solidFill>
              <a:srgbClr val="FFFFCC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1EB94C5B-447D-DFD0-7AE7-5B6F05DA1034}"/>
                </a:ext>
              </a:extLst>
            </p:cNvPr>
            <p:cNvSpPr/>
            <p:nvPr/>
          </p:nvSpPr>
          <p:spPr>
            <a:xfrm>
              <a:off x="4610256" y="3826402"/>
              <a:ext cx="1593850" cy="963865"/>
            </a:xfrm>
            <a:prstGeom prst="ellipse">
              <a:avLst/>
            </a:prstGeom>
            <a:solidFill>
              <a:srgbClr val="FFFFCC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7C9D6D88-41FB-8D4E-2C51-B7401F38C16B}"/>
                </a:ext>
              </a:extLst>
            </p:cNvPr>
            <p:cNvSpPr txBox="1"/>
            <p:nvPr/>
          </p:nvSpPr>
          <p:spPr>
            <a:xfrm>
              <a:off x="2776834" y="4096040"/>
              <a:ext cx="15151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local_scs_3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2FD36068-2966-3ECF-8E16-BD6FFB1AE916}"/>
                </a:ext>
              </a:extLst>
            </p:cNvPr>
            <p:cNvSpPr txBox="1"/>
            <p:nvPr/>
          </p:nvSpPr>
          <p:spPr>
            <a:xfrm>
              <a:off x="4698567" y="4089053"/>
              <a:ext cx="15151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local_ctx_3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24075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25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25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250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" dur="1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" dur="125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25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250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1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" dur="1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1" dur="1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125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25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25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1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1.97531E-6 L -0.37743 -0.00155 " pathEditMode="relative" rAng="0" ptsTypes="AA">
                                      <p:cBhvr>
                                        <p:cTn id="30" dur="1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872" y="-93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1.97531E-6 L -0.37726 -0.00155 " pathEditMode="relative" rAng="0" ptsTypes="AA">
                                      <p:cBhvr>
                                        <p:cTn id="32" dur="1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872" y="-93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3.45679E-6 L -0.37118 0.00802 " pathEditMode="relative" rAng="0" ptsTypes="AA">
                                      <p:cBhvr>
                                        <p:cTn id="34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559" y="401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3.45679E-6 L -0.371 0.00802 " pathEditMode="relative" rAng="0" ptsTypes="AA">
                                      <p:cBhvr>
                                        <p:cTn id="36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559" y="401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4.93827E-6 L -0.37309 0.00432 " pathEditMode="relative" rAng="0" ptsTypes="AA">
                                      <p:cBhvr>
                                        <p:cTn id="38" dur="1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663" y="216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4.93827E-6 L -0.37621 0.00432 " pathEditMode="relative" rAng="0" ptsTypes="AA">
                                      <p:cBhvr>
                                        <p:cTn id="40" dur="1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819" y="216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2" dur="125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25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250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5" dur="1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8" dur="125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25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25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1" dur="1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4.19753E-6 L -0.37378 0.00679 " pathEditMode="relative" rAng="0" ptsTypes="AA">
                                      <p:cBhvr>
                                        <p:cTn id="54" dur="1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698" y="340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4.19753E-6 L -0.37327 0.00679 " pathEditMode="relative" rAng="0" ptsTypes="AA">
                                      <p:cBhvr>
                                        <p:cTn id="56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663" y="340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8" dur="125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25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250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1" dur="1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4" dur="1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7" dur="1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70" dur="1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72" dur="1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74" dur="1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76" dur="1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500"/>
                            </p:stCondLst>
                            <p:childTnLst>
                              <p:par>
                                <p:cTn id="78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724 -0.00154 L -0.00122 -0.00957 " pathEditMode="relative" rAng="0" ptsTypes="AA">
                                      <p:cBhvr>
                                        <p:cTn id="85" dur="2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8" y="-185"/>
                                    </p:animMotion>
                                  </p:childTnLst>
                                </p:cTn>
                              </p:par>
                              <p:par>
                                <p:cTn id="86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809 0.0003 L -4.44444E-6 -4.81481E-6 " pathEditMode="relative" rAng="0" ptsTypes="AA">
                                      <p:cBhvr>
                                        <p:cTn id="93" dur="2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32" y="0"/>
                                    </p:animMotion>
                                  </p:childTnLst>
                                </p:cTn>
                              </p:par>
                              <p:par>
                                <p:cTn id="94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7309 0.00834 L -4.44444E-6 8.64198E-7 " pathEditMode="relative" rAng="0" ptsTypes="AA">
                                      <p:cBhvr>
                                        <p:cTn id="101" dur="2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8" y="-278"/>
                                    </p:animMotion>
                                  </p:childTnLst>
                                </p:cTn>
                              </p:par>
                              <p:par>
                                <p:cTn id="102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7621 0.01358 L 2.22222E-6 -2.09877E-6 " pathEditMode="relative" rAng="0" ptsTypes="AA">
                                      <p:cBhvr>
                                        <p:cTn id="109" dur="2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750" y="-5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 dirty="0"/>
              <a:t>26.09.22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759437E-DD65-47AE-A718-65B9481C0A9E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What are we doing?</a:t>
            </a:r>
          </a:p>
          <a:p>
            <a:pPr lvl="1"/>
            <a:r>
              <a:rPr lang="en-US" dirty="0"/>
              <a:t>MPI+X </a:t>
            </a:r>
            <a:r>
              <a:rPr lang="en-US" dirty="0" err="1"/>
              <a:t>SpMV</a:t>
            </a:r>
            <a:r>
              <a:rPr lang="en-US" dirty="0"/>
              <a:t> with SELL-C-σ benchmark in C++</a:t>
            </a:r>
          </a:p>
          <a:p>
            <a:pPr lvl="2"/>
            <a:r>
              <a:rPr lang="en-US" dirty="0"/>
              <a:t>Similar ideas in GHOST, but we have the aim to </a:t>
            </a:r>
            <a:r>
              <a:rPr lang="en-US" dirty="0">
                <a:solidFill>
                  <a:srgbClr val="00B050"/>
                </a:solidFill>
              </a:rPr>
              <a:t>simplify</a:t>
            </a:r>
            <a:endParaRPr lang="en-US" dirty="0"/>
          </a:p>
          <a:p>
            <a:pPr lvl="2"/>
            <a:r>
              <a:rPr lang="en-US" dirty="0"/>
              <a:t>The “X </a:t>
            </a:r>
            <a:r>
              <a:rPr lang="en-US" dirty="0" err="1"/>
              <a:t>SpMV</a:t>
            </a:r>
            <a:r>
              <a:rPr lang="en-US" dirty="0"/>
              <a:t>” is already well implemented</a:t>
            </a:r>
          </a:p>
          <a:p>
            <a:pPr lvl="2"/>
            <a:r>
              <a:rPr lang="en-US" dirty="0"/>
              <a:t>We’re essentially “laying” MPI on top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6743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 dirty="0"/>
              <a:t>26.09.22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759437E-DD65-47AE-A718-65B9481C0A9E}" type="slidenum">
              <a:rPr lang="de-DE" smtClean="0"/>
              <a:pPr/>
              <a:t>30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 - (Apr. - June)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b="0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endParaRPr lang="en-US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pPr lvl="1"/>
            <a:endParaRPr lang="en-US" dirty="0"/>
          </a:p>
        </p:txBody>
      </p:sp>
      <p:sp>
        <p:nvSpPr>
          <p:cNvPr id="5" name="Textfeld 10">
            <a:extLst>
              <a:ext uri="{FF2B5EF4-FFF2-40B4-BE49-F238E27FC236}">
                <a16:creationId xmlns:a16="http://schemas.microsoft.com/office/drawing/2014/main" id="{97EDB621-1734-BEBA-6245-A1BE54940F14}"/>
              </a:ext>
            </a:extLst>
          </p:cNvPr>
          <p:cNvSpPr txBox="1"/>
          <p:nvPr/>
        </p:nvSpPr>
        <p:spPr>
          <a:xfrm>
            <a:off x="444613" y="577954"/>
            <a:ext cx="7620487" cy="424731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typename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VT,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typename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IT&gt;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ScsData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IT C{}; IT sigma{};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n_rows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{}; IT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n_cols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{};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n_rows_padded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{};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n_chunks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{};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n_elements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{}; // No. of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nz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+ padding.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nnz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{};        // No. of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nz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only.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V&lt;IT, IT&gt;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chunk_ptrs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    // Chunk start offsets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V&lt;IT, IT&gt;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chunk_lengths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V&lt;IT, IT&gt;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col_idxs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V&lt;VT, IT&gt; values;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V&lt;IT, IT&gt;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old_to_new_idx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0252400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 dirty="0"/>
              <a:t>26.09.22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759437E-DD65-47AE-A718-65B9481C0A9E}" type="slidenum">
              <a:rPr lang="de-DE" smtClean="0"/>
              <a:pPr/>
              <a:t>31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 - (Apr. - June)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b="0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endParaRPr lang="en-US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pPr lvl="1"/>
            <a:endParaRPr lang="en-US" dirty="0"/>
          </a:p>
        </p:txBody>
      </p:sp>
      <p:sp>
        <p:nvSpPr>
          <p:cNvPr id="5" name="Textfeld 10">
            <a:extLst>
              <a:ext uri="{FF2B5EF4-FFF2-40B4-BE49-F238E27FC236}">
                <a16:creationId xmlns:a16="http://schemas.microsoft.com/office/drawing/2014/main" id="{97EDB621-1734-BEBA-6245-A1BE54940F14}"/>
              </a:ext>
            </a:extLst>
          </p:cNvPr>
          <p:cNvSpPr txBox="1"/>
          <p:nvPr/>
        </p:nvSpPr>
        <p:spPr>
          <a:xfrm>
            <a:off x="490333" y="854953"/>
            <a:ext cx="7620487" cy="369331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typename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VT,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typename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IT&gt;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ContextData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std::vector&lt;std::vector&lt;IT&gt;&gt;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send_tags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std::vector&lt;std::vector&lt;IT&gt;&gt;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recv_tags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std::vector&lt;std::vector&lt;IT&gt;&gt;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comm_idxs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std::vector&lt;std::vector&lt;VT&gt;&gt;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elems_to_send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std::vector&lt;IT&gt;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recv_counts_cumsum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std::vector&lt;IT&gt;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send_counts_cumsum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amnt_local_elems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scs_padding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total_nnz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2501926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 dirty="0"/>
              <a:t>26.09.22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759437E-DD65-47AE-A718-65B9481C0A9E}" type="slidenum">
              <a:rPr lang="de-DE" smtClean="0"/>
              <a:pPr/>
              <a:t>32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 - (Apr. - June)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sz="quarter" idx="13"/>
          </p:nvPr>
        </p:nvSpPr>
        <p:spPr>
          <a:xfrm>
            <a:off x="269353" y="704146"/>
            <a:ext cx="8554607" cy="4015900"/>
          </a:xfrm>
        </p:spPr>
        <p:txBody>
          <a:bodyPr/>
          <a:lstStyle/>
          <a:p>
            <a:r>
              <a:rPr lang="en-US" dirty="0"/>
              <a:t>Recall the issue stated at the beginning</a:t>
            </a:r>
          </a:p>
        </p:txBody>
      </p:sp>
    </p:spTree>
    <p:extLst>
      <p:ext uri="{BB962C8B-B14F-4D97-AF65-F5344CB8AC3E}">
        <p14:creationId xmlns:p14="http://schemas.microsoft.com/office/powerpoint/2010/main" val="25812902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Rectangle: Rounded Corners 176">
            <a:extLst>
              <a:ext uri="{FF2B5EF4-FFF2-40B4-BE49-F238E27FC236}">
                <a16:creationId xmlns:a16="http://schemas.microsoft.com/office/drawing/2014/main" id="{371A7F87-1705-4056-5FD2-499B56609F20}"/>
              </a:ext>
            </a:extLst>
          </p:cNvPr>
          <p:cNvSpPr/>
          <p:nvPr/>
        </p:nvSpPr>
        <p:spPr>
          <a:xfrm>
            <a:off x="2590290" y="2852711"/>
            <a:ext cx="3610910" cy="369330"/>
          </a:xfrm>
          <a:prstGeom prst="roundRect">
            <a:avLst/>
          </a:prstGeom>
          <a:solidFill>
            <a:srgbClr val="2CA02C">
              <a:alpha val="24706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8" name="Rectangle: Rounded Corners 177">
            <a:extLst>
              <a:ext uri="{FF2B5EF4-FFF2-40B4-BE49-F238E27FC236}">
                <a16:creationId xmlns:a16="http://schemas.microsoft.com/office/drawing/2014/main" id="{447BFD01-5573-184C-8B64-D1AC35BE5739}"/>
              </a:ext>
            </a:extLst>
          </p:cNvPr>
          <p:cNvSpPr/>
          <p:nvPr/>
        </p:nvSpPr>
        <p:spPr>
          <a:xfrm>
            <a:off x="2607106" y="3977000"/>
            <a:ext cx="3610910" cy="369330"/>
          </a:xfrm>
          <a:prstGeom prst="roundRect">
            <a:avLst/>
          </a:prstGeom>
          <a:solidFill>
            <a:srgbClr val="D62728">
              <a:alpha val="24706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6" name="Rectangle: Rounded Corners 175">
            <a:extLst>
              <a:ext uri="{FF2B5EF4-FFF2-40B4-BE49-F238E27FC236}">
                <a16:creationId xmlns:a16="http://schemas.microsoft.com/office/drawing/2014/main" id="{8487A677-8629-31D7-EC68-F61B8CDF8088}"/>
              </a:ext>
            </a:extLst>
          </p:cNvPr>
          <p:cNvSpPr/>
          <p:nvPr/>
        </p:nvSpPr>
        <p:spPr>
          <a:xfrm>
            <a:off x="2607106" y="1785506"/>
            <a:ext cx="3610910" cy="369330"/>
          </a:xfrm>
          <a:prstGeom prst="roundRect">
            <a:avLst/>
          </a:prstGeom>
          <a:solidFill>
            <a:srgbClr val="FF7F0E">
              <a:alpha val="24706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5" name="Rectangle: Rounded Corners 174">
            <a:extLst>
              <a:ext uri="{FF2B5EF4-FFF2-40B4-BE49-F238E27FC236}">
                <a16:creationId xmlns:a16="http://schemas.microsoft.com/office/drawing/2014/main" id="{13422839-EF1A-3791-CD12-B43D8EC9011D}"/>
              </a:ext>
            </a:extLst>
          </p:cNvPr>
          <p:cNvSpPr/>
          <p:nvPr/>
        </p:nvSpPr>
        <p:spPr>
          <a:xfrm>
            <a:off x="2607106" y="717806"/>
            <a:ext cx="3610910" cy="369330"/>
          </a:xfrm>
          <a:prstGeom prst="roundRect">
            <a:avLst/>
          </a:prstGeom>
          <a:solidFill>
            <a:srgbClr val="1F77B4">
              <a:alpha val="24706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 dirty="0"/>
              <a:t>26.09.22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759437E-DD65-47AE-A718-65B9481C0A9E}" type="slidenum">
              <a:rPr lang="de-DE" smtClean="0"/>
              <a:pPr/>
              <a:t>33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 - (Apr. - June)</a:t>
            </a:r>
          </a:p>
        </p:txBody>
      </p:sp>
      <p:graphicFrame>
        <p:nvGraphicFramePr>
          <p:cNvPr id="108" name="Table 5">
            <a:extLst>
              <a:ext uri="{FF2B5EF4-FFF2-40B4-BE49-F238E27FC236}">
                <a16:creationId xmlns:a16="http://schemas.microsoft.com/office/drawing/2014/main" id="{34D058A0-AE7C-4F64-9B63-D542805C49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1102040"/>
              </p:ext>
            </p:extLst>
          </p:nvPr>
        </p:nvGraphicFramePr>
        <p:xfrm>
          <a:off x="2616514" y="717411"/>
          <a:ext cx="361672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2090">
                  <a:extLst>
                    <a:ext uri="{9D8B030D-6E8A-4147-A177-3AD203B41FA5}">
                      <a16:colId xmlns:a16="http://schemas.microsoft.com/office/drawing/2014/main" val="3022295402"/>
                    </a:ext>
                  </a:extLst>
                </a:gridCol>
                <a:gridCol w="452090">
                  <a:extLst>
                    <a:ext uri="{9D8B030D-6E8A-4147-A177-3AD203B41FA5}">
                      <a16:colId xmlns:a16="http://schemas.microsoft.com/office/drawing/2014/main" val="2108321913"/>
                    </a:ext>
                  </a:extLst>
                </a:gridCol>
                <a:gridCol w="452090">
                  <a:extLst>
                    <a:ext uri="{9D8B030D-6E8A-4147-A177-3AD203B41FA5}">
                      <a16:colId xmlns:a16="http://schemas.microsoft.com/office/drawing/2014/main" val="1051347185"/>
                    </a:ext>
                  </a:extLst>
                </a:gridCol>
                <a:gridCol w="452090">
                  <a:extLst>
                    <a:ext uri="{9D8B030D-6E8A-4147-A177-3AD203B41FA5}">
                      <a16:colId xmlns:a16="http://schemas.microsoft.com/office/drawing/2014/main" val="2066060396"/>
                    </a:ext>
                  </a:extLst>
                </a:gridCol>
                <a:gridCol w="452090">
                  <a:extLst>
                    <a:ext uri="{9D8B030D-6E8A-4147-A177-3AD203B41FA5}">
                      <a16:colId xmlns:a16="http://schemas.microsoft.com/office/drawing/2014/main" val="1864471841"/>
                    </a:ext>
                  </a:extLst>
                </a:gridCol>
                <a:gridCol w="452090">
                  <a:extLst>
                    <a:ext uri="{9D8B030D-6E8A-4147-A177-3AD203B41FA5}">
                      <a16:colId xmlns:a16="http://schemas.microsoft.com/office/drawing/2014/main" val="1746544996"/>
                    </a:ext>
                  </a:extLst>
                </a:gridCol>
                <a:gridCol w="452090">
                  <a:extLst>
                    <a:ext uri="{9D8B030D-6E8A-4147-A177-3AD203B41FA5}">
                      <a16:colId xmlns:a16="http://schemas.microsoft.com/office/drawing/2014/main" val="2181881576"/>
                    </a:ext>
                  </a:extLst>
                </a:gridCol>
                <a:gridCol w="452090">
                  <a:extLst>
                    <a:ext uri="{9D8B030D-6E8A-4147-A177-3AD203B41FA5}">
                      <a16:colId xmlns:a16="http://schemas.microsoft.com/office/drawing/2014/main" val="2644089461"/>
                    </a:ext>
                  </a:extLst>
                </a:gridCol>
              </a:tblGrid>
              <a:tr h="36505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75152849"/>
                  </a:ext>
                </a:extLst>
              </a:tr>
              <a:tr h="36505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1640559"/>
                  </a:ext>
                </a:extLst>
              </a:tr>
            </a:tbl>
          </a:graphicData>
        </a:graphic>
      </p:graphicFrame>
      <p:grpSp>
        <p:nvGrpSpPr>
          <p:cNvPr id="109" name="Group 108">
            <a:extLst>
              <a:ext uri="{FF2B5EF4-FFF2-40B4-BE49-F238E27FC236}">
                <a16:creationId xmlns:a16="http://schemas.microsoft.com/office/drawing/2014/main" id="{0E2689F7-8E82-DCEE-363B-2A5F60ACC7A2}"/>
              </a:ext>
            </a:extLst>
          </p:cNvPr>
          <p:cNvGrpSpPr/>
          <p:nvPr/>
        </p:nvGrpSpPr>
        <p:grpSpPr>
          <a:xfrm>
            <a:off x="2607106" y="713945"/>
            <a:ext cx="3626128" cy="731520"/>
            <a:chOff x="3874678" y="589305"/>
            <a:chExt cx="3626128" cy="731520"/>
          </a:xfrm>
        </p:grpSpPr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D1275BA0-A2F3-37D8-C2F8-0F938054F435}"/>
                </a:ext>
              </a:extLst>
            </p:cNvPr>
            <p:cNvCxnSpPr>
              <a:cxnSpLocks/>
            </p:cNvCxnSpPr>
            <p:nvPr/>
          </p:nvCxnSpPr>
          <p:spPr>
            <a:xfrm>
              <a:off x="3874678" y="589305"/>
              <a:ext cx="73343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4F1AA044-8BB6-8CDD-E603-987346715A96}"/>
                </a:ext>
              </a:extLst>
            </p:cNvPr>
            <p:cNvCxnSpPr>
              <a:cxnSpLocks/>
            </p:cNvCxnSpPr>
            <p:nvPr/>
          </p:nvCxnSpPr>
          <p:spPr>
            <a:xfrm>
              <a:off x="3874678" y="1320825"/>
              <a:ext cx="73343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64165AB4-346D-BCAE-C247-1856A705F5A8}"/>
                </a:ext>
              </a:extLst>
            </p:cNvPr>
            <p:cNvCxnSpPr>
              <a:cxnSpLocks/>
            </p:cNvCxnSpPr>
            <p:nvPr/>
          </p:nvCxnSpPr>
          <p:spPr>
            <a:xfrm>
              <a:off x="7427463" y="591235"/>
              <a:ext cx="73343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52660AAD-C7A9-12DD-FCFF-5CE0F5E32B19}"/>
                </a:ext>
              </a:extLst>
            </p:cNvPr>
            <p:cNvCxnSpPr>
              <a:cxnSpLocks/>
            </p:cNvCxnSpPr>
            <p:nvPr/>
          </p:nvCxnSpPr>
          <p:spPr>
            <a:xfrm>
              <a:off x="7427463" y="1316405"/>
              <a:ext cx="73343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4" name="Rectangle 113">
            <a:extLst>
              <a:ext uri="{FF2B5EF4-FFF2-40B4-BE49-F238E27FC236}">
                <a16:creationId xmlns:a16="http://schemas.microsoft.com/office/drawing/2014/main" id="{A0AAE653-C3E3-80A6-1768-4149B33D3BAD}"/>
              </a:ext>
            </a:extLst>
          </p:cNvPr>
          <p:cNvSpPr/>
          <p:nvPr/>
        </p:nvSpPr>
        <p:spPr>
          <a:xfrm>
            <a:off x="269352" y="1713117"/>
            <a:ext cx="8352661" cy="858633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517C4DDD-BE52-E56D-23A6-2B51CAEDB5EE}"/>
              </a:ext>
            </a:extLst>
          </p:cNvPr>
          <p:cNvSpPr/>
          <p:nvPr/>
        </p:nvSpPr>
        <p:spPr>
          <a:xfrm>
            <a:off x="269352" y="2803230"/>
            <a:ext cx="8352661" cy="858633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7D0D972E-8929-EAAC-D509-9825E734A98F}"/>
              </a:ext>
            </a:extLst>
          </p:cNvPr>
          <p:cNvSpPr/>
          <p:nvPr/>
        </p:nvSpPr>
        <p:spPr>
          <a:xfrm>
            <a:off x="269352" y="3913663"/>
            <a:ext cx="8352661" cy="858633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117" name="Table 5">
            <a:extLst>
              <a:ext uri="{FF2B5EF4-FFF2-40B4-BE49-F238E27FC236}">
                <a16:creationId xmlns:a16="http://schemas.microsoft.com/office/drawing/2014/main" id="{5DCCC543-2404-9AA7-D43C-F361AB34B7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0514636"/>
              </p:ext>
            </p:extLst>
          </p:nvPr>
        </p:nvGraphicFramePr>
        <p:xfrm>
          <a:off x="2607698" y="1776673"/>
          <a:ext cx="361672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2090">
                  <a:extLst>
                    <a:ext uri="{9D8B030D-6E8A-4147-A177-3AD203B41FA5}">
                      <a16:colId xmlns:a16="http://schemas.microsoft.com/office/drawing/2014/main" val="3022295402"/>
                    </a:ext>
                  </a:extLst>
                </a:gridCol>
                <a:gridCol w="452090">
                  <a:extLst>
                    <a:ext uri="{9D8B030D-6E8A-4147-A177-3AD203B41FA5}">
                      <a16:colId xmlns:a16="http://schemas.microsoft.com/office/drawing/2014/main" val="2108321913"/>
                    </a:ext>
                  </a:extLst>
                </a:gridCol>
                <a:gridCol w="452090">
                  <a:extLst>
                    <a:ext uri="{9D8B030D-6E8A-4147-A177-3AD203B41FA5}">
                      <a16:colId xmlns:a16="http://schemas.microsoft.com/office/drawing/2014/main" val="1051347185"/>
                    </a:ext>
                  </a:extLst>
                </a:gridCol>
                <a:gridCol w="452090">
                  <a:extLst>
                    <a:ext uri="{9D8B030D-6E8A-4147-A177-3AD203B41FA5}">
                      <a16:colId xmlns:a16="http://schemas.microsoft.com/office/drawing/2014/main" val="2066060396"/>
                    </a:ext>
                  </a:extLst>
                </a:gridCol>
                <a:gridCol w="452090">
                  <a:extLst>
                    <a:ext uri="{9D8B030D-6E8A-4147-A177-3AD203B41FA5}">
                      <a16:colId xmlns:a16="http://schemas.microsoft.com/office/drawing/2014/main" val="1864471841"/>
                    </a:ext>
                  </a:extLst>
                </a:gridCol>
                <a:gridCol w="452090">
                  <a:extLst>
                    <a:ext uri="{9D8B030D-6E8A-4147-A177-3AD203B41FA5}">
                      <a16:colId xmlns:a16="http://schemas.microsoft.com/office/drawing/2014/main" val="1746544996"/>
                    </a:ext>
                  </a:extLst>
                </a:gridCol>
                <a:gridCol w="452090">
                  <a:extLst>
                    <a:ext uri="{9D8B030D-6E8A-4147-A177-3AD203B41FA5}">
                      <a16:colId xmlns:a16="http://schemas.microsoft.com/office/drawing/2014/main" val="2181881576"/>
                    </a:ext>
                  </a:extLst>
                </a:gridCol>
                <a:gridCol w="452090">
                  <a:extLst>
                    <a:ext uri="{9D8B030D-6E8A-4147-A177-3AD203B41FA5}">
                      <a16:colId xmlns:a16="http://schemas.microsoft.com/office/drawing/2014/main" val="2644089461"/>
                    </a:ext>
                  </a:extLst>
                </a:gridCol>
              </a:tblGrid>
              <a:tr h="36505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75152849"/>
                  </a:ext>
                </a:extLst>
              </a:tr>
              <a:tr h="36505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1640559"/>
                  </a:ext>
                </a:extLst>
              </a:tr>
            </a:tbl>
          </a:graphicData>
        </a:graphic>
      </p:graphicFrame>
      <p:graphicFrame>
        <p:nvGraphicFramePr>
          <p:cNvPr id="118" name="Table 5">
            <a:extLst>
              <a:ext uri="{FF2B5EF4-FFF2-40B4-BE49-F238E27FC236}">
                <a16:creationId xmlns:a16="http://schemas.microsoft.com/office/drawing/2014/main" id="{5D63ED0D-2309-2854-3845-6A535758A2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2452757"/>
              </p:ext>
            </p:extLst>
          </p:nvPr>
        </p:nvGraphicFramePr>
        <p:xfrm>
          <a:off x="2607106" y="2867568"/>
          <a:ext cx="361672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2090">
                  <a:extLst>
                    <a:ext uri="{9D8B030D-6E8A-4147-A177-3AD203B41FA5}">
                      <a16:colId xmlns:a16="http://schemas.microsoft.com/office/drawing/2014/main" val="3022295402"/>
                    </a:ext>
                  </a:extLst>
                </a:gridCol>
                <a:gridCol w="452090">
                  <a:extLst>
                    <a:ext uri="{9D8B030D-6E8A-4147-A177-3AD203B41FA5}">
                      <a16:colId xmlns:a16="http://schemas.microsoft.com/office/drawing/2014/main" val="2108321913"/>
                    </a:ext>
                  </a:extLst>
                </a:gridCol>
                <a:gridCol w="452090">
                  <a:extLst>
                    <a:ext uri="{9D8B030D-6E8A-4147-A177-3AD203B41FA5}">
                      <a16:colId xmlns:a16="http://schemas.microsoft.com/office/drawing/2014/main" val="1051347185"/>
                    </a:ext>
                  </a:extLst>
                </a:gridCol>
                <a:gridCol w="452090">
                  <a:extLst>
                    <a:ext uri="{9D8B030D-6E8A-4147-A177-3AD203B41FA5}">
                      <a16:colId xmlns:a16="http://schemas.microsoft.com/office/drawing/2014/main" val="2066060396"/>
                    </a:ext>
                  </a:extLst>
                </a:gridCol>
                <a:gridCol w="452090">
                  <a:extLst>
                    <a:ext uri="{9D8B030D-6E8A-4147-A177-3AD203B41FA5}">
                      <a16:colId xmlns:a16="http://schemas.microsoft.com/office/drawing/2014/main" val="1864471841"/>
                    </a:ext>
                  </a:extLst>
                </a:gridCol>
                <a:gridCol w="452090">
                  <a:extLst>
                    <a:ext uri="{9D8B030D-6E8A-4147-A177-3AD203B41FA5}">
                      <a16:colId xmlns:a16="http://schemas.microsoft.com/office/drawing/2014/main" val="1746544996"/>
                    </a:ext>
                  </a:extLst>
                </a:gridCol>
                <a:gridCol w="452090">
                  <a:extLst>
                    <a:ext uri="{9D8B030D-6E8A-4147-A177-3AD203B41FA5}">
                      <a16:colId xmlns:a16="http://schemas.microsoft.com/office/drawing/2014/main" val="2181881576"/>
                    </a:ext>
                  </a:extLst>
                </a:gridCol>
                <a:gridCol w="452090">
                  <a:extLst>
                    <a:ext uri="{9D8B030D-6E8A-4147-A177-3AD203B41FA5}">
                      <a16:colId xmlns:a16="http://schemas.microsoft.com/office/drawing/2014/main" val="2644089461"/>
                    </a:ext>
                  </a:extLst>
                </a:gridCol>
              </a:tblGrid>
              <a:tr h="36505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75152849"/>
                  </a:ext>
                </a:extLst>
              </a:tr>
              <a:tr h="36505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1640559"/>
                  </a:ext>
                </a:extLst>
              </a:tr>
            </a:tbl>
          </a:graphicData>
        </a:graphic>
      </p:graphicFrame>
      <p:graphicFrame>
        <p:nvGraphicFramePr>
          <p:cNvPr id="119" name="Table 5">
            <a:extLst>
              <a:ext uri="{FF2B5EF4-FFF2-40B4-BE49-F238E27FC236}">
                <a16:creationId xmlns:a16="http://schemas.microsoft.com/office/drawing/2014/main" id="{CEB27772-49AD-AAF1-47A7-4B491D8465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6108199"/>
              </p:ext>
            </p:extLst>
          </p:nvPr>
        </p:nvGraphicFramePr>
        <p:xfrm>
          <a:off x="2608890" y="3977219"/>
          <a:ext cx="361672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2090">
                  <a:extLst>
                    <a:ext uri="{9D8B030D-6E8A-4147-A177-3AD203B41FA5}">
                      <a16:colId xmlns:a16="http://schemas.microsoft.com/office/drawing/2014/main" val="3022295402"/>
                    </a:ext>
                  </a:extLst>
                </a:gridCol>
                <a:gridCol w="452090">
                  <a:extLst>
                    <a:ext uri="{9D8B030D-6E8A-4147-A177-3AD203B41FA5}">
                      <a16:colId xmlns:a16="http://schemas.microsoft.com/office/drawing/2014/main" val="2108321913"/>
                    </a:ext>
                  </a:extLst>
                </a:gridCol>
                <a:gridCol w="452090">
                  <a:extLst>
                    <a:ext uri="{9D8B030D-6E8A-4147-A177-3AD203B41FA5}">
                      <a16:colId xmlns:a16="http://schemas.microsoft.com/office/drawing/2014/main" val="1051347185"/>
                    </a:ext>
                  </a:extLst>
                </a:gridCol>
                <a:gridCol w="452090">
                  <a:extLst>
                    <a:ext uri="{9D8B030D-6E8A-4147-A177-3AD203B41FA5}">
                      <a16:colId xmlns:a16="http://schemas.microsoft.com/office/drawing/2014/main" val="2066060396"/>
                    </a:ext>
                  </a:extLst>
                </a:gridCol>
                <a:gridCol w="452090">
                  <a:extLst>
                    <a:ext uri="{9D8B030D-6E8A-4147-A177-3AD203B41FA5}">
                      <a16:colId xmlns:a16="http://schemas.microsoft.com/office/drawing/2014/main" val="1864471841"/>
                    </a:ext>
                  </a:extLst>
                </a:gridCol>
                <a:gridCol w="452090">
                  <a:extLst>
                    <a:ext uri="{9D8B030D-6E8A-4147-A177-3AD203B41FA5}">
                      <a16:colId xmlns:a16="http://schemas.microsoft.com/office/drawing/2014/main" val="1746544996"/>
                    </a:ext>
                  </a:extLst>
                </a:gridCol>
                <a:gridCol w="452090">
                  <a:extLst>
                    <a:ext uri="{9D8B030D-6E8A-4147-A177-3AD203B41FA5}">
                      <a16:colId xmlns:a16="http://schemas.microsoft.com/office/drawing/2014/main" val="2181881576"/>
                    </a:ext>
                  </a:extLst>
                </a:gridCol>
                <a:gridCol w="452090">
                  <a:extLst>
                    <a:ext uri="{9D8B030D-6E8A-4147-A177-3AD203B41FA5}">
                      <a16:colId xmlns:a16="http://schemas.microsoft.com/office/drawing/2014/main" val="2644089461"/>
                    </a:ext>
                  </a:extLst>
                </a:gridCol>
              </a:tblGrid>
              <a:tr h="36505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75152849"/>
                  </a:ext>
                </a:extLst>
              </a:tr>
              <a:tr h="36505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1640559"/>
                  </a:ext>
                </a:extLst>
              </a:tr>
            </a:tbl>
          </a:graphicData>
        </a:graphic>
      </p:graphicFrame>
      <p:grpSp>
        <p:nvGrpSpPr>
          <p:cNvPr id="120" name="Group 119">
            <a:extLst>
              <a:ext uri="{FF2B5EF4-FFF2-40B4-BE49-F238E27FC236}">
                <a16:creationId xmlns:a16="http://schemas.microsoft.com/office/drawing/2014/main" id="{AB4999EA-A831-12F4-FD1B-C2F88C7AE0E2}"/>
              </a:ext>
            </a:extLst>
          </p:cNvPr>
          <p:cNvGrpSpPr/>
          <p:nvPr/>
        </p:nvGrpSpPr>
        <p:grpSpPr>
          <a:xfrm>
            <a:off x="2602402" y="1776673"/>
            <a:ext cx="3626128" cy="731520"/>
            <a:chOff x="3874678" y="589305"/>
            <a:chExt cx="3626128" cy="731520"/>
          </a:xfrm>
        </p:grpSpPr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5AA7D7D8-B169-2C1C-55BD-D055931D2805}"/>
                </a:ext>
              </a:extLst>
            </p:cNvPr>
            <p:cNvCxnSpPr>
              <a:cxnSpLocks/>
            </p:cNvCxnSpPr>
            <p:nvPr/>
          </p:nvCxnSpPr>
          <p:spPr>
            <a:xfrm>
              <a:off x="3874678" y="589305"/>
              <a:ext cx="73343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6C886F5C-74A2-B864-419C-0A4DD7E7E8BB}"/>
                </a:ext>
              </a:extLst>
            </p:cNvPr>
            <p:cNvCxnSpPr>
              <a:cxnSpLocks/>
            </p:cNvCxnSpPr>
            <p:nvPr/>
          </p:nvCxnSpPr>
          <p:spPr>
            <a:xfrm>
              <a:off x="3874678" y="1320825"/>
              <a:ext cx="73343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28074E5C-BD21-BE12-6028-3096DD5E4A5D}"/>
                </a:ext>
              </a:extLst>
            </p:cNvPr>
            <p:cNvCxnSpPr>
              <a:cxnSpLocks/>
            </p:cNvCxnSpPr>
            <p:nvPr/>
          </p:nvCxnSpPr>
          <p:spPr>
            <a:xfrm>
              <a:off x="7427463" y="591235"/>
              <a:ext cx="73343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754AF331-AB88-9AFF-3928-4F59F42ECF9D}"/>
                </a:ext>
              </a:extLst>
            </p:cNvPr>
            <p:cNvCxnSpPr>
              <a:cxnSpLocks/>
            </p:cNvCxnSpPr>
            <p:nvPr/>
          </p:nvCxnSpPr>
          <p:spPr>
            <a:xfrm>
              <a:off x="7427463" y="1316405"/>
              <a:ext cx="73343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F06DAED1-45EE-4DAC-3CA0-5EAA1D402608}"/>
              </a:ext>
            </a:extLst>
          </p:cNvPr>
          <p:cNvGrpSpPr/>
          <p:nvPr/>
        </p:nvGrpSpPr>
        <p:grpSpPr>
          <a:xfrm>
            <a:off x="2597698" y="2867568"/>
            <a:ext cx="3626128" cy="731520"/>
            <a:chOff x="3874678" y="589305"/>
            <a:chExt cx="3626128" cy="731520"/>
          </a:xfrm>
        </p:grpSpPr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199B24DF-000F-7761-EE78-240D53AC02DA}"/>
                </a:ext>
              </a:extLst>
            </p:cNvPr>
            <p:cNvCxnSpPr>
              <a:cxnSpLocks/>
            </p:cNvCxnSpPr>
            <p:nvPr/>
          </p:nvCxnSpPr>
          <p:spPr>
            <a:xfrm>
              <a:off x="3874678" y="589305"/>
              <a:ext cx="73343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D4B7956E-F41D-7654-57E2-E7A2E8792DDF}"/>
                </a:ext>
              </a:extLst>
            </p:cNvPr>
            <p:cNvCxnSpPr>
              <a:cxnSpLocks/>
            </p:cNvCxnSpPr>
            <p:nvPr/>
          </p:nvCxnSpPr>
          <p:spPr>
            <a:xfrm>
              <a:off x="3874678" y="1320825"/>
              <a:ext cx="73343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77F831B4-6071-A825-5A08-E079326E6A43}"/>
                </a:ext>
              </a:extLst>
            </p:cNvPr>
            <p:cNvCxnSpPr>
              <a:cxnSpLocks/>
            </p:cNvCxnSpPr>
            <p:nvPr/>
          </p:nvCxnSpPr>
          <p:spPr>
            <a:xfrm>
              <a:off x="7427463" y="591235"/>
              <a:ext cx="73343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3DCF44D6-EC9B-DB06-5B05-FF548349CE99}"/>
                </a:ext>
              </a:extLst>
            </p:cNvPr>
            <p:cNvCxnSpPr>
              <a:cxnSpLocks/>
            </p:cNvCxnSpPr>
            <p:nvPr/>
          </p:nvCxnSpPr>
          <p:spPr>
            <a:xfrm>
              <a:off x="7427463" y="1316405"/>
              <a:ext cx="73343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D5611D46-4B39-650F-A4BA-33B01C9133DC}"/>
              </a:ext>
            </a:extLst>
          </p:cNvPr>
          <p:cNvGrpSpPr/>
          <p:nvPr/>
        </p:nvGrpSpPr>
        <p:grpSpPr>
          <a:xfrm>
            <a:off x="2602402" y="3977219"/>
            <a:ext cx="3626128" cy="731520"/>
            <a:chOff x="3874678" y="589305"/>
            <a:chExt cx="3626128" cy="731520"/>
          </a:xfrm>
        </p:grpSpPr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67D40216-ADE6-E474-1C11-52C0760E75A6}"/>
                </a:ext>
              </a:extLst>
            </p:cNvPr>
            <p:cNvCxnSpPr>
              <a:cxnSpLocks/>
            </p:cNvCxnSpPr>
            <p:nvPr/>
          </p:nvCxnSpPr>
          <p:spPr>
            <a:xfrm>
              <a:off x="3874678" y="589305"/>
              <a:ext cx="73343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D0D977F7-A466-AC37-2870-3041C66EEEA0}"/>
                </a:ext>
              </a:extLst>
            </p:cNvPr>
            <p:cNvCxnSpPr>
              <a:cxnSpLocks/>
            </p:cNvCxnSpPr>
            <p:nvPr/>
          </p:nvCxnSpPr>
          <p:spPr>
            <a:xfrm>
              <a:off x="3874678" y="1320825"/>
              <a:ext cx="73343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38FBCAF0-0610-CF0D-10E9-C95059AEFAB5}"/>
                </a:ext>
              </a:extLst>
            </p:cNvPr>
            <p:cNvCxnSpPr>
              <a:cxnSpLocks/>
            </p:cNvCxnSpPr>
            <p:nvPr/>
          </p:nvCxnSpPr>
          <p:spPr>
            <a:xfrm>
              <a:off x="7427463" y="591235"/>
              <a:ext cx="73343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646FC8DB-7767-411A-6535-B063F074FFC1}"/>
                </a:ext>
              </a:extLst>
            </p:cNvPr>
            <p:cNvCxnSpPr>
              <a:cxnSpLocks/>
            </p:cNvCxnSpPr>
            <p:nvPr/>
          </p:nvCxnSpPr>
          <p:spPr>
            <a:xfrm>
              <a:off x="7427463" y="1316405"/>
              <a:ext cx="73343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135" name="Table 61">
            <a:extLst>
              <a:ext uri="{FF2B5EF4-FFF2-40B4-BE49-F238E27FC236}">
                <a16:creationId xmlns:a16="http://schemas.microsoft.com/office/drawing/2014/main" id="{AE307E88-2855-70B4-368A-7B89C15453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8453126"/>
              </p:ext>
            </p:extLst>
          </p:nvPr>
        </p:nvGraphicFramePr>
        <p:xfrm>
          <a:off x="7747267" y="709525"/>
          <a:ext cx="483322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3322">
                  <a:extLst>
                    <a:ext uri="{9D8B030D-6E8A-4147-A177-3AD203B41FA5}">
                      <a16:colId xmlns:a16="http://schemas.microsoft.com/office/drawing/2014/main" val="331782129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5956959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53388076"/>
                  </a:ext>
                </a:extLst>
              </a:tr>
            </a:tbl>
          </a:graphicData>
        </a:graphic>
      </p:graphicFrame>
      <p:grpSp>
        <p:nvGrpSpPr>
          <p:cNvPr id="136" name="Group 135">
            <a:extLst>
              <a:ext uri="{FF2B5EF4-FFF2-40B4-BE49-F238E27FC236}">
                <a16:creationId xmlns:a16="http://schemas.microsoft.com/office/drawing/2014/main" id="{5EF10073-48E4-2E46-70DB-45EB516684FC}"/>
              </a:ext>
            </a:extLst>
          </p:cNvPr>
          <p:cNvGrpSpPr/>
          <p:nvPr/>
        </p:nvGrpSpPr>
        <p:grpSpPr>
          <a:xfrm>
            <a:off x="7747267" y="715478"/>
            <a:ext cx="487486" cy="719614"/>
            <a:chOff x="7257574" y="713857"/>
            <a:chExt cx="487486" cy="719614"/>
          </a:xfrm>
        </p:grpSpPr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F3E2861D-2171-B94A-8464-7B033CDEEFFF}"/>
                </a:ext>
              </a:extLst>
            </p:cNvPr>
            <p:cNvCxnSpPr>
              <a:cxnSpLocks/>
            </p:cNvCxnSpPr>
            <p:nvPr/>
          </p:nvCxnSpPr>
          <p:spPr>
            <a:xfrm>
              <a:off x="7257574" y="713945"/>
              <a:ext cx="60007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71CEA5A0-F18D-D095-41A9-A00C7D430DA9}"/>
                </a:ext>
              </a:extLst>
            </p:cNvPr>
            <p:cNvCxnSpPr>
              <a:cxnSpLocks/>
            </p:cNvCxnSpPr>
            <p:nvPr/>
          </p:nvCxnSpPr>
          <p:spPr>
            <a:xfrm>
              <a:off x="7257574" y="1433471"/>
              <a:ext cx="60007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8514A62C-9585-1017-E194-1A7CBA441A37}"/>
                </a:ext>
              </a:extLst>
            </p:cNvPr>
            <p:cNvCxnSpPr>
              <a:cxnSpLocks/>
            </p:cNvCxnSpPr>
            <p:nvPr/>
          </p:nvCxnSpPr>
          <p:spPr>
            <a:xfrm>
              <a:off x="7685053" y="713857"/>
              <a:ext cx="60007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6AD183ED-F92A-9131-AF67-1C89303A7AB0}"/>
                </a:ext>
              </a:extLst>
            </p:cNvPr>
            <p:cNvCxnSpPr>
              <a:cxnSpLocks/>
            </p:cNvCxnSpPr>
            <p:nvPr/>
          </p:nvCxnSpPr>
          <p:spPr>
            <a:xfrm>
              <a:off x="7685053" y="1433041"/>
              <a:ext cx="60007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141" name="Table 61">
            <a:extLst>
              <a:ext uri="{FF2B5EF4-FFF2-40B4-BE49-F238E27FC236}">
                <a16:creationId xmlns:a16="http://schemas.microsoft.com/office/drawing/2014/main" id="{46DDA988-C8C6-1DB8-4B79-3493F93C7D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4044562"/>
              </p:ext>
            </p:extLst>
          </p:nvPr>
        </p:nvGraphicFramePr>
        <p:xfrm>
          <a:off x="7751431" y="1768455"/>
          <a:ext cx="483322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3322">
                  <a:extLst>
                    <a:ext uri="{9D8B030D-6E8A-4147-A177-3AD203B41FA5}">
                      <a16:colId xmlns:a16="http://schemas.microsoft.com/office/drawing/2014/main" val="331782129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5956959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53388076"/>
                  </a:ext>
                </a:extLst>
              </a:tr>
            </a:tbl>
          </a:graphicData>
        </a:graphic>
      </p:graphicFrame>
      <p:grpSp>
        <p:nvGrpSpPr>
          <p:cNvPr id="142" name="Group 141">
            <a:extLst>
              <a:ext uri="{FF2B5EF4-FFF2-40B4-BE49-F238E27FC236}">
                <a16:creationId xmlns:a16="http://schemas.microsoft.com/office/drawing/2014/main" id="{0C03EB68-8348-6705-7652-D6D19EF16EAE}"/>
              </a:ext>
            </a:extLst>
          </p:cNvPr>
          <p:cNvGrpSpPr/>
          <p:nvPr/>
        </p:nvGrpSpPr>
        <p:grpSpPr>
          <a:xfrm>
            <a:off x="7751431" y="1774408"/>
            <a:ext cx="487486" cy="719614"/>
            <a:chOff x="7257574" y="713857"/>
            <a:chExt cx="487486" cy="719614"/>
          </a:xfrm>
        </p:grpSpPr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7533AF64-44A8-5252-89DC-D53AFB918BFA}"/>
                </a:ext>
              </a:extLst>
            </p:cNvPr>
            <p:cNvCxnSpPr>
              <a:cxnSpLocks/>
            </p:cNvCxnSpPr>
            <p:nvPr/>
          </p:nvCxnSpPr>
          <p:spPr>
            <a:xfrm>
              <a:off x="7257574" y="713945"/>
              <a:ext cx="60007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EEB3F11C-BF19-02B8-A90B-6B7047595B95}"/>
                </a:ext>
              </a:extLst>
            </p:cNvPr>
            <p:cNvCxnSpPr>
              <a:cxnSpLocks/>
            </p:cNvCxnSpPr>
            <p:nvPr/>
          </p:nvCxnSpPr>
          <p:spPr>
            <a:xfrm>
              <a:off x="7257574" y="1433471"/>
              <a:ext cx="60007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071099C5-B990-4FC5-58AB-75DE9B3210D3}"/>
                </a:ext>
              </a:extLst>
            </p:cNvPr>
            <p:cNvCxnSpPr>
              <a:cxnSpLocks/>
            </p:cNvCxnSpPr>
            <p:nvPr/>
          </p:nvCxnSpPr>
          <p:spPr>
            <a:xfrm>
              <a:off x="7685053" y="713857"/>
              <a:ext cx="60007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52A9BC09-CC17-5609-F8F2-99C88BCF70AC}"/>
                </a:ext>
              </a:extLst>
            </p:cNvPr>
            <p:cNvCxnSpPr>
              <a:cxnSpLocks/>
            </p:cNvCxnSpPr>
            <p:nvPr/>
          </p:nvCxnSpPr>
          <p:spPr>
            <a:xfrm>
              <a:off x="7685053" y="1433041"/>
              <a:ext cx="60007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147" name="Table 61">
            <a:extLst>
              <a:ext uri="{FF2B5EF4-FFF2-40B4-BE49-F238E27FC236}">
                <a16:creationId xmlns:a16="http://schemas.microsoft.com/office/drawing/2014/main" id="{B9850217-799B-867A-7749-7BAB692A8B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8544057"/>
              </p:ext>
            </p:extLst>
          </p:nvPr>
        </p:nvGraphicFramePr>
        <p:xfrm>
          <a:off x="7751431" y="2863148"/>
          <a:ext cx="483322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3322">
                  <a:extLst>
                    <a:ext uri="{9D8B030D-6E8A-4147-A177-3AD203B41FA5}">
                      <a16:colId xmlns:a16="http://schemas.microsoft.com/office/drawing/2014/main" val="331782129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5956959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53388076"/>
                  </a:ext>
                </a:extLst>
              </a:tr>
            </a:tbl>
          </a:graphicData>
        </a:graphic>
      </p:graphicFrame>
      <p:grpSp>
        <p:nvGrpSpPr>
          <p:cNvPr id="148" name="Group 147">
            <a:extLst>
              <a:ext uri="{FF2B5EF4-FFF2-40B4-BE49-F238E27FC236}">
                <a16:creationId xmlns:a16="http://schemas.microsoft.com/office/drawing/2014/main" id="{26998C60-5E90-EFB6-FC30-B986F83D9D80}"/>
              </a:ext>
            </a:extLst>
          </p:cNvPr>
          <p:cNvGrpSpPr/>
          <p:nvPr/>
        </p:nvGrpSpPr>
        <p:grpSpPr>
          <a:xfrm>
            <a:off x="7751431" y="2869101"/>
            <a:ext cx="487486" cy="719614"/>
            <a:chOff x="7257574" y="713857"/>
            <a:chExt cx="487486" cy="719614"/>
          </a:xfrm>
        </p:grpSpPr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EED59069-5A80-AF27-BDF9-4F9ADF1B8D2B}"/>
                </a:ext>
              </a:extLst>
            </p:cNvPr>
            <p:cNvCxnSpPr>
              <a:cxnSpLocks/>
            </p:cNvCxnSpPr>
            <p:nvPr/>
          </p:nvCxnSpPr>
          <p:spPr>
            <a:xfrm>
              <a:off x="7257574" y="713945"/>
              <a:ext cx="60007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81A0B851-B220-087E-41D1-B0CDF464F342}"/>
                </a:ext>
              </a:extLst>
            </p:cNvPr>
            <p:cNvCxnSpPr>
              <a:cxnSpLocks/>
            </p:cNvCxnSpPr>
            <p:nvPr/>
          </p:nvCxnSpPr>
          <p:spPr>
            <a:xfrm>
              <a:off x="7257574" y="1433471"/>
              <a:ext cx="60007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8BCE47E5-65BB-DE1E-13E5-202471D8775B}"/>
                </a:ext>
              </a:extLst>
            </p:cNvPr>
            <p:cNvCxnSpPr>
              <a:cxnSpLocks/>
            </p:cNvCxnSpPr>
            <p:nvPr/>
          </p:nvCxnSpPr>
          <p:spPr>
            <a:xfrm>
              <a:off x="7685053" y="713857"/>
              <a:ext cx="60007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F14B66D7-CD51-2D4B-CB2C-C8E44253F60F}"/>
                </a:ext>
              </a:extLst>
            </p:cNvPr>
            <p:cNvCxnSpPr>
              <a:cxnSpLocks/>
            </p:cNvCxnSpPr>
            <p:nvPr/>
          </p:nvCxnSpPr>
          <p:spPr>
            <a:xfrm>
              <a:off x="7685053" y="1433041"/>
              <a:ext cx="60007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153" name="Table 61">
            <a:extLst>
              <a:ext uri="{FF2B5EF4-FFF2-40B4-BE49-F238E27FC236}">
                <a16:creationId xmlns:a16="http://schemas.microsoft.com/office/drawing/2014/main" id="{4C27D6CD-1F47-B38F-3295-9B87A093FA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4594000"/>
              </p:ext>
            </p:extLst>
          </p:nvPr>
        </p:nvGraphicFramePr>
        <p:xfrm>
          <a:off x="7751431" y="3970305"/>
          <a:ext cx="483322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3322">
                  <a:extLst>
                    <a:ext uri="{9D8B030D-6E8A-4147-A177-3AD203B41FA5}">
                      <a16:colId xmlns:a16="http://schemas.microsoft.com/office/drawing/2014/main" val="331782129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5956959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53388076"/>
                  </a:ext>
                </a:extLst>
              </a:tr>
            </a:tbl>
          </a:graphicData>
        </a:graphic>
      </p:graphicFrame>
      <p:grpSp>
        <p:nvGrpSpPr>
          <p:cNvPr id="154" name="Group 153">
            <a:extLst>
              <a:ext uri="{FF2B5EF4-FFF2-40B4-BE49-F238E27FC236}">
                <a16:creationId xmlns:a16="http://schemas.microsoft.com/office/drawing/2014/main" id="{2E9A5543-285E-BF31-210A-5900C3545FF5}"/>
              </a:ext>
            </a:extLst>
          </p:cNvPr>
          <p:cNvGrpSpPr/>
          <p:nvPr/>
        </p:nvGrpSpPr>
        <p:grpSpPr>
          <a:xfrm>
            <a:off x="7751431" y="3976258"/>
            <a:ext cx="487486" cy="719614"/>
            <a:chOff x="7257574" y="713857"/>
            <a:chExt cx="487486" cy="719614"/>
          </a:xfrm>
        </p:grpSpPr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7A50AA3B-C90C-0B57-B6C2-7EEBD30509A9}"/>
                </a:ext>
              </a:extLst>
            </p:cNvPr>
            <p:cNvCxnSpPr>
              <a:cxnSpLocks/>
            </p:cNvCxnSpPr>
            <p:nvPr/>
          </p:nvCxnSpPr>
          <p:spPr>
            <a:xfrm>
              <a:off x="7257574" y="713945"/>
              <a:ext cx="60007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4067EB3A-895B-F62B-9B60-2F6D84B10E9A}"/>
                </a:ext>
              </a:extLst>
            </p:cNvPr>
            <p:cNvCxnSpPr>
              <a:cxnSpLocks/>
            </p:cNvCxnSpPr>
            <p:nvPr/>
          </p:nvCxnSpPr>
          <p:spPr>
            <a:xfrm>
              <a:off x="7257574" y="1433471"/>
              <a:ext cx="60007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046A4DC4-13B1-F733-1E3F-C49CD390D8B4}"/>
                </a:ext>
              </a:extLst>
            </p:cNvPr>
            <p:cNvCxnSpPr>
              <a:cxnSpLocks/>
            </p:cNvCxnSpPr>
            <p:nvPr/>
          </p:nvCxnSpPr>
          <p:spPr>
            <a:xfrm>
              <a:off x="7685053" y="713857"/>
              <a:ext cx="60007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191511A7-87A1-2A36-D3F6-D5C60789B5BA}"/>
                </a:ext>
              </a:extLst>
            </p:cNvPr>
            <p:cNvCxnSpPr>
              <a:cxnSpLocks/>
            </p:cNvCxnSpPr>
            <p:nvPr/>
          </p:nvCxnSpPr>
          <p:spPr>
            <a:xfrm>
              <a:off x="7685053" y="1433041"/>
              <a:ext cx="60007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DFC7196D-5D71-58C7-F25F-9EF84C49B493}"/>
              </a:ext>
            </a:extLst>
          </p:cNvPr>
          <p:cNvGrpSpPr/>
          <p:nvPr/>
        </p:nvGrpSpPr>
        <p:grpSpPr>
          <a:xfrm>
            <a:off x="290099" y="2844530"/>
            <a:ext cx="1385908" cy="914400"/>
            <a:chOff x="557192" y="912324"/>
            <a:chExt cx="999160" cy="914400"/>
          </a:xfrm>
        </p:grpSpPr>
        <p:pic>
          <p:nvPicPr>
            <p:cNvPr id="166" name="Graphic 165" descr="DVD player outline">
              <a:extLst>
                <a:ext uri="{FF2B5EF4-FFF2-40B4-BE49-F238E27FC236}">
                  <a16:creationId xmlns:a16="http://schemas.microsoft.com/office/drawing/2014/main" id="{885009C5-FB42-14C6-DBBA-133E1E5CEBB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85368" y="912324"/>
              <a:ext cx="914400" cy="914400"/>
            </a:xfrm>
            <a:prstGeom prst="rect">
              <a:avLst/>
            </a:prstGeom>
          </p:spPr>
        </p:pic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1E8B53D5-2F42-448E-9726-89217D0FB5D2}"/>
                </a:ext>
              </a:extLst>
            </p:cNvPr>
            <p:cNvSpPr txBox="1"/>
            <p:nvPr/>
          </p:nvSpPr>
          <p:spPr>
            <a:xfrm>
              <a:off x="557192" y="941271"/>
              <a:ext cx="9991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MPI Proc. 2</a:t>
              </a:r>
            </a:p>
          </p:txBody>
        </p:sp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C2CE50FA-05D2-79C9-8C64-11A8C1557692}"/>
              </a:ext>
            </a:extLst>
          </p:cNvPr>
          <p:cNvGrpSpPr/>
          <p:nvPr/>
        </p:nvGrpSpPr>
        <p:grpSpPr>
          <a:xfrm>
            <a:off x="283300" y="3977219"/>
            <a:ext cx="1385908" cy="914400"/>
            <a:chOff x="557192" y="912324"/>
            <a:chExt cx="999160" cy="914400"/>
          </a:xfrm>
        </p:grpSpPr>
        <p:pic>
          <p:nvPicPr>
            <p:cNvPr id="169" name="Graphic 168" descr="DVD player outline">
              <a:extLst>
                <a:ext uri="{FF2B5EF4-FFF2-40B4-BE49-F238E27FC236}">
                  <a16:creationId xmlns:a16="http://schemas.microsoft.com/office/drawing/2014/main" id="{DFA1D1ED-CAF3-70AB-9307-C47DF38CC29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85368" y="912324"/>
              <a:ext cx="914400" cy="914400"/>
            </a:xfrm>
            <a:prstGeom prst="rect">
              <a:avLst/>
            </a:prstGeom>
          </p:spPr>
        </p:pic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8CC44662-451D-EF12-5532-97A835D3990E}"/>
                </a:ext>
              </a:extLst>
            </p:cNvPr>
            <p:cNvSpPr txBox="1"/>
            <p:nvPr/>
          </p:nvSpPr>
          <p:spPr>
            <a:xfrm>
              <a:off x="557192" y="941271"/>
              <a:ext cx="9991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MPI Proc. 3</a:t>
              </a:r>
            </a:p>
          </p:txBody>
        </p:sp>
      </p:grpSp>
      <p:sp>
        <p:nvSpPr>
          <p:cNvPr id="171" name="TextBox 170">
            <a:extLst>
              <a:ext uri="{FF2B5EF4-FFF2-40B4-BE49-F238E27FC236}">
                <a16:creationId xmlns:a16="http://schemas.microsoft.com/office/drawing/2014/main" id="{89B196C9-CB97-9D7B-3122-7433DAEF167B}"/>
              </a:ext>
            </a:extLst>
          </p:cNvPr>
          <p:cNvSpPr txBox="1"/>
          <p:nvPr/>
        </p:nvSpPr>
        <p:spPr>
          <a:xfrm>
            <a:off x="6704500" y="890619"/>
            <a:ext cx="57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*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BEC1B391-1A8A-CF65-17F8-B4C30F1B1173}"/>
              </a:ext>
            </a:extLst>
          </p:cNvPr>
          <p:cNvSpPr txBox="1"/>
          <p:nvPr/>
        </p:nvSpPr>
        <p:spPr>
          <a:xfrm>
            <a:off x="6704500" y="1964551"/>
            <a:ext cx="57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*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CB7D4444-31E8-923E-3B04-3F9B5511FA8B}"/>
              </a:ext>
            </a:extLst>
          </p:cNvPr>
          <p:cNvSpPr txBox="1"/>
          <p:nvPr/>
        </p:nvSpPr>
        <p:spPr>
          <a:xfrm>
            <a:off x="6704500" y="3058143"/>
            <a:ext cx="57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*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17A5C01F-9818-CB17-C1CD-3AF2227D5684}"/>
              </a:ext>
            </a:extLst>
          </p:cNvPr>
          <p:cNvSpPr txBox="1"/>
          <p:nvPr/>
        </p:nvSpPr>
        <p:spPr>
          <a:xfrm>
            <a:off x="6704500" y="4151399"/>
            <a:ext cx="57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*</a:t>
            </a:r>
          </a:p>
        </p:txBody>
      </p:sp>
      <p:sp>
        <p:nvSpPr>
          <p:cNvPr id="179" name="Rectangle: Rounded Corners 178">
            <a:extLst>
              <a:ext uri="{FF2B5EF4-FFF2-40B4-BE49-F238E27FC236}">
                <a16:creationId xmlns:a16="http://schemas.microsoft.com/office/drawing/2014/main" id="{617CEF6D-2B40-085E-6D84-5377040DF828}"/>
              </a:ext>
            </a:extLst>
          </p:cNvPr>
          <p:cNvSpPr/>
          <p:nvPr/>
        </p:nvSpPr>
        <p:spPr>
          <a:xfrm rot="5400000">
            <a:off x="7658509" y="879218"/>
            <a:ext cx="660837" cy="369330"/>
          </a:xfrm>
          <a:prstGeom prst="roundRect">
            <a:avLst/>
          </a:prstGeom>
          <a:solidFill>
            <a:srgbClr val="1F77B4">
              <a:alpha val="24706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0" name="Rectangle: Rounded Corners 179">
            <a:extLst>
              <a:ext uri="{FF2B5EF4-FFF2-40B4-BE49-F238E27FC236}">
                <a16:creationId xmlns:a16="http://schemas.microsoft.com/office/drawing/2014/main" id="{4DC4EE66-29E4-3DCF-E03F-24E037D7A75A}"/>
              </a:ext>
            </a:extLst>
          </p:cNvPr>
          <p:cNvSpPr/>
          <p:nvPr/>
        </p:nvSpPr>
        <p:spPr>
          <a:xfrm rot="5400000">
            <a:off x="7658509" y="1946233"/>
            <a:ext cx="660837" cy="369330"/>
          </a:xfrm>
          <a:prstGeom prst="roundRect">
            <a:avLst/>
          </a:prstGeom>
          <a:solidFill>
            <a:srgbClr val="FF7F0E">
              <a:alpha val="24706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1" name="Rectangle: Rounded Corners 180">
            <a:extLst>
              <a:ext uri="{FF2B5EF4-FFF2-40B4-BE49-F238E27FC236}">
                <a16:creationId xmlns:a16="http://schemas.microsoft.com/office/drawing/2014/main" id="{CFAD7029-F279-E418-F21B-B7C546DA552A}"/>
              </a:ext>
            </a:extLst>
          </p:cNvPr>
          <p:cNvSpPr/>
          <p:nvPr/>
        </p:nvSpPr>
        <p:spPr>
          <a:xfrm rot="5400000">
            <a:off x="7665684" y="3044029"/>
            <a:ext cx="660837" cy="369330"/>
          </a:xfrm>
          <a:prstGeom prst="roundRect">
            <a:avLst/>
          </a:prstGeom>
          <a:solidFill>
            <a:srgbClr val="2CA02C">
              <a:alpha val="24706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2" name="Rectangle: Rounded Corners 181">
            <a:extLst>
              <a:ext uri="{FF2B5EF4-FFF2-40B4-BE49-F238E27FC236}">
                <a16:creationId xmlns:a16="http://schemas.microsoft.com/office/drawing/2014/main" id="{E0535FDB-8EEF-4F9D-F992-F968B25CD527}"/>
              </a:ext>
            </a:extLst>
          </p:cNvPr>
          <p:cNvSpPr/>
          <p:nvPr/>
        </p:nvSpPr>
        <p:spPr>
          <a:xfrm rot="5400000">
            <a:off x="7658508" y="4158314"/>
            <a:ext cx="660837" cy="369330"/>
          </a:xfrm>
          <a:prstGeom prst="roundRect">
            <a:avLst/>
          </a:prstGeom>
          <a:solidFill>
            <a:srgbClr val="D62728">
              <a:alpha val="24706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406AE2E5-6183-8595-3210-1C7741C4DA39}"/>
              </a:ext>
            </a:extLst>
          </p:cNvPr>
          <p:cNvGrpSpPr/>
          <p:nvPr/>
        </p:nvGrpSpPr>
        <p:grpSpPr>
          <a:xfrm>
            <a:off x="6629552" y="667036"/>
            <a:ext cx="571501" cy="796932"/>
            <a:chOff x="8617688" y="1477878"/>
            <a:chExt cx="236213" cy="595978"/>
          </a:xfrm>
        </p:grpSpPr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CDC7B8E0-E4FD-11DC-68BF-3D1ABEDF1FC6}"/>
                </a:ext>
              </a:extLst>
            </p:cNvPr>
            <p:cNvCxnSpPr/>
            <p:nvPr/>
          </p:nvCxnSpPr>
          <p:spPr>
            <a:xfrm flipH="1">
              <a:off x="8717280" y="1477878"/>
              <a:ext cx="136621" cy="261855"/>
            </a:xfrm>
            <a:prstGeom prst="line">
              <a:avLst/>
            </a:prstGeom>
            <a:ln w="317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747ED850-C791-53A9-9ED5-FEED7C2687E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17645" y="1688346"/>
              <a:ext cx="88949" cy="49541"/>
            </a:xfrm>
            <a:prstGeom prst="line">
              <a:avLst/>
            </a:prstGeom>
            <a:ln w="317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Arrow Connector 185">
              <a:extLst>
                <a:ext uri="{FF2B5EF4-FFF2-40B4-BE49-F238E27FC236}">
                  <a16:creationId xmlns:a16="http://schemas.microsoft.com/office/drawing/2014/main" id="{87802497-BA7B-5B0E-F370-4F733EF9CB7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17688" y="1694359"/>
              <a:ext cx="187369" cy="379497"/>
            </a:xfrm>
            <a:prstGeom prst="straightConnector1">
              <a:avLst/>
            </a:prstGeom>
            <a:ln w="317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52C1E133-32EA-566B-E1ED-50D87D0C7596}"/>
              </a:ext>
            </a:extLst>
          </p:cNvPr>
          <p:cNvGrpSpPr/>
          <p:nvPr/>
        </p:nvGrpSpPr>
        <p:grpSpPr>
          <a:xfrm>
            <a:off x="6680440" y="1748865"/>
            <a:ext cx="571501" cy="796932"/>
            <a:chOff x="8617688" y="1477878"/>
            <a:chExt cx="236213" cy="595978"/>
          </a:xfrm>
        </p:grpSpPr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3D800AD6-1E04-CA9C-90B1-C700D632D330}"/>
                </a:ext>
              </a:extLst>
            </p:cNvPr>
            <p:cNvCxnSpPr/>
            <p:nvPr/>
          </p:nvCxnSpPr>
          <p:spPr>
            <a:xfrm flipH="1">
              <a:off x="8717280" y="1477878"/>
              <a:ext cx="136621" cy="261855"/>
            </a:xfrm>
            <a:prstGeom prst="line">
              <a:avLst/>
            </a:prstGeom>
            <a:ln w="317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EFBFB8B3-7199-8C46-703E-440E71D6343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17645" y="1688346"/>
              <a:ext cx="88949" cy="49541"/>
            </a:xfrm>
            <a:prstGeom prst="line">
              <a:avLst/>
            </a:prstGeom>
            <a:ln w="317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Arrow Connector 189">
              <a:extLst>
                <a:ext uri="{FF2B5EF4-FFF2-40B4-BE49-F238E27FC236}">
                  <a16:creationId xmlns:a16="http://schemas.microsoft.com/office/drawing/2014/main" id="{6C33B130-5946-B960-F0B4-702DAC83A61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17688" y="1694359"/>
              <a:ext cx="187369" cy="379497"/>
            </a:xfrm>
            <a:prstGeom prst="straightConnector1">
              <a:avLst/>
            </a:prstGeom>
            <a:ln w="317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6F02D2A8-8A3C-E36E-AA78-306DC31F2338}"/>
              </a:ext>
            </a:extLst>
          </p:cNvPr>
          <p:cNvGrpSpPr/>
          <p:nvPr/>
        </p:nvGrpSpPr>
        <p:grpSpPr>
          <a:xfrm>
            <a:off x="6684523" y="2852711"/>
            <a:ext cx="571501" cy="796932"/>
            <a:chOff x="8617688" y="1477878"/>
            <a:chExt cx="236213" cy="595978"/>
          </a:xfrm>
        </p:grpSpPr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6CE32995-337E-6D36-62F4-580198F9DEFB}"/>
                </a:ext>
              </a:extLst>
            </p:cNvPr>
            <p:cNvCxnSpPr/>
            <p:nvPr/>
          </p:nvCxnSpPr>
          <p:spPr>
            <a:xfrm flipH="1">
              <a:off x="8717280" y="1477878"/>
              <a:ext cx="136621" cy="261855"/>
            </a:xfrm>
            <a:prstGeom prst="line">
              <a:avLst/>
            </a:prstGeom>
            <a:ln w="317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D87E50E9-6DE2-BFB0-CC88-3A41A2678D5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17645" y="1688346"/>
              <a:ext cx="88949" cy="49541"/>
            </a:xfrm>
            <a:prstGeom prst="line">
              <a:avLst/>
            </a:prstGeom>
            <a:ln w="317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Arrow Connector 193">
              <a:extLst>
                <a:ext uri="{FF2B5EF4-FFF2-40B4-BE49-F238E27FC236}">
                  <a16:creationId xmlns:a16="http://schemas.microsoft.com/office/drawing/2014/main" id="{D5D95990-526B-1FCA-4BB6-36FB612D19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17688" y="1694359"/>
              <a:ext cx="187369" cy="379497"/>
            </a:xfrm>
            <a:prstGeom prst="straightConnector1">
              <a:avLst/>
            </a:prstGeom>
            <a:ln w="317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C093FE96-2ECF-A20F-AD65-986A6B62C347}"/>
              </a:ext>
            </a:extLst>
          </p:cNvPr>
          <p:cNvGrpSpPr/>
          <p:nvPr/>
        </p:nvGrpSpPr>
        <p:grpSpPr>
          <a:xfrm>
            <a:off x="6653089" y="3913663"/>
            <a:ext cx="571501" cy="796932"/>
            <a:chOff x="8617688" y="1477878"/>
            <a:chExt cx="236213" cy="595978"/>
          </a:xfrm>
        </p:grpSpPr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4930E97A-1661-CA5D-5D93-70EC81363208}"/>
                </a:ext>
              </a:extLst>
            </p:cNvPr>
            <p:cNvCxnSpPr/>
            <p:nvPr/>
          </p:nvCxnSpPr>
          <p:spPr>
            <a:xfrm flipH="1">
              <a:off x="8717280" y="1477878"/>
              <a:ext cx="136621" cy="261855"/>
            </a:xfrm>
            <a:prstGeom prst="line">
              <a:avLst/>
            </a:prstGeom>
            <a:ln w="317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EC311CF4-0B5D-6A4A-D06C-7B670419FE4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17645" y="1688346"/>
              <a:ext cx="88949" cy="49541"/>
            </a:xfrm>
            <a:prstGeom prst="line">
              <a:avLst/>
            </a:prstGeom>
            <a:ln w="317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Arrow Connector 197">
              <a:extLst>
                <a:ext uri="{FF2B5EF4-FFF2-40B4-BE49-F238E27FC236}">
                  <a16:creationId xmlns:a16="http://schemas.microsoft.com/office/drawing/2014/main" id="{6609DCD9-F14F-B581-888D-F91B707533F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17688" y="1694359"/>
              <a:ext cx="187369" cy="379497"/>
            </a:xfrm>
            <a:prstGeom prst="straightConnector1">
              <a:avLst/>
            </a:prstGeom>
            <a:ln w="317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F1F5659A-4BD8-F3F4-108C-4337346F3FD4}"/>
              </a:ext>
            </a:extLst>
          </p:cNvPr>
          <p:cNvGrpSpPr/>
          <p:nvPr/>
        </p:nvGrpSpPr>
        <p:grpSpPr>
          <a:xfrm>
            <a:off x="335347" y="1750750"/>
            <a:ext cx="1385908" cy="914400"/>
            <a:chOff x="557192" y="912324"/>
            <a:chExt cx="999160" cy="914400"/>
          </a:xfrm>
        </p:grpSpPr>
        <p:pic>
          <p:nvPicPr>
            <p:cNvPr id="200" name="Graphic 199" descr="DVD player outline">
              <a:extLst>
                <a:ext uri="{FF2B5EF4-FFF2-40B4-BE49-F238E27FC236}">
                  <a16:creationId xmlns:a16="http://schemas.microsoft.com/office/drawing/2014/main" id="{CFF2DC67-2687-F771-AF7E-10030271BB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85368" y="912324"/>
              <a:ext cx="914400" cy="914400"/>
            </a:xfrm>
            <a:prstGeom prst="rect">
              <a:avLst/>
            </a:prstGeom>
          </p:spPr>
        </p:pic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EAFC1CFD-E3EA-F6D3-E021-BD6F62D29FEB}"/>
                </a:ext>
              </a:extLst>
            </p:cNvPr>
            <p:cNvSpPr txBox="1"/>
            <p:nvPr/>
          </p:nvSpPr>
          <p:spPr>
            <a:xfrm>
              <a:off x="557192" y="941271"/>
              <a:ext cx="9991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MPI Proc. 1</a:t>
              </a:r>
            </a:p>
          </p:txBody>
        </p:sp>
      </p:grpSp>
      <p:sp>
        <p:nvSpPr>
          <p:cNvPr id="205" name="Rectangle 204">
            <a:extLst>
              <a:ext uri="{FF2B5EF4-FFF2-40B4-BE49-F238E27FC236}">
                <a16:creationId xmlns:a16="http://schemas.microsoft.com/office/drawing/2014/main" id="{4F6004E0-E6C8-3E85-4546-B8363A0D7F6A}"/>
              </a:ext>
            </a:extLst>
          </p:cNvPr>
          <p:cNvSpPr/>
          <p:nvPr/>
        </p:nvSpPr>
        <p:spPr>
          <a:xfrm>
            <a:off x="269352" y="655844"/>
            <a:ext cx="8352661" cy="858633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06" name="Group 205">
            <a:extLst>
              <a:ext uri="{FF2B5EF4-FFF2-40B4-BE49-F238E27FC236}">
                <a16:creationId xmlns:a16="http://schemas.microsoft.com/office/drawing/2014/main" id="{E45B689B-3B7F-432B-F15B-1AF73D1765CF}"/>
              </a:ext>
            </a:extLst>
          </p:cNvPr>
          <p:cNvGrpSpPr/>
          <p:nvPr/>
        </p:nvGrpSpPr>
        <p:grpSpPr>
          <a:xfrm>
            <a:off x="335347" y="693477"/>
            <a:ext cx="1385908" cy="914400"/>
            <a:chOff x="557192" y="912324"/>
            <a:chExt cx="999160" cy="914400"/>
          </a:xfrm>
        </p:grpSpPr>
        <p:pic>
          <p:nvPicPr>
            <p:cNvPr id="207" name="Graphic 206" descr="DVD player outline">
              <a:extLst>
                <a:ext uri="{FF2B5EF4-FFF2-40B4-BE49-F238E27FC236}">
                  <a16:creationId xmlns:a16="http://schemas.microsoft.com/office/drawing/2014/main" id="{B614447C-DCAB-9914-C32B-00158E9074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85368" y="912324"/>
              <a:ext cx="914400" cy="914400"/>
            </a:xfrm>
            <a:prstGeom prst="rect">
              <a:avLst/>
            </a:prstGeom>
          </p:spPr>
        </p:pic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id="{35260673-7F8F-60C8-0C4E-4C8F098B37EA}"/>
                </a:ext>
              </a:extLst>
            </p:cNvPr>
            <p:cNvSpPr txBox="1"/>
            <p:nvPr/>
          </p:nvSpPr>
          <p:spPr>
            <a:xfrm>
              <a:off x="557192" y="941271"/>
              <a:ext cx="9991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MPI Proc. 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423550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 dirty="0"/>
              <a:t>26.09.22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759437E-DD65-47AE-A718-65B9481C0A9E}" type="slidenum">
              <a:rPr lang="de-DE" smtClean="0"/>
              <a:pPr/>
              <a:t>34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 - (Apr. - June)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sz="quarter" idx="13"/>
          </p:nvPr>
        </p:nvSpPr>
        <p:spPr>
          <a:xfrm>
            <a:off x="269353" y="704146"/>
            <a:ext cx="8554607" cy="4015900"/>
          </a:xfrm>
        </p:spPr>
        <p:txBody>
          <a:bodyPr/>
          <a:lstStyle/>
          <a:p>
            <a:r>
              <a:rPr lang="en-US" dirty="0"/>
              <a:t>Recall the issue stated at the beginning</a:t>
            </a:r>
          </a:p>
          <a:p>
            <a:r>
              <a:rPr lang="en-US" dirty="0"/>
              <a:t>One way to address this issue, is with the idea of “halo communication”</a:t>
            </a:r>
          </a:p>
          <a:p>
            <a:pPr lvl="1"/>
            <a:r>
              <a:rPr lang="en-US" dirty="0"/>
              <a:t>Before </a:t>
            </a:r>
            <a:r>
              <a:rPr lang="en-US" dirty="0">
                <a:solidFill>
                  <a:srgbClr val="00B050"/>
                </a:solidFill>
              </a:rPr>
              <a:t>each</a:t>
            </a:r>
            <a:r>
              <a:rPr lang="en-US" dirty="0"/>
              <a:t> </a:t>
            </a:r>
            <a:r>
              <a:rPr lang="en-US" dirty="0" err="1"/>
              <a:t>SpMV</a:t>
            </a:r>
            <a:r>
              <a:rPr lang="en-US" dirty="0"/>
              <a:t>, there must be a communication routine</a:t>
            </a:r>
          </a:p>
          <a:p>
            <a:pPr lvl="1"/>
            <a:r>
              <a:rPr lang="en-US" dirty="0"/>
              <a:t>“fills up” each local x vector, so that multiplication can execute properly</a:t>
            </a:r>
          </a:p>
        </p:txBody>
      </p:sp>
    </p:spTree>
    <p:extLst>
      <p:ext uri="{BB962C8B-B14F-4D97-AF65-F5344CB8AC3E}">
        <p14:creationId xmlns:p14="http://schemas.microsoft.com/office/powerpoint/2010/main" val="5595041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 dirty="0"/>
              <a:t>26.09.22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759437E-DD65-47AE-A718-65B9481C0A9E}" type="slidenum">
              <a:rPr lang="de-DE" smtClean="0"/>
              <a:pPr/>
              <a:t>35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 - (Apr. - June)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sz="quarter" idx="13"/>
          </p:nvPr>
        </p:nvSpPr>
        <p:spPr>
          <a:xfrm>
            <a:off x="269353" y="704146"/>
            <a:ext cx="8554607" cy="4015900"/>
          </a:xfrm>
        </p:spPr>
        <p:txBody>
          <a:bodyPr/>
          <a:lstStyle/>
          <a:p>
            <a:r>
              <a:rPr lang="en-US" dirty="0"/>
              <a:t>Recall the issue stated at the beginning</a:t>
            </a:r>
          </a:p>
          <a:p>
            <a:r>
              <a:rPr lang="en-US" dirty="0"/>
              <a:t>One way to address this issue, is with the idea of “halo communication”</a:t>
            </a:r>
          </a:p>
          <a:p>
            <a:pPr lvl="1"/>
            <a:r>
              <a:rPr lang="en-US" dirty="0"/>
              <a:t>Before </a:t>
            </a:r>
            <a:r>
              <a:rPr lang="en-US" dirty="0">
                <a:solidFill>
                  <a:srgbClr val="00B050"/>
                </a:solidFill>
              </a:rPr>
              <a:t>each</a:t>
            </a:r>
            <a:r>
              <a:rPr lang="en-US" dirty="0"/>
              <a:t> </a:t>
            </a:r>
            <a:r>
              <a:rPr lang="en-US" dirty="0" err="1"/>
              <a:t>SpMV</a:t>
            </a:r>
            <a:r>
              <a:rPr lang="en-US" dirty="0"/>
              <a:t>, there must be a communication routine</a:t>
            </a:r>
          </a:p>
          <a:p>
            <a:pPr lvl="1"/>
            <a:r>
              <a:rPr lang="en-US" dirty="0"/>
              <a:t>“fills up” each local x vector, so that multiplication can execute properly</a:t>
            </a:r>
          </a:p>
          <a:p>
            <a:r>
              <a:rPr lang="en-US" dirty="0"/>
              <a:t>The steps are roughly as follows:</a:t>
            </a:r>
          </a:p>
          <a:p>
            <a:pPr marL="701675" lvl="1" indent="-342900">
              <a:buClr>
                <a:srgbClr val="1F497D"/>
              </a:buClr>
              <a:buFont typeface="+mj-lt"/>
              <a:buAutoNum type="arabicPeriod"/>
            </a:pPr>
            <a:r>
              <a:rPr lang="en-US" dirty="0"/>
              <a:t>Identify the “remote elements” of each process</a:t>
            </a:r>
          </a:p>
        </p:txBody>
      </p:sp>
    </p:spTree>
    <p:extLst>
      <p:ext uri="{BB962C8B-B14F-4D97-AF65-F5344CB8AC3E}">
        <p14:creationId xmlns:p14="http://schemas.microsoft.com/office/powerpoint/2010/main" val="27646993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 dirty="0"/>
              <a:t>26.09.22</a:t>
            </a:r>
          </a:p>
          <a:p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759437E-DD65-47AE-A718-65B9481C0A9E}" type="slidenum">
              <a:rPr lang="de-DE" smtClean="0"/>
              <a:pPr/>
              <a:t>36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 - (Apr. - June)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81E1DE6-7592-26D6-198F-3AB07275A60A}"/>
              </a:ext>
            </a:extLst>
          </p:cNvPr>
          <p:cNvSpPr/>
          <p:nvPr/>
        </p:nvSpPr>
        <p:spPr>
          <a:xfrm>
            <a:off x="269352" y="658022"/>
            <a:ext cx="8352661" cy="858633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7EBF26CD-87AD-366D-D542-804ADA5DEF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1373131"/>
              </p:ext>
            </p:extLst>
          </p:nvPr>
        </p:nvGraphicFramePr>
        <p:xfrm>
          <a:off x="2616514" y="717411"/>
          <a:ext cx="361672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2090">
                  <a:extLst>
                    <a:ext uri="{9D8B030D-6E8A-4147-A177-3AD203B41FA5}">
                      <a16:colId xmlns:a16="http://schemas.microsoft.com/office/drawing/2014/main" val="3022295402"/>
                    </a:ext>
                  </a:extLst>
                </a:gridCol>
                <a:gridCol w="452090">
                  <a:extLst>
                    <a:ext uri="{9D8B030D-6E8A-4147-A177-3AD203B41FA5}">
                      <a16:colId xmlns:a16="http://schemas.microsoft.com/office/drawing/2014/main" val="2108321913"/>
                    </a:ext>
                  </a:extLst>
                </a:gridCol>
                <a:gridCol w="452090">
                  <a:extLst>
                    <a:ext uri="{9D8B030D-6E8A-4147-A177-3AD203B41FA5}">
                      <a16:colId xmlns:a16="http://schemas.microsoft.com/office/drawing/2014/main" val="1051347185"/>
                    </a:ext>
                  </a:extLst>
                </a:gridCol>
                <a:gridCol w="452090">
                  <a:extLst>
                    <a:ext uri="{9D8B030D-6E8A-4147-A177-3AD203B41FA5}">
                      <a16:colId xmlns:a16="http://schemas.microsoft.com/office/drawing/2014/main" val="2066060396"/>
                    </a:ext>
                  </a:extLst>
                </a:gridCol>
                <a:gridCol w="452090">
                  <a:extLst>
                    <a:ext uri="{9D8B030D-6E8A-4147-A177-3AD203B41FA5}">
                      <a16:colId xmlns:a16="http://schemas.microsoft.com/office/drawing/2014/main" val="1864471841"/>
                    </a:ext>
                  </a:extLst>
                </a:gridCol>
                <a:gridCol w="452090">
                  <a:extLst>
                    <a:ext uri="{9D8B030D-6E8A-4147-A177-3AD203B41FA5}">
                      <a16:colId xmlns:a16="http://schemas.microsoft.com/office/drawing/2014/main" val="1746544996"/>
                    </a:ext>
                  </a:extLst>
                </a:gridCol>
                <a:gridCol w="452090">
                  <a:extLst>
                    <a:ext uri="{9D8B030D-6E8A-4147-A177-3AD203B41FA5}">
                      <a16:colId xmlns:a16="http://schemas.microsoft.com/office/drawing/2014/main" val="2181881576"/>
                    </a:ext>
                  </a:extLst>
                </a:gridCol>
                <a:gridCol w="452090">
                  <a:extLst>
                    <a:ext uri="{9D8B030D-6E8A-4147-A177-3AD203B41FA5}">
                      <a16:colId xmlns:a16="http://schemas.microsoft.com/office/drawing/2014/main" val="2644089461"/>
                    </a:ext>
                  </a:extLst>
                </a:gridCol>
              </a:tblGrid>
              <a:tr h="36505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75152849"/>
                  </a:ext>
                </a:extLst>
              </a:tr>
              <a:tr h="36505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1640559"/>
                  </a:ext>
                </a:extLst>
              </a:tr>
            </a:tbl>
          </a:graphicData>
        </a:graphic>
      </p:graphicFrame>
      <p:grpSp>
        <p:nvGrpSpPr>
          <p:cNvPr id="9" name="Group 8">
            <a:extLst>
              <a:ext uri="{FF2B5EF4-FFF2-40B4-BE49-F238E27FC236}">
                <a16:creationId xmlns:a16="http://schemas.microsoft.com/office/drawing/2014/main" id="{81C3E2C5-6D03-7276-4663-9AE8593E05B0}"/>
              </a:ext>
            </a:extLst>
          </p:cNvPr>
          <p:cNvGrpSpPr/>
          <p:nvPr/>
        </p:nvGrpSpPr>
        <p:grpSpPr>
          <a:xfrm>
            <a:off x="2607106" y="713945"/>
            <a:ext cx="3626128" cy="731520"/>
            <a:chOff x="3874678" y="589305"/>
            <a:chExt cx="3626128" cy="731520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B5196193-2DA3-D834-B620-652BA7FB23FB}"/>
                </a:ext>
              </a:extLst>
            </p:cNvPr>
            <p:cNvCxnSpPr>
              <a:cxnSpLocks/>
            </p:cNvCxnSpPr>
            <p:nvPr/>
          </p:nvCxnSpPr>
          <p:spPr>
            <a:xfrm>
              <a:off x="3874678" y="589305"/>
              <a:ext cx="73343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629C524-C4ED-1893-5326-2D8C80BFAD71}"/>
                </a:ext>
              </a:extLst>
            </p:cNvPr>
            <p:cNvCxnSpPr>
              <a:cxnSpLocks/>
            </p:cNvCxnSpPr>
            <p:nvPr/>
          </p:nvCxnSpPr>
          <p:spPr>
            <a:xfrm>
              <a:off x="3874678" y="1320825"/>
              <a:ext cx="73343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420555C-D1ED-A682-2A04-9475660BCB4F}"/>
                </a:ext>
              </a:extLst>
            </p:cNvPr>
            <p:cNvCxnSpPr>
              <a:cxnSpLocks/>
            </p:cNvCxnSpPr>
            <p:nvPr/>
          </p:nvCxnSpPr>
          <p:spPr>
            <a:xfrm>
              <a:off x="7427463" y="591235"/>
              <a:ext cx="73343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583067B-2F3D-A0DA-B4F1-7EAF1DD0AC25}"/>
                </a:ext>
              </a:extLst>
            </p:cNvPr>
            <p:cNvCxnSpPr>
              <a:cxnSpLocks/>
            </p:cNvCxnSpPr>
            <p:nvPr/>
          </p:nvCxnSpPr>
          <p:spPr>
            <a:xfrm>
              <a:off x="7427463" y="1316405"/>
              <a:ext cx="73343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A8264B6E-35A5-B85A-3C21-C6047139634B}"/>
              </a:ext>
            </a:extLst>
          </p:cNvPr>
          <p:cNvSpPr/>
          <p:nvPr/>
        </p:nvSpPr>
        <p:spPr>
          <a:xfrm>
            <a:off x="269352" y="1713117"/>
            <a:ext cx="8352661" cy="858633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8002BF6-890E-0938-673C-AC1D08BEA802}"/>
              </a:ext>
            </a:extLst>
          </p:cNvPr>
          <p:cNvSpPr/>
          <p:nvPr/>
        </p:nvSpPr>
        <p:spPr>
          <a:xfrm>
            <a:off x="269352" y="2803230"/>
            <a:ext cx="8352661" cy="858633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B71681E-5A30-2BD4-D74E-2606400EA45F}"/>
              </a:ext>
            </a:extLst>
          </p:cNvPr>
          <p:cNvSpPr/>
          <p:nvPr/>
        </p:nvSpPr>
        <p:spPr>
          <a:xfrm>
            <a:off x="269352" y="3913663"/>
            <a:ext cx="8352661" cy="858633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41" name="Table 5">
            <a:extLst>
              <a:ext uri="{FF2B5EF4-FFF2-40B4-BE49-F238E27FC236}">
                <a16:creationId xmlns:a16="http://schemas.microsoft.com/office/drawing/2014/main" id="{B2105635-3FB9-6DF5-60BB-F0558AABA9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205056"/>
              </p:ext>
            </p:extLst>
          </p:nvPr>
        </p:nvGraphicFramePr>
        <p:xfrm>
          <a:off x="2607698" y="1776673"/>
          <a:ext cx="361672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2090">
                  <a:extLst>
                    <a:ext uri="{9D8B030D-6E8A-4147-A177-3AD203B41FA5}">
                      <a16:colId xmlns:a16="http://schemas.microsoft.com/office/drawing/2014/main" val="3022295402"/>
                    </a:ext>
                  </a:extLst>
                </a:gridCol>
                <a:gridCol w="452090">
                  <a:extLst>
                    <a:ext uri="{9D8B030D-6E8A-4147-A177-3AD203B41FA5}">
                      <a16:colId xmlns:a16="http://schemas.microsoft.com/office/drawing/2014/main" val="2108321913"/>
                    </a:ext>
                  </a:extLst>
                </a:gridCol>
                <a:gridCol w="452090">
                  <a:extLst>
                    <a:ext uri="{9D8B030D-6E8A-4147-A177-3AD203B41FA5}">
                      <a16:colId xmlns:a16="http://schemas.microsoft.com/office/drawing/2014/main" val="1051347185"/>
                    </a:ext>
                  </a:extLst>
                </a:gridCol>
                <a:gridCol w="452090">
                  <a:extLst>
                    <a:ext uri="{9D8B030D-6E8A-4147-A177-3AD203B41FA5}">
                      <a16:colId xmlns:a16="http://schemas.microsoft.com/office/drawing/2014/main" val="2066060396"/>
                    </a:ext>
                  </a:extLst>
                </a:gridCol>
                <a:gridCol w="452090">
                  <a:extLst>
                    <a:ext uri="{9D8B030D-6E8A-4147-A177-3AD203B41FA5}">
                      <a16:colId xmlns:a16="http://schemas.microsoft.com/office/drawing/2014/main" val="1864471841"/>
                    </a:ext>
                  </a:extLst>
                </a:gridCol>
                <a:gridCol w="452090">
                  <a:extLst>
                    <a:ext uri="{9D8B030D-6E8A-4147-A177-3AD203B41FA5}">
                      <a16:colId xmlns:a16="http://schemas.microsoft.com/office/drawing/2014/main" val="1746544996"/>
                    </a:ext>
                  </a:extLst>
                </a:gridCol>
                <a:gridCol w="452090">
                  <a:extLst>
                    <a:ext uri="{9D8B030D-6E8A-4147-A177-3AD203B41FA5}">
                      <a16:colId xmlns:a16="http://schemas.microsoft.com/office/drawing/2014/main" val="2181881576"/>
                    </a:ext>
                  </a:extLst>
                </a:gridCol>
                <a:gridCol w="452090">
                  <a:extLst>
                    <a:ext uri="{9D8B030D-6E8A-4147-A177-3AD203B41FA5}">
                      <a16:colId xmlns:a16="http://schemas.microsoft.com/office/drawing/2014/main" val="2644089461"/>
                    </a:ext>
                  </a:extLst>
                </a:gridCol>
              </a:tblGrid>
              <a:tr h="36505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75152849"/>
                  </a:ext>
                </a:extLst>
              </a:tr>
              <a:tr h="36505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1640559"/>
                  </a:ext>
                </a:extLst>
              </a:tr>
            </a:tbl>
          </a:graphicData>
        </a:graphic>
      </p:graphicFrame>
      <p:graphicFrame>
        <p:nvGraphicFramePr>
          <p:cNvPr id="44" name="Table 5">
            <a:extLst>
              <a:ext uri="{FF2B5EF4-FFF2-40B4-BE49-F238E27FC236}">
                <a16:creationId xmlns:a16="http://schemas.microsoft.com/office/drawing/2014/main" id="{45AA4AE2-AD63-6675-3268-7DD9A64978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5641705"/>
              </p:ext>
            </p:extLst>
          </p:nvPr>
        </p:nvGraphicFramePr>
        <p:xfrm>
          <a:off x="2607106" y="2867568"/>
          <a:ext cx="361672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2090">
                  <a:extLst>
                    <a:ext uri="{9D8B030D-6E8A-4147-A177-3AD203B41FA5}">
                      <a16:colId xmlns:a16="http://schemas.microsoft.com/office/drawing/2014/main" val="3022295402"/>
                    </a:ext>
                  </a:extLst>
                </a:gridCol>
                <a:gridCol w="452090">
                  <a:extLst>
                    <a:ext uri="{9D8B030D-6E8A-4147-A177-3AD203B41FA5}">
                      <a16:colId xmlns:a16="http://schemas.microsoft.com/office/drawing/2014/main" val="2108321913"/>
                    </a:ext>
                  </a:extLst>
                </a:gridCol>
                <a:gridCol w="452090">
                  <a:extLst>
                    <a:ext uri="{9D8B030D-6E8A-4147-A177-3AD203B41FA5}">
                      <a16:colId xmlns:a16="http://schemas.microsoft.com/office/drawing/2014/main" val="1051347185"/>
                    </a:ext>
                  </a:extLst>
                </a:gridCol>
                <a:gridCol w="452090">
                  <a:extLst>
                    <a:ext uri="{9D8B030D-6E8A-4147-A177-3AD203B41FA5}">
                      <a16:colId xmlns:a16="http://schemas.microsoft.com/office/drawing/2014/main" val="2066060396"/>
                    </a:ext>
                  </a:extLst>
                </a:gridCol>
                <a:gridCol w="452090">
                  <a:extLst>
                    <a:ext uri="{9D8B030D-6E8A-4147-A177-3AD203B41FA5}">
                      <a16:colId xmlns:a16="http://schemas.microsoft.com/office/drawing/2014/main" val="1864471841"/>
                    </a:ext>
                  </a:extLst>
                </a:gridCol>
                <a:gridCol w="452090">
                  <a:extLst>
                    <a:ext uri="{9D8B030D-6E8A-4147-A177-3AD203B41FA5}">
                      <a16:colId xmlns:a16="http://schemas.microsoft.com/office/drawing/2014/main" val="1746544996"/>
                    </a:ext>
                  </a:extLst>
                </a:gridCol>
                <a:gridCol w="452090">
                  <a:extLst>
                    <a:ext uri="{9D8B030D-6E8A-4147-A177-3AD203B41FA5}">
                      <a16:colId xmlns:a16="http://schemas.microsoft.com/office/drawing/2014/main" val="2181881576"/>
                    </a:ext>
                  </a:extLst>
                </a:gridCol>
                <a:gridCol w="452090">
                  <a:extLst>
                    <a:ext uri="{9D8B030D-6E8A-4147-A177-3AD203B41FA5}">
                      <a16:colId xmlns:a16="http://schemas.microsoft.com/office/drawing/2014/main" val="2644089461"/>
                    </a:ext>
                  </a:extLst>
                </a:gridCol>
              </a:tblGrid>
              <a:tr h="36505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75152849"/>
                  </a:ext>
                </a:extLst>
              </a:tr>
              <a:tr h="36505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1640559"/>
                  </a:ext>
                </a:extLst>
              </a:tr>
            </a:tbl>
          </a:graphicData>
        </a:graphic>
      </p:graphicFrame>
      <p:graphicFrame>
        <p:nvGraphicFramePr>
          <p:cNvPr id="45" name="Table 5">
            <a:extLst>
              <a:ext uri="{FF2B5EF4-FFF2-40B4-BE49-F238E27FC236}">
                <a16:creationId xmlns:a16="http://schemas.microsoft.com/office/drawing/2014/main" id="{98D4EFA3-C9A3-6FE8-BAC4-0D5B43D835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0803901"/>
              </p:ext>
            </p:extLst>
          </p:nvPr>
        </p:nvGraphicFramePr>
        <p:xfrm>
          <a:off x="2608890" y="3977219"/>
          <a:ext cx="361672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2090">
                  <a:extLst>
                    <a:ext uri="{9D8B030D-6E8A-4147-A177-3AD203B41FA5}">
                      <a16:colId xmlns:a16="http://schemas.microsoft.com/office/drawing/2014/main" val="3022295402"/>
                    </a:ext>
                  </a:extLst>
                </a:gridCol>
                <a:gridCol w="452090">
                  <a:extLst>
                    <a:ext uri="{9D8B030D-6E8A-4147-A177-3AD203B41FA5}">
                      <a16:colId xmlns:a16="http://schemas.microsoft.com/office/drawing/2014/main" val="2108321913"/>
                    </a:ext>
                  </a:extLst>
                </a:gridCol>
                <a:gridCol w="452090">
                  <a:extLst>
                    <a:ext uri="{9D8B030D-6E8A-4147-A177-3AD203B41FA5}">
                      <a16:colId xmlns:a16="http://schemas.microsoft.com/office/drawing/2014/main" val="1051347185"/>
                    </a:ext>
                  </a:extLst>
                </a:gridCol>
                <a:gridCol w="452090">
                  <a:extLst>
                    <a:ext uri="{9D8B030D-6E8A-4147-A177-3AD203B41FA5}">
                      <a16:colId xmlns:a16="http://schemas.microsoft.com/office/drawing/2014/main" val="2066060396"/>
                    </a:ext>
                  </a:extLst>
                </a:gridCol>
                <a:gridCol w="452090">
                  <a:extLst>
                    <a:ext uri="{9D8B030D-6E8A-4147-A177-3AD203B41FA5}">
                      <a16:colId xmlns:a16="http://schemas.microsoft.com/office/drawing/2014/main" val="1864471841"/>
                    </a:ext>
                  </a:extLst>
                </a:gridCol>
                <a:gridCol w="452090">
                  <a:extLst>
                    <a:ext uri="{9D8B030D-6E8A-4147-A177-3AD203B41FA5}">
                      <a16:colId xmlns:a16="http://schemas.microsoft.com/office/drawing/2014/main" val="1746544996"/>
                    </a:ext>
                  </a:extLst>
                </a:gridCol>
                <a:gridCol w="452090">
                  <a:extLst>
                    <a:ext uri="{9D8B030D-6E8A-4147-A177-3AD203B41FA5}">
                      <a16:colId xmlns:a16="http://schemas.microsoft.com/office/drawing/2014/main" val="2181881576"/>
                    </a:ext>
                  </a:extLst>
                </a:gridCol>
                <a:gridCol w="452090">
                  <a:extLst>
                    <a:ext uri="{9D8B030D-6E8A-4147-A177-3AD203B41FA5}">
                      <a16:colId xmlns:a16="http://schemas.microsoft.com/office/drawing/2014/main" val="2644089461"/>
                    </a:ext>
                  </a:extLst>
                </a:gridCol>
              </a:tblGrid>
              <a:tr h="36505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75152849"/>
                  </a:ext>
                </a:extLst>
              </a:tr>
              <a:tr h="36505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1640559"/>
                  </a:ext>
                </a:extLst>
              </a:tr>
            </a:tbl>
          </a:graphicData>
        </a:graphic>
      </p:graphicFrame>
      <p:grpSp>
        <p:nvGrpSpPr>
          <p:cNvPr id="46" name="Group 45">
            <a:extLst>
              <a:ext uri="{FF2B5EF4-FFF2-40B4-BE49-F238E27FC236}">
                <a16:creationId xmlns:a16="http://schemas.microsoft.com/office/drawing/2014/main" id="{358640CF-C400-3848-CCFC-040CCF31C9FA}"/>
              </a:ext>
            </a:extLst>
          </p:cNvPr>
          <p:cNvGrpSpPr/>
          <p:nvPr/>
        </p:nvGrpSpPr>
        <p:grpSpPr>
          <a:xfrm>
            <a:off x="2602402" y="1776673"/>
            <a:ext cx="3626128" cy="731520"/>
            <a:chOff x="3874678" y="589305"/>
            <a:chExt cx="3626128" cy="731520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D2431DC5-AA7F-30FA-22C4-5AA4918A2D91}"/>
                </a:ext>
              </a:extLst>
            </p:cNvPr>
            <p:cNvCxnSpPr>
              <a:cxnSpLocks/>
            </p:cNvCxnSpPr>
            <p:nvPr/>
          </p:nvCxnSpPr>
          <p:spPr>
            <a:xfrm>
              <a:off x="3874678" y="589305"/>
              <a:ext cx="73343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9225BF70-117B-71DC-0769-1D29E8C9C36E}"/>
                </a:ext>
              </a:extLst>
            </p:cNvPr>
            <p:cNvCxnSpPr>
              <a:cxnSpLocks/>
            </p:cNvCxnSpPr>
            <p:nvPr/>
          </p:nvCxnSpPr>
          <p:spPr>
            <a:xfrm>
              <a:off x="3874678" y="1320825"/>
              <a:ext cx="73343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67C3CB1B-D555-5C83-B144-6DBE2B38C6BC}"/>
                </a:ext>
              </a:extLst>
            </p:cNvPr>
            <p:cNvCxnSpPr>
              <a:cxnSpLocks/>
            </p:cNvCxnSpPr>
            <p:nvPr/>
          </p:nvCxnSpPr>
          <p:spPr>
            <a:xfrm>
              <a:off x="7427463" y="591235"/>
              <a:ext cx="73343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EB7E754C-E578-A577-D8EC-8B6E82A7CA58}"/>
                </a:ext>
              </a:extLst>
            </p:cNvPr>
            <p:cNvCxnSpPr>
              <a:cxnSpLocks/>
            </p:cNvCxnSpPr>
            <p:nvPr/>
          </p:nvCxnSpPr>
          <p:spPr>
            <a:xfrm>
              <a:off x="7427463" y="1316405"/>
              <a:ext cx="73343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B1C547A3-DF62-87D4-62A5-52721A325696}"/>
              </a:ext>
            </a:extLst>
          </p:cNvPr>
          <p:cNvGrpSpPr/>
          <p:nvPr/>
        </p:nvGrpSpPr>
        <p:grpSpPr>
          <a:xfrm>
            <a:off x="2597698" y="2867568"/>
            <a:ext cx="3626128" cy="731520"/>
            <a:chOff x="3874678" y="589305"/>
            <a:chExt cx="3626128" cy="731520"/>
          </a:xfrm>
        </p:grpSpPr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48ECA190-65BA-B14F-746C-56FEFAB5460D}"/>
                </a:ext>
              </a:extLst>
            </p:cNvPr>
            <p:cNvCxnSpPr>
              <a:cxnSpLocks/>
            </p:cNvCxnSpPr>
            <p:nvPr/>
          </p:nvCxnSpPr>
          <p:spPr>
            <a:xfrm>
              <a:off x="3874678" y="589305"/>
              <a:ext cx="73343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57ECA307-51FE-49DF-1173-E8D77B036EDA}"/>
                </a:ext>
              </a:extLst>
            </p:cNvPr>
            <p:cNvCxnSpPr>
              <a:cxnSpLocks/>
            </p:cNvCxnSpPr>
            <p:nvPr/>
          </p:nvCxnSpPr>
          <p:spPr>
            <a:xfrm>
              <a:off x="3874678" y="1320825"/>
              <a:ext cx="73343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0D321281-8127-B1B5-0AB2-C2044A524645}"/>
                </a:ext>
              </a:extLst>
            </p:cNvPr>
            <p:cNvCxnSpPr>
              <a:cxnSpLocks/>
            </p:cNvCxnSpPr>
            <p:nvPr/>
          </p:nvCxnSpPr>
          <p:spPr>
            <a:xfrm>
              <a:off x="7427463" y="591235"/>
              <a:ext cx="73343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49E717CA-9F08-8864-5D7B-2B98602639DA}"/>
                </a:ext>
              </a:extLst>
            </p:cNvPr>
            <p:cNvCxnSpPr>
              <a:cxnSpLocks/>
            </p:cNvCxnSpPr>
            <p:nvPr/>
          </p:nvCxnSpPr>
          <p:spPr>
            <a:xfrm>
              <a:off x="7427463" y="1316405"/>
              <a:ext cx="73343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A5DE0B8B-9986-8B84-8AEA-A8D6DA21AB58}"/>
              </a:ext>
            </a:extLst>
          </p:cNvPr>
          <p:cNvGrpSpPr/>
          <p:nvPr/>
        </p:nvGrpSpPr>
        <p:grpSpPr>
          <a:xfrm>
            <a:off x="2602402" y="3977219"/>
            <a:ext cx="3626128" cy="731520"/>
            <a:chOff x="3874678" y="589305"/>
            <a:chExt cx="3626128" cy="731520"/>
          </a:xfrm>
        </p:grpSpPr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E87C6563-9A59-C6B4-8BA1-2F3AC5773315}"/>
                </a:ext>
              </a:extLst>
            </p:cNvPr>
            <p:cNvCxnSpPr>
              <a:cxnSpLocks/>
            </p:cNvCxnSpPr>
            <p:nvPr/>
          </p:nvCxnSpPr>
          <p:spPr>
            <a:xfrm>
              <a:off x="3874678" y="589305"/>
              <a:ext cx="73343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40597FE5-3D5D-9899-B933-CE4836E6F58C}"/>
                </a:ext>
              </a:extLst>
            </p:cNvPr>
            <p:cNvCxnSpPr>
              <a:cxnSpLocks/>
            </p:cNvCxnSpPr>
            <p:nvPr/>
          </p:nvCxnSpPr>
          <p:spPr>
            <a:xfrm>
              <a:off x="3874678" y="1320825"/>
              <a:ext cx="73343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5D5D02F0-DCAC-107D-96BA-6D1700F69665}"/>
                </a:ext>
              </a:extLst>
            </p:cNvPr>
            <p:cNvCxnSpPr>
              <a:cxnSpLocks/>
            </p:cNvCxnSpPr>
            <p:nvPr/>
          </p:nvCxnSpPr>
          <p:spPr>
            <a:xfrm>
              <a:off x="7427463" y="591235"/>
              <a:ext cx="73343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10DA6719-63F9-27BF-C9B3-3026BE1F73D4}"/>
                </a:ext>
              </a:extLst>
            </p:cNvPr>
            <p:cNvCxnSpPr>
              <a:cxnSpLocks/>
            </p:cNvCxnSpPr>
            <p:nvPr/>
          </p:nvCxnSpPr>
          <p:spPr>
            <a:xfrm>
              <a:off x="7427463" y="1316405"/>
              <a:ext cx="73343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61" name="Table 61">
            <a:extLst>
              <a:ext uri="{FF2B5EF4-FFF2-40B4-BE49-F238E27FC236}">
                <a16:creationId xmlns:a16="http://schemas.microsoft.com/office/drawing/2014/main" id="{F6D3E7A9-C72C-5B58-E669-FCB18281CB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7069404"/>
              </p:ext>
            </p:extLst>
          </p:nvPr>
        </p:nvGraphicFramePr>
        <p:xfrm>
          <a:off x="7747267" y="709525"/>
          <a:ext cx="483322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3322">
                  <a:extLst>
                    <a:ext uri="{9D8B030D-6E8A-4147-A177-3AD203B41FA5}">
                      <a16:colId xmlns:a16="http://schemas.microsoft.com/office/drawing/2014/main" val="331782129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5956959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53388076"/>
                  </a:ext>
                </a:extLst>
              </a:tr>
            </a:tbl>
          </a:graphicData>
        </a:graphic>
      </p:graphicFrame>
      <p:grpSp>
        <p:nvGrpSpPr>
          <p:cNvPr id="74" name="Group 73">
            <a:extLst>
              <a:ext uri="{FF2B5EF4-FFF2-40B4-BE49-F238E27FC236}">
                <a16:creationId xmlns:a16="http://schemas.microsoft.com/office/drawing/2014/main" id="{6D710E6B-8590-0322-9BDE-4C73E269D50A}"/>
              </a:ext>
            </a:extLst>
          </p:cNvPr>
          <p:cNvGrpSpPr/>
          <p:nvPr/>
        </p:nvGrpSpPr>
        <p:grpSpPr>
          <a:xfrm>
            <a:off x="7747267" y="715478"/>
            <a:ext cx="487486" cy="719614"/>
            <a:chOff x="7257574" y="713857"/>
            <a:chExt cx="487486" cy="719614"/>
          </a:xfrm>
        </p:grpSpPr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49455510-3F45-AED9-7E35-3AC5227F4660}"/>
                </a:ext>
              </a:extLst>
            </p:cNvPr>
            <p:cNvCxnSpPr>
              <a:cxnSpLocks/>
            </p:cNvCxnSpPr>
            <p:nvPr/>
          </p:nvCxnSpPr>
          <p:spPr>
            <a:xfrm>
              <a:off x="7257574" y="713945"/>
              <a:ext cx="60007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4FC81A98-630B-8531-1409-431A3FCB9EA4}"/>
                </a:ext>
              </a:extLst>
            </p:cNvPr>
            <p:cNvCxnSpPr>
              <a:cxnSpLocks/>
            </p:cNvCxnSpPr>
            <p:nvPr/>
          </p:nvCxnSpPr>
          <p:spPr>
            <a:xfrm>
              <a:off x="7257574" y="1433471"/>
              <a:ext cx="60007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643DE705-261F-0989-23D1-9C7ECE8D170C}"/>
                </a:ext>
              </a:extLst>
            </p:cNvPr>
            <p:cNvCxnSpPr>
              <a:cxnSpLocks/>
            </p:cNvCxnSpPr>
            <p:nvPr/>
          </p:nvCxnSpPr>
          <p:spPr>
            <a:xfrm>
              <a:off x="7685053" y="713857"/>
              <a:ext cx="60007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1C9C40C9-77B1-2E37-F100-395B80FEA2F5}"/>
                </a:ext>
              </a:extLst>
            </p:cNvPr>
            <p:cNvCxnSpPr>
              <a:cxnSpLocks/>
            </p:cNvCxnSpPr>
            <p:nvPr/>
          </p:nvCxnSpPr>
          <p:spPr>
            <a:xfrm>
              <a:off x="7685053" y="1433041"/>
              <a:ext cx="60007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76" name="Table 61">
            <a:extLst>
              <a:ext uri="{FF2B5EF4-FFF2-40B4-BE49-F238E27FC236}">
                <a16:creationId xmlns:a16="http://schemas.microsoft.com/office/drawing/2014/main" id="{30A3D6A9-BFEA-45B6-37D5-4A0B7DD8D045}"/>
              </a:ext>
            </a:extLst>
          </p:cNvPr>
          <p:cNvGraphicFramePr>
            <a:graphicFrameLocks noGrp="1"/>
          </p:cNvGraphicFramePr>
          <p:nvPr/>
        </p:nvGraphicFramePr>
        <p:xfrm>
          <a:off x="7751431" y="1768455"/>
          <a:ext cx="483322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3322">
                  <a:extLst>
                    <a:ext uri="{9D8B030D-6E8A-4147-A177-3AD203B41FA5}">
                      <a16:colId xmlns:a16="http://schemas.microsoft.com/office/drawing/2014/main" val="331782129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5956959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53388076"/>
                  </a:ext>
                </a:extLst>
              </a:tr>
            </a:tbl>
          </a:graphicData>
        </a:graphic>
      </p:graphicFrame>
      <p:grpSp>
        <p:nvGrpSpPr>
          <p:cNvPr id="77" name="Group 76">
            <a:extLst>
              <a:ext uri="{FF2B5EF4-FFF2-40B4-BE49-F238E27FC236}">
                <a16:creationId xmlns:a16="http://schemas.microsoft.com/office/drawing/2014/main" id="{B7013005-FC82-3232-DCA3-65D69B1650D2}"/>
              </a:ext>
            </a:extLst>
          </p:cNvPr>
          <p:cNvGrpSpPr/>
          <p:nvPr/>
        </p:nvGrpSpPr>
        <p:grpSpPr>
          <a:xfrm>
            <a:off x="7751431" y="1774408"/>
            <a:ext cx="487486" cy="719614"/>
            <a:chOff x="7257574" y="713857"/>
            <a:chExt cx="487486" cy="719614"/>
          </a:xfrm>
        </p:grpSpPr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6368EC90-42BD-FFC5-C50C-720479639E55}"/>
                </a:ext>
              </a:extLst>
            </p:cNvPr>
            <p:cNvCxnSpPr>
              <a:cxnSpLocks/>
            </p:cNvCxnSpPr>
            <p:nvPr/>
          </p:nvCxnSpPr>
          <p:spPr>
            <a:xfrm>
              <a:off x="7257574" y="713945"/>
              <a:ext cx="60007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1F9807C0-961B-4307-2F7A-685A1DC9FA2C}"/>
                </a:ext>
              </a:extLst>
            </p:cNvPr>
            <p:cNvCxnSpPr>
              <a:cxnSpLocks/>
            </p:cNvCxnSpPr>
            <p:nvPr/>
          </p:nvCxnSpPr>
          <p:spPr>
            <a:xfrm>
              <a:off x="7257574" y="1433471"/>
              <a:ext cx="60007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54708175-0469-C706-0315-1D202BD8E6EA}"/>
                </a:ext>
              </a:extLst>
            </p:cNvPr>
            <p:cNvCxnSpPr>
              <a:cxnSpLocks/>
            </p:cNvCxnSpPr>
            <p:nvPr/>
          </p:nvCxnSpPr>
          <p:spPr>
            <a:xfrm>
              <a:off x="7685053" y="713857"/>
              <a:ext cx="60007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3432D7E1-16B6-9356-124F-A5D8EECCFF73}"/>
                </a:ext>
              </a:extLst>
            </p:cNvPr>
            <p:cNvCxnSpPr>
              <a:cxnSpLocks/>
            </p:cNvCxnSpPr>
            <p:nvPr/>
          </p:nvCxnSpPr>
          <p:spPr>
            <a:xfrm>
              <a:off x="7685053" y="1433041"/>
              <a:ext cx="60007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82" name="Table 61">
            <a:extLst>
              <a:ext uri="{FF2B5EF4-FFF2-40B4-BE49-F238E27FC236}">
                <a16:creationId xmlns:a16="http://schemas.microsoft.com/office/drawing/2014/main" id="{5333939A-9C46-CFF0-8521-7C958989FB48}"/>
              </a:ext>
            </a:extLst>
          </p:cNvPr>
          <p:cNvGraphicFramePr>
            <a:graphicFrameLocks noGrp="1"/>
          </p:cNvGraphicFramePr>
          <p:nvPr/>
        </p:nvGraphicFramePr>
        <p:xfrm>
          <a:off x="7751431" y="2863148"/>
          <a:ext cx="483322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3322">
                  <a:extLst>
                    <a:ext uri="{9D8B030D-6E8A-4147-A177-3AD203B41FA5}">
                      <a16:colId xmlns:a16="http://schemas.microsoft.com/office/drawing/2014/main" val="331782129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5956959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53388076"/>
                  </a:ext>
                </a:extLst>
              </a:tr>
            </a:tbl>
          </a:graphicData>
        </a:graphic>
      </p:graphicFrame>
      <p:grpSp>
        <p:nvGrpSpPr>
          <p:cNvPr id="83" name="Group 82">
            <a:extLst>
              <a:ext uri="{FF2B5EF4-FFF2-40B4-BE49-F238E27FC236}">
                <a16:creationId xmlns:a16="http://schemas.microsoft.com/office/drawing/2014/main" id="{1247D46A-1F22-AE5B-3043-A9222B2923AE}"/>
              </a:ext>
            </a:extLst>
          </p:cNvPr>
          <p:cNvGrpSpPr/>
          <p:nvPr/>
        </p:nvGrpSpPr>
        <p:grpSpPr>
          <a:xfrm>
            <a:off x="7751431" y="2869101"/>
            <a:ext cx="487486" cy="719614"/>
            <a:chOff x="7257574" y="713857"/>
            <a:chExt cx="487486" cy="719614"/>
          </a:xfrm>
        </p:grpSpPr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71B2B899-70AD-A359-0515-AD0768D66AB1}"/>
                </a:ext>
              </a:extLst>
            </p:cNvPr>
            <p:cNvCxnSpPr>
              <a:cxnSpLocks/>
            </p:cNvCxnSpPr>
            <p:nvPr/>
          </p:nvCxnSpPr>
          <p:spPr>
            <a:xfrm>
              <a:off x="7257574" y="713945"/>
              <a:ext cx="60007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ACAE996C-788A-AE38-5182-3082170508D6}"/>
                </a:ext>
              </a:extLst>
            </p:cNvPr>
            <p:cNvCxnSpPr>
              <a:cxnSpLocks/>
            </p:cNvCxnSpPr>
            <p:nvPr/>
          </p:nvCxnSpPr>
          <p:spPr>
            <a:xfrm>
              <a:off x="7257574" y="1433471"/>
              <a:ext cx="60007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40790D89-7112-D411-DC3C-E50348801C61}"/>
                </a:ext>
              </a:extLst>
            </p:cNvPr>
            <p:cNvCxnSpPr>
              <a:cxnSpLocks/>
            </p:cNvCxnSpPr>
            <p:nvPr/>
          </p:nvCxnSpPr>
          <p:spPr>
            <a:xfrm>
              <a:off x="7685053" y="713857"/>
              <a:ext cx="60007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4A1EC4ED-1FE7-A513-16B5-5DC8ED170CD6}"/>
                </a:ext>
              </a:extLst>
            </p:cNvPr>
            <p:cNvCxnSpPr>
              <a:cxnSpLocks/>
            </p:cNvCxnSpPr>
            <p:nvPr/>
          </p:nvCxnSpPr>
          <p:spPr>
            <a:xfrm>
              <a:off x="7685053" y="1433041"/>
              <a:ext cx="60007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88" name="Table 61">
            <a:extLst>
              <a:ext uri="{FF2B5EF4-FFF2-40B4-BE49-F238E27FC236}">
                <a16:creationId xmlns:a16="http://schemas.microsoft.com/office/drawing/2014/main" id="{BE02F3B3-6963-8F46-41B8-7D938E1B6F02}"/>
              </a:ext>
            </a:extLst>
          </p:cNvPr>
          <p:cNvGraphicFramePr>
            <a:graphicFrameLocks noGrp="1"/>
          </p:cNvGraphicFramePr>
          <p:nvPr/>
        </p:nvGraphicFramePr>
        <p:xfrm>
          <a:off x="7751431" y="3970305"/>
          <a:ext cx="483322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3322">
                  <a:extLst>
                    <a:ext uri="{9D8B030D-6E8A-4147-A177-3AD203B41FA5}">
                      <a16:colId xmlns:a16="http://schemas.microsoft.com/office/drawing/2014/main" val="331782129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5956959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53388076"/>
                  </a:ext>
                </a:extLst>
              </a:tr>
            </a:tbl>
          </a:graphicData>
        </a:graphic>
      </p:graphicFrame>
      <p:grpSp>
        <p:nvGrpSpPr>
          <p:cNvPr id="89" name="Group 88">
            <a:extLst>
              <a:ext uri="{FF2B5EF4-FFF2-40B4-BE49-F238E27FC236}">
                <a16:creationId xmlns:a16="http://schemas.microsoft.com/office/drawing/2014/main" id="{D1D9514F-82A1-5DD5-B3EA-3059E4297E4C}"/>
              </a:ext>
            </a:extLst>
          </p:cNvPr>
          <p:cNvGrpSpPr/>
          <p:nvPr/>
        </p:nvGrpSpPr>
        <p:grpSpPr>
          <a:xfrm>
            <a:off x="7751431" y="3976258"/>
            <a:ext cx="487486" cy="719614"/>
            <a:chOff x="7257574" y="713857"/>
            <a:chExt cx="487486" cy="719614"/>
          </a:xfrm>
        </p:grpSpPr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4551BE20-24B3-DA89-B1ED-B8DCA6715C2D}"/>
                </a:ext>
              </a:extLst>
            </p:cNvPr>
            <p:cNvCxnSpPr>
              <a:cxnSpLocks/>
            </p:cNvCxnSpPr>
            <p:nvPr/>
          </p:nvCxnSpPr>
          <p:spPr>
            <a:xfrm>
              <a:off x="7257574" y="713945"/>
              <a:ext cx="60007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5FD1211A-898F-9565-B8E6-2A16D5FABB4A}"/>
                </a:ext>
              </a:extLst>
            </p:cNvPr>
            <p:cNvCxnSpPr>
              <a:cxnSpLocks/>
            </p:cNvCxnSpPr>
            <p:nvPr/>
          </p:nvCxnSpPr>
          <p:spPr>
            <a:xfrm>
              <a:off x="7257574" y="1433471"/>
              <a:ext cx="60007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38527C54-1DFA-9773-FBF1-F22E6791BD02}"/>
                </a:ext>
              </a:extLst>
            </p:cNvPr>
            <p:cNvCxnSpPr>
              <a:cxnSpLocks/>
            </p:cNvCxnSpPr>
            <p:nvPr/>
          </p:nvCxnSpPr>
          <p:spPr>
            <a:xfrm>
              <a:off x="7685053" y="713857"/>
              <a:ext cx="60007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19FAF72E-8541-A4A8-D881-74985F9B0399}"/>
                </a:ext>
              </a:extLst>
            </p:cNvPr>
            <p:cNvCxnSpPr>
              <a:cxnSpLocks/>
            </p:cNvCxnSpPr>
            <p:nvPr/>
          </p:nvCxnSpPr>
          <p:spPr>
            <a:xfrm>
              <a:off x="7685053" y="1433041"/>
              <a:ext cx="60007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3D77412F-2994-F173-6A54-22048E539BD0}"/>
              </a:ext>
            </a:extLst>
          </p:cNvPr>
          <p:cNvGrpSpPr/>
          <p:nvPr/>
        </p:nvGrpSpPr>
        <p:grpSpPr>
          <a:xfrm>
            <a:off x="314505" y="717995"/>
            <a:ext cx="1385908" cy="914400"/>
            <a:chOff x="557192" y="912324"/>
            <a:chExt cx="999160" cy="914400"/>
          </a:xfrm>
        </p:grpSpPr>
        <p:pic>
          <p:nvPicPr>
            <p:cNvPr id="103" name="Graphic 102" descr="DVD player outline">
              <a:extLst>
                <a:ext uri="{FF2B5EF4-FFF2-40B4-BE49-F238E27FC236}">
                  <a16:creationId xmlns:a16="http://schemas.microsoft.com/office/drawing/2014/main" id="{8D84F63C-0BD0-B4B9-711D-5F01D5B5D2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85368" y="912324"/>
              <a:ext cx="914400" cy="914400"/>
            </a:xfrm>
            <a:prstGeom prst="rect">
              <a:avLst/>
            </a:prstGeom>
          </p:spPr>
        </p:pic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0F440941-57A2-1D19-89E1-A8245A23CCEB}"/>
                </a:ext>
              </a:extLst>
            </p:cNvPr>
            <p:cNvSpPr txBox="1"/>
            <p:nvPr/>
          </p:nvSpPr>
          <p:spPr>
            <a:xfrm>
              <a:off x="557192" y="941271"/>
              <a:ext cx="9991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MPI Proc. 0</a:t>
              </a:r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CAE69F3D-6F74-79B4-E8FE-54F5191F04FD}"/>
              </a:ext>
            </a:extLst>
          </p:cNvPr>
          <p:cNvGrpSpPr/>
          <p:nvPr/>
        </p:nvGrpSpPr>
        <p:grpSpPr>
          <a:xfrm>
            <a:off x="309801" y="1750938"/>
            <a:ext cx="1385908" cy="914400"/>
            <a:chOff x="557192" y="912324"/>
            <a:chExt cx="999160" cy="914400"/>
          </a:xfrm>
        </p:grpSpPr>
        <p:pic>
          <p:nvPicPr>
            <p:cNvPr id="106" name="Graphic 105" descr="DVD player outline">
              <a:extLst>
                <a:ext uri="{FF2B5EF4-FFF2-40B4-BE49-F238E27FC236}">
                  <a16:creationId xmlns:a16="http://schemas.microsoft.com/office/drawing/2014/main" id="{7FD00BC4-EF85-B419-36F7-ACC2887E507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85368" y="912324"/>
              <a:ext cx="914400" cy="914400"/>
            </a:xfrm>
            <a:prstGeom prst="rect">
              <a:avLst/>
            </a:prstGeom>
          </p:spPr>
        </p:pic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E3B44656-0FAC-549F-2722-0518E4B4F096}"/>
                </a:ext>
              </a:extLst>
            </p:cNvPr>
            <p:cNvSpPr txBox="1"/>
            <p:nvPr/>
          </p:nvSpPr>
          <p:spPr>
            <a:xfrm>
              <a:off x="557192" y="941271"/>
              <a:ext cx="9991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MPI Proc. 1</a:t>
              </a:r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0E3CB1BE-0FAA-A6DF-576D-6C25E2BA2982}"/>
              </a:ext>
            </a:extLst>
          </p:cNvPr>
          <p:cNvGrpSpPr/>
          <p:nvPr/>
        </p:nvGrpSpPr>
        <p:grpSpPr>
          <a:xfrm>
            <a:off x="290099" y="2844530"/>
            <a:ext cx="1385908" cy="914400"/>
            <a:chOff x="557192" y="912324"/>
            <a:chExt cx="999160" cy="914400"/>
          </a:xfrm>
        </p:grpSpPr>
        <p:pic>
          <p:nvPicPr>
            <p:cNvPr id="109" name="Graphic 108" descr="DVD player outline">
              <a:extLst>
                <a:ext uri="{FF2B5EF4-FFF2-40B4-BE49-F238E27FC236}">
                  <a16:creationId xmlns:a16="http://schemas.microsoft.com/office/drawing/2014/main" id="{53802B04-B07E-9FCE-397A-1BFC6544A60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85368" y="912324"/>
              <a:ext cx="914400" cy="914400"/>
            </a:xfrm>
            <a:prstGeom prst="rect">
              <a:avLst/>
            </a:prstGeom>
          </p:spPr>
        </p:pic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C181C060-5FB4-C2FD-2B86-0408091C92BD}"/>
                </a:ext>
              </a:extLst>
            </p:cNvPr>
            <p:cNvSpPr txBox="1"/>
            <p:nvPr/>
          </p:nvSpPr>
          <p:spPr>
            <a:xfrm>
              <a:off x="557192" y="941271"/>
              <a:ext cx="9991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MPI Proc. 2</a:t>
              </a:r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6987CBA0-9B62-013D-2C21-9EB4B4D7D5C4}"/>
              </a:ext>
            </a:extLst>
          </p:cNvPr>
          <p:cNvGrpSpPr/>
          <p:nvPr/>
        </p:nvGrpSpPr>
        <p:grpSpPr>
          <a:xfrm>
            <a:off x="283300" y="3977219"/>
            <a:ext cx="1385908" cy="914400"/>
            <a:chOff x="557192" y="912324"/>
            <a:chExt cx="999160" cy="914400"/>
          </a:xfrm>
        </p:grpSpPr>
        <p:pic>
          <p:nvPicPr>
            <p:cNvPr id="112" name="Graphic 111" descr="DVD player outline">
              <a:extLst>
                <a:ext uri="{FF2B5EF4-FFF2-40B4-BE49-F238E27FC236}">
                  <a16:creationId xmlns:a16="http://schemas.microsoft.com/office/drawing/2014/main" id="{F4017E8F-7AE6-6D62-7F8E-AD188B8933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85368" y="912324"/>
              <a:ext cx="914400" cy="914400"/>
            </a:xfrm>
            <a:prstGeom prst="rect">
              <a:avLst/>
            </a:prstGeom>
          </p:spPr>
        </p:pic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6FAD8417-BBDC-CEAC-FF2A-0AE65EFB741C}"/>
                </a:ext>
              </a:extLst>
            </p:cNvPr>
            <p:cNvSpPr txBox="1"/>
            <p:nvPr/>
          </p:nvSpPr>
          <p:spPr>
            <a:xfrm>
              <a:off x="557192" y="941271"/>
              <a:ext cx="9991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MPI Proc. 3</a:t>
              </a:r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65228F4B-D86D-A9F6-777F-419CF987BCEF}"/>
              </a:ext>
            </a:extLst>
          </p:cNvPr>
          <p:cNvSpPr/>
          <p:nvPr/>
        </p:nvSpPr>
        <p:spPr>
          <a:xfrm>
            <a:off x="2742168" y="746948"/>
            <a:ext cx="673072" cy="687714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845D37-7D58-EE41-CE47-536F2D9E7FFA}"/>
              </a:ext>
            </a:extLst>
          </p:cNvPr>
          <p:cNvSpPr/>
          <p:nvPr/>
        </p:nvSpPr>
        <p:spPr>
          <a:xfrm>
            <a:off x="3645078" y="1787464"/>
            <a:ext cx="673072" cy="687714"/>
          </a:xfrm>
          <a:prstGeom prst="rect">
            <a:avLst/>
          </a:prstGeom>
          <a:noFill/>
          <a:ln w="25400">
            <a:solidFill>
              <a:srgbClr val="FF7F0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A574BC3-2108-6300-8C7E-6D029B60BBF0}"/>
              </a:ext>
            </a:extLst>
          </p:cNvPr>
          <p:cNvSpPr/>
          <p:nvPr/>
        </p:nvSpPr>
        <p:spPr>
          <a:xfrm>
            <a:off x="4526558" y="2906954"/>
            <a:ext cx="673072" cy="687714"/>
          </a:xfrm>
          <a:prstGeom prst="rect">
            <a:avLst/>
          </a:prstGeom>
          <a:noFill/>
          <a:ln w="25400">
            <a:solidFill>
              <a:srgbClr val="2CA0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21A2902-FCD6-B2CA-0052-A91648B2640C}"/>
              </a:ext>
            </a:extLst>
          </p:cNvPr>
          <p:cNvSpPr/>
          <p:nvPr/>
        </p:nvSpPr>
        <p:spPr>
          <a:xfrm>
            <a:off x="5441522" y="4006166"/>
            <a:ext cx="673072" cy="687714"/>
          </a:xfrm>
          <a:prstGeom prst="rect">
            <a:avLst/>
          </a:prstGeom>
          <a:noFill/>
          <a:ln w="25400">
            <a:solidFill>
              <a:srgbClr val="D627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C8C1F8F-B0B0-88B3-4E35-CAA01077C03A}"/>
              </a:ext>
            </a:extLst>
          </p:cNvPr>
          <p:cNvSpPr txBox="1"/>
          <p:nvPr/>
        </p:nvSpPr>
        <p:spPr>
          <a:xfrm rot="16200000">
            <a:off x="7110700" y="4172064"/>
            <a:ext cx="9179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local x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4A791DD-A637-CC19-80B1-8B17C9D3EF9C}"/>
              </a:ext>
            </a:extLst>
          </p:cNvPr>
          <p:cNvSpPr txBox="1"/>
          <p:nvPr/>
        </p:nvSpPr>
        <p:spPr>
          <a:xfrm rot="16200000">
            <a:off x="1958381" y="4183027"/>
            <a:ext cx="9179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local A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FBD1615-E53A-AAB2-FF2E-CEA6E1C357B6}"/>
              </a:ext>
            </a:extLst>
          </p:cNvPr>
          <p:cNvCxnSpPr/>
          <p:nvPr/>
        </p:nvCxnSpPr>
        <p:spPr>
          <a:xfrm flipH="1">
            <a:off x="3782712" y="600968"/>
            <a:ext cx="205740" cy="217114"/>
          </a:xfrm>
          <a:prstGeom prst="straightConnector1">
            <a:avLst/>
          </a:prstGeom>
          <a:ln w="12700">
            <a:solidFill>
              <a:srgbClr val="1F77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26CA4CB-AFAF-78B3-2C83-B312CC704829}"/>
              </a:ext>
            </a:extLst>
          </p:cNvPr>
          <p:cNvCxnSpPr/>
          <p:nvPr/>
        </p:nvCxnSpPr>
        <p:spPr>
          <a:xfrm flipH="1">
            <a:off x="3765254" y="952514"/>
            <a:ext cx="205740" cy="217114"/>
          </a:xfrm>
          <a:prstGeom prst="straightConnector1">
            <a:avLst/>
          </a:prstGeom>
          <a:ln w="12700">
            <a:solidFill>
              <a:srgbClr val="1F77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8A454FC-9D47-9841-47C4-D9B6E7FB5827}"/>
              </a:ext>
            </a:extLst>
          </p:cNvPr>
          <p:cNvCxnSpPr/>
          <p:nvPr/>
        </p:nvCxnSpPr>
        <p:spPr>
          <a:xfrm flipH="1">
            <a:off x="4242663" y="962569"/>
            <a:ext cx="205740" cy="217114"/>
          </a:xfrm>
          <a:prstGeom prst="straightConnector1">
            <a:avLst/>
          </a:prstGeom>
          <a:ln w="12700">
            <a:solidFill>
              <a:srgbClr val="1F77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3587D58-A283-5547-387B-DD5AAABF6E1E}"/>
              </a:ext>
            </a:extLst>
          </p:cNvPr>
          <p:cNvCxnSpPr/>
          <p:nvPr/>
        </p:nvCxnSpPr>
        <p:spPr>
          <a:xfrm flipH="1">
            <a:off x="6051847" y="949136"/>
            <a:ext cx="205740" cy="217114"/>
          </a:xfrm>
          <a:prstGeom prst="straightConnector1">
            <a:avLst/>
          </a:prstGeom>
          <a:ln w="12700">
            <a:solidFill>
              <a:srgbClr val="1F77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A9AA343-6A44-2B0D-C876-3AE740D8A8F6}"/>
              </a:ext>
            </a:extLst>
          </p:cNvPr>
          <p:cNvCxnSpPr/>
          <p:nvPr/>
        </p:nvCxnSpPr>
        <p:spPr>
          <a:xfrm flipH="1">
            <a:off x="4702861" y="1634359"/>
            <a:ext cx="205740" cy="217114"/>
          </a:xfrm>
          <a:prstGeom prst="straightConnector1">
            <a:avLst/>
          </a:prstGeom>
          <a:ln w="12700">
            <a:solidFill>
              <a:srgbClr val="FF7F0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A8844C9-C0E7-246E-3C3F-2F12DDA8D9E0}"/>
              </a:ext>
            </a:extLst>
          </p:cNvPr>
          <p:cNvCxnSpPr/>
          <p:nvPr/>
        </p:nvCxnSpPr>
        <p:spPr>
          <a:xfrm flipH="1">
            <a:off x="6039137" y="2007072"/>
            <a:ext cx="205740" cy="217114"/>
          </a:xfrm>
          <a:prstGeom prst="straightConnector1">
            <a:avLst/>
          </a:prstGeom>
          <a:ln w="12700">
            <a:solidFill>
              <a:srgbClr val="FF7F0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45A9637-9015-E860-83EA-5449C09DE17B}"/>
              </a:ext>
            </a:extLst>
          </p:cNvPr>
          <p:cNvCxnSpPr/>
          <p:nvPr/>
        </p:nvCxnSpPr>
        <p:spPr>
          <a:xfrm flipH="1">
            <a:off x="3333632" y="3098166"/>
            <a:ext cx="205740" cy="217114"/>
          </a:xfrm>
          <a:prstGeom prst="straightConnector1">
            <a:avLst/>
          </a:prstGeom>
          <a:ln w="12700">
            <a:solidFill>
              <a:srgbClr val="2CA02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AB05C68-3963-57FD-618A-8539A75D2807}"/>
              </a:ext>
            </a:extLst>
          </p:cNvPr>
          <p:cNvCxnSpPr/>
          <p:nvPr/>
        </p:nvCxnSpPr>
        <p:spPr>
          <a:xfrm flipH="1">
            <a:off x="3790271" y="2722199"/>
            <a:ext cx="205740" cy="217114"/>
          </a:xfrm>
          <a:prstGeom prst="straightConnector1">
            <a:avLst/>
          </a:prstGeom>
          <a:ln w="12700">
            <a:solidFill>
              <a:srgbClr val="2CA02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12BDB53-8077-3FE7-024F-8A8980E36FF3}"/>
              </a:ext>
            </a:extLst>
          </p:cNvPr>
          <p:cNvCxnSpPr/>
          <p:nvPr/>
        </p:nvCxnSpPr>
        <p:spPr>
          <a:xfrm flipH="1">
            <a:off x="4258392" y="2730375"/>
            <a:ext cx="205740" cy="217114"/>
          </a:xfrm>
          <a:prstGeom prst="straightConnector1">
            <a:avLst/>
          </a:prstGeom>
          <a:ln w="12700">
            <a:solidFill>
              <a:srgbClr val="2CA02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D5F44644-4FFA-D420-4105-6A5DA35BB750}"/>
              </a:ext>
            </a:extLst>
          </p:cNvPr>
          <p:cNvCxnSpPr/>
          <p:nvPr/>
        </p:nvCxnSpPr>
        <p:spPr>
          <a:xfrm flipH="1">
            <a:off x="5607773" y="3092962"/>
            <a:ext cx="205740" cy="217114"/>
          </a:xfrm>
          <a:prstGeom prst="straightConnector1">
            <a:avLst/>
          </a:prstGeom>
          <a:ln w="12700">
            <a:solidFill>
              <a:srgbClr val="2CA02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CDAAB0B2-CDD8-01FD-0E7E-412C3FA78569}"/>
              </a:ext>
            </a:extLst>
          </p:cNvPr>
          <p:cNvCxnSpPr/>
          <p:nvPr/>
        </p:nvCxnSpPr>
        <p:spPr>
          <a:xfrm flipH="1">
            <a:off x="5138105" y="3845641"/>
            <a:ext cx="205740" cy="217114"/>
          </a:xfrm>
          <a:prstGeom prst="straightConnector1">
            <a:avLst/>
          </a:prstGeom>
          <a:ln w="12700">
            <a:solidFill>
              <a:srgbClr val="D6272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18901757-B9B9-EB6B-70C9-ECC6165FEF29}"/>
              </a:ext>
            </a:extLst>
          </p:cNvPr>
          <p:cNvSpPr/>
          <p:nvPr/>
        </p:nvSpPr>
        <p:spPr>
          <a:xfrm rot="16200000">
            <a:off x="3101653" y="3241719"/>
            <a:ext cx="358291" cy="369330"/>
          </a:xfrm>
          <a:prstGeom prst="roundRect">
            <a:avLst/>
          </a:prstGeom>
          <a:solidFill>
            <a:srgbClr val="1F77B4">
              <a:alpha val="24706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46646720-AB2E-C74F-4AA3-C04FC79CBCCA}"/>
              </a:ext>
            </a:extLst>
          </p:cNvPr>
          <p:cNvSpPr/>
          <p:nvPr/>
        </p:nvSpPr>
        <p:spPr>
          <a:xfrm rot="16200000">
            <a:off x="3388815" y="903829"/>
            <a:ext cx="731521" cy="369330"/>
          </a:xfrm>
          <a:prstGeom prst="roundRect">
            <a:avLst/>
          </a:prstGeom>
          <a:solidFill>
            <a:srgbClr val="FF7F0E">
              <a:alpha val="24706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4B0FD833-75EA-F92F-45BD-9B67A5F9FBFA}"/>
              </a:ext>
            </a:extLst>
          </p:cNvPr>
          <p:cNvSpPr/>
          <p:nvPr/>
        </p:nvSpPr>
        <p:spPr>
          <a:xfrm rot="16200000">
            <a:off x="4015243" y="1079669"/>
            <a:ext cx="378242" cy="369330"/>
          </a:xfrm>
          <a:prstGeom prst="roundRect">
            <a:avLst/>
          </a:prstGeom>
          <a:solidFill>
            <a:srgbClr val="FF7F0E">
              <a:alpha val="24706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73DB1544-E9A8-D542-8C38-6F6727DC9377}"/>
              </a:ext>
            </a:extLst>
          </p:cNvPr>
          <p:cNvSpPr/>
          <p:nvPr/>
        </p:nvSpPr>
        <p:spPr>
          <a:xfrm rot="16200000">
            <a:off x="4468011" y="1788128"/>
            <a:ext cx="361573" cy="369330"/>
          </a:xfrm>
          <a:prstGeom prst="roundRect">
            <a:avLst/>
          </a:prstGeom>
          <a:solidFill>
            <a:srgbClr val="2CA02C">
              <a:alpha val="24706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C54DE14E-027E-560F-D944-CEC1CD67E468}"/>
              </a:ext>
            </a:extLst>
          </p:cNvPr>
          <p:cNvSpPr/>
          <p:nvPr/>
        </p:nvSpPr>
        <p:spPr>
          <a:xfrm rot="16200000">
            <a:off x="5817391" y="2138521"/>
            <a:ext cx="361574" cy="369330"/>
          </a:xfrm>
          <a:prstGeom prst="roundRect">
            <a:avLst/>
          </a:prstGeom>
          <a:solidFill>
            <a:srgbClr val="D62728">
              <a:alpha val="24706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34280D80-FCA0-843F-B3F7-9E3938D6F0B7}"/>
              </a:ext>
            </a:extLst>
          </p:cNvPr>
          <p:cNvSpPr/>
          <p:nvPr/>
        </p:nvSpPr>
        <p:spPr>
          <a:xfrm rot="16200000">
            <a:off x="3543853" y="2865783"/>
            <a:ext cx="365760" cy="369330"/>
          </a:xfrm>
          <a:prstGeom prst="roundRect">
            <a:avLst/>
          </a:prstGeom>
          <a:solidFill>
            <a:srgbClr val="FF7F0E">
              <a:alpha val="24706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E10F0F6E-5DDD-EE26-B6C4-568CB6B0169B}"/>
              </a:ext>
            </a:extLst>
          </p:cNvPr>
          <p:cNvSpPr/>
          <p:nvPr/>
        </p:nvSpPr>
        <p:spPr>
          <a:xfrm rot="16200000">
            <a:off x="3996299" y="2873960"/>
            <a:ext cx="365762" cy="369330"/>
          </a:xfrm>
          <a:prstGeom prst="roundRect">
            <a:avLst/>
          </a:prstGeom>
          <a:solidFill>
            <a:srgbClr val="FF7F0E">
              <a:alpha val="24706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50984E24-2A34-2E32-DA4C-6A1980579028}"/>
              </a:ext>
            </a:extLst>
          </p:cNvPr>
          <p:cNvSpPr/>
          <p:nvPr/>
        </p:nvSpPr>
        <p:spPr>
          <a:xfrm rot="16200000">
            <a:off x="5347919" y="3235550"/>
            <a:ext cx="380476" cy="369330"/>
          </a:xfrm>
          <a:prstGeom prst="roundRect">
            <a:avLst/>
          </a:prstGeom>
          <a:solidFill>
            <a:srgbClr val="D62728">
              <a:alpha val="24706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4" name="Rectangle: Rounded Corners 113">
            <a:extLst>
              <a:ext uri="{FF2B5EF4-FFF2-40B4-BE49-F238E27FC236}">
                <a16:creationId xmlns:a16="http://schemas.microsoft.com/office/drawing/2014/main" id="{4591AD11-90A0-1CB0-0AD0-66CF463E6C17}"/>
              </a:ext>
            </a:extLst>
          </p:cNvPr>
          <p:cNvSpPr/>
          <p:nvPr/>
        </p:nvSpPr>
        <p:spPr>
          <a:xfrm rot="16200000">
            <a:off x="4918223" y="3976355"/>
            <a:ext cx="350087" cy="369330"/>
          </a:xfrm>
          <a:prstGeom prst="roundRect">
            <a:avLst/>
          </a:prstGeom>
          <a:solidFill>
            <a:srgbClr val="2CA02C">
              <a:alpha val="24706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ACCC60A-3E11-2527-8195-300258146DB5}"/>
              </a:ext>
            </a:extLst>
          </p:cNvPr>
          <p:cNvSpPr/>
          <p:nvPr/>
        </p:nvSpPr>
        <p:spPr>
          <a:xfrm>
            <a:off x="7799635" y="740656"/>
            <a:ext cx="378141" cy="684529"/>
          </a:xfrm>
          <a:prstGeom prst="rect">
            <a:avLst/>
          </a:prstGeom>
          <a:noFill/>
          <a:ln w="25400">
            <a:solidFill>
              <a:srgbClr val="1F77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809524A-8FA6-57BF-73F6-C5E025686850}"/>
              </a:ext>
            </a:extLst>
          </p:cNvPr>
          <p:cNvSpPr/>
          <p:nvPr/>
        </p:nvSpPr>
        <p:spPr>
          <a:xfrm>
            <a:off x="7789758" y="1793357"/>
            <a:ext cx="396767" cy="679257"/>
          </a:xfrm>
          <a:prstGeom prst="rect">
            <a:avLst/>
          </a:prstGeom>
          <a:noFill/>
          <a:ln w="25400">
            <a:solidFill>
              <a:srgbClr val="FF7F0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FB3005D-A80C-36F2-908E-EFEECA86C800}"/>
              </a:ext>
            </a:extLst>
          </p:cNvPr>
          <p:cNvSpPr/>
          <p:nvPr/>
        </p:nvSpPr>
        <p:spPr>
          <a:xfrm>
            <a:off x="7785505" y="2886896"/>
            <a:ext cx="392271" cy="687714"/>
          </a:xfrm>
          <a:prstGeom prst="rect">
            <a:avLst/>
          </a:prstGeom>
          <a:noFill/>
          <a:ln w="25400">
            <a:solidFill>
              <a:srgbClr val="2CA0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3781741-108F-ED06-B0C0-5A96367FD70D}"/>
              </a:ext>
            </a:extLst>
          </p:cNvPr>
          <p:cNvSpPr/>
          <p:nvPr/>
        </p:nvSpPr>
        <p:spPr>
          <a:xfrm>
            <a:off x="7795755" y="3994483"/>
            <a:ext cx="375524" cy="694577"/>
          </a:xfrm>
          <a:prstGeom prst="rect">
            <a:avLst/>
          </a:prstGeom>
          <a:noFill/>
          <a:ln w="25400">
            <a:solidFill>
              <a:srgbClr val="D627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8BF7E38-B3C5-8FEE-9DAD-504DDF506704}"/>
              </a:ext>
            </a:extLst>
          </p:cNvPr>
          <p:cNvSpPr txBox="1"/>
          <p:nvPr/>
        </p:nvSpPr>
        <p:spPr>
          <a:xfrm rot="16200000">
            <a:off x="7110699" y="3060698"/>
            <a:ext cx="9179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local x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44E4505-7940-8B0D-A4B6-672F747DA6C8}"/>
              </a:ext>
            </a:extLst>
          </p:cNvPr>
          <p:cNvSpPr txBox="1"/>
          <p:nvPr/>
        </p:nvSpPr>
        <p:spPr>
          <a:xfrm rot="16200000">
            <a:off x="1981530" y="3070435"/>
            <a:ext cx="9179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local A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25E080D6-9411-77CD-8C03-C3537D8343DD}"/>
              </a:ext>
            </a:extLst>
          </p:cNvPr>
          <p:cNvSpPr txBox="1"/>
          <p:nvPr/>
        </p:nvSpPr>
        <p:spPr>
          <a:xfrm rot="16200000">
            <a:off x="7124514" y="1965070"/>
            <a:ext cx="9179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local x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9BD74F37-1B42-05FA-0F2A-B3C88C9ABDC7}"/>
              </a:ext>
            </a:extLst>
          </p:cNvPr>
          <p:cNvSpPr txBox="1"/>
          <p:nvPr/>
        </p:nvSpPr>
        <p:spPr>
          <a:xfrm rot="16200000">
            <a:off x="1976812" y="1974807"/>
            <a:ext cx="9179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local A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B2C9FEA3-399B-57C2-9DBC-1ABD1C0D196A}"/>
              </a:ext>
            </a:extLst>
          </p:cNvPr>
          <p:cNvSpPr txBox="1"/>
          <p:nvPr/>
        </p:nvSpPr>
        <p:spPr>
          <a:xfrm rot="16200000">
            <a:off x="7125801" y="920164"/>
            <a:ext cx="9179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local x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19322DAB-311B-A136-D4A7-04742083ACE8}"/>
              </a:ext>
            </a:extLst>
          </p:cNvPr>
          <p:cNvSpPr txBox="1"/>
          <p:nvPr/>
        </p:nvSpPr>
        <p:spPr>
          <a:xfrm rot="16200000">
            <a:off x="1988276" y="912324"/>
            <a:ext cx="9179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local A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AD557EE-E3C7-E4BA-5DB3-AB5E684457B2}"/>
              </a:ext>
            </a:extLst>
          </p:cNvPr>
          <p:cNvSpPr/>
          <p:nvPr/>
        </p:nvSpPr>
        <p:spPr>
          <a:xfrm rot="16200000">
            <a:off x="5817391" y="1077723"/>
            <a:ext cx="361574" cy="369330"/>
          </a:xfrm>
          <a:prstGeom prst="roundRect">
            <a:avLst/>
          </a:prstGeom>
          <a:solidFill>
            <a:srgbClr val="D62728">
              <a:alpha val="24706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0780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250"/>
                            </p:stCondLst>
                            <p:childTnLst>
                              <p:par>
                                <p:cTn id="10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25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2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25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25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25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25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25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2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2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 animBg="1"/>
      <p:bldP spid="15" grpId="0" animBg="1"/>
      <p:bldP spid="16" grpId="0" animBg="1"/>
      <p:bldP spid="64" grpId="0" animBg="1"/>
      <p:bldP spid="66" grpId="0" animBg="1"/>
      <p:bldP spid="68" grpId="0" animBg="1"/>
      <p:bldP spid="69" grpId="0" animBg="1"/>
      <p:bldP spid="70" grpId="0" animBg="1"/>
      <p:bldP spid="75" grpId="0" animBg="1"/>
      <p:bldP spid="94" grpId="0" animBg="1"/>
      <p:bldP spid="95" grpId="0" animBg="1"/>
      <p:bldP spid="114" grpId="0" animBg="1"/>
      <p:bldP spid="24" grpId="0" animBg="1"/>
      <p:bldP spid="25" grpId="0" animBg="1"/>
      <p:bldP spid="26" grpId="0" animBg="1"/>
      <p:bldP spid="28" grpId="0" animBg="1"/>
      <p:bldP spid="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 dirty="0"/>
              <a:t>26.09.22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759437E-DD65-47AE-A718-65B9481C0A9E}" type="slidenum">
              <a:rPr lang="de-DE" smtClean="0"/>
              <a:pPr/>
              <a:t>37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 - (Apr. - June)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sz="quarter" idx="13"/>
          </p:nvPr>
        </p:nvSpPr>
        <p:spPr>
          <a:xfrm>
            <a:off x="269353" y="704146"/>
            <a:ext cx="8554607" cy="4015900"/>
          </a:xfrm>
        </p:spPr>
        <p:txBody>
          <a:bodyPr/>
          <a:lstStyle/>
          <a:p>
            <a:r>
              <a:rPr lang="en-US" dirty="0"/>
              <a:t>Recall the issue stated at the beginning</a:t>
            </a:r>
          </a:p>
          <a:p>
            <a:r>
              <a:rPr lang="en-US" dirty="0"/>
              <a:t>One way to address this issue, is with the idea of “halo communication”</a:t>
            </a:r>
          </a:p>
          <a:p>
            <a:pPr lvl="1"/>
            <a:r>
              <a:rPr lang="en-US" dirty="0"/>
              <a:t>Before </a:t>
            </a:r>
            <a:r>
              <a:rPr lang="en-US" dirty="0">
                <a:solidFill>
                  <a:srgbClr val="00B050"/>
                </a:solidFill>
              </a:rPr>
              <a:t>each</a:t>
            </a:r>
            <a:r>
              <a:rPr lang="en-US" dirty="0"/>
              <a:t> </a:t>
            </a:r>
            <a:r>
              <a:rPr lang="en-US" dirty="0" err="1"/>
              <a:t>SpMV</a:t>
            </a:r>
            <a:r>
              <a:rPr lang="en-US" dirty="0"/>
              <a:t>, there must be a communication routine</a:t>
            </a:r>
          </a:p>
          <a:p>
            <a:pPr lvl="1"/>
            <a:r>
              <a:rPr lang="en-US" dirty="0"/>
              <a:t>“fills up” each local x vector, so that multiplication can execute properly</a:t>
            </a:r>
          </a:p>
          <a:p>
            <a:r>
              <a:rPr lang="en-US" dirty="0"/>
              <a:t>The steps are roughly as follows:</a:t>
            </a:r>
          </a:p>
          <a:p>
            <a:pPr marL="701675" lvl="1" indent="-342900">
              <a:buClr>
                <a:srgbClr val="1F497D"/>
              </a:buClr>
              <a:buFont typeface="+mj-lt"/>
              <a:buAutoNum type="arabicPeriod"/>
            </a:pPr>
            <a:r>
              <a:rPr lang="en-US" dirty="0"/>
              <a:t>Identify the “remote elements” of each process</a:t>
            </a:r>
          </a:p>
          <a:p>
            <a:pPr marL="701675" lvl="1" indent="-342900">
              <a:buClr>
                <a:srgbClr val="1F497D"/>
              </a:buClr>
              <a:buFont typeface="+mj-lt"/>
              <a:buAutoNum type="arabicPeriod"/>
            </a:pPr>
            <a:r>
              <a:rPr lang="en-US" dirty="0"/>
              <a:t>Increase buffer size of each local x accordingly</a:t>
            </a:r>
          </a:p>
        </p:txBody>
      </p:sp>
    </p:spTree>
    <p:extLst>
      <p:ext uri="{BB962C8B-B14F-4D97-AF65-F5344CB8AC3E}">
        <p14:creationId xmlns:p14="http://schemas.microsoft.com/office/powerpoint/2010/main" val="175916242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 dirty="0"/>
              <a:t>26.09.22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759437E-DD65-47AE-A718-65B9481C0A9E}" type="slidenum">
              <a:rPr lang="de-DE" smtClean="0"/>
              <a:pPr/>
              <a:t>38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 - (Apr. - June)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81E1DE6-7592-26D6-198F-3AB07275A60A}"/>
              </a:ext>
            </a:extLst>
          </p:cNvPr>
          <p:cNvSpPr/>
          <p:nvPr/>
        </p:nvSpPr>
        <p:spPr>
          <a:xfrm>
            <a:off x="269352" y="658022"/>
            <a:ext cx="8352661" cy="858633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8264B6E-35A5-B85A-3C21-C6047139634B}"/>
              </a:ext>
            </a:extLst>
          </p:cNvPr>
          <p:cNvSpPr/>
          <p:nvPr/>
        </p:nvSpPr>
        <p:spPr>
          <a:xfrm>
            <a:off x="269352" y="1713117"/>
            <a:ext cx="8352661" cy="858633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8002BF6-890E-0938-673C-AC1D08BEA802}"/>
              </a:ext>
            </a:extLst>
          </p:cNvPr>
          <p:cNvSpPr/>
          <p:nvPr/>
        </p:nvSpPr>
        <p:spPr>
          <a:xfrm>
            <a:off x="269352" y="2803230"/>
            <a:ext cx="8352661" cy="858633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B71681E-5A30-2BD4-D74E-2606400EA45F}"/>
              </a:ext>
            </a:extLst>
          </p:cNvPr>
          <p:cNvSpPr/>
          <p:nvPr/>
        </p:nvSpPr>
        <p:spPr>
          <a:xfrm>
            <a:off x="269352" y="3913663"/>
            <a:ext cx="8352661" cy="858633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61" name="Table 61">
            <a:extLst>
              <a:ext uri="{FF2B5EF4-FFF2-40B4-BE49-F238E27FC236}">
                <a16:creationId xmlns:a16="http://schemas.microsoft.com/office/drawing/2014/main" id="{F6D3E7A9-C72C-5B58-E669-FCB18281CB64}"/>
              </a:ext>
            </a:extLst>
          </p:cNvPr>
          <p:cNvGraphicFramePr>
            <a:graphicFrameLocks noGrp="1"/>
          </p:cNvGraphicFramePr>
          <p:nvPr/>
        </p:nvGraphicFramePr>
        <p:xfrm>
          <a:off x="7747267" y="709525"/>
          <a:ext cx="483322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3322">
                  <a:extLst>
                    <a:ext uri="{9D8B030D-6E8A-4147-A177-3AD203B41FA5}">
                      <a16:colId xmlns:a16="http://schemas.microsoft.com/office/drawing/2014/main" val="331782129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5956959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53388076"/>
                  </a:ext>
                </a:extLst>
              </a:tr>
            </a:tbl>
          </a:graphicData>
        </a:graphic>
      </p:graphicFrame>
      <p:grpSp>
        <p:nvGrpSpPr>
          <p:cNvPr id="18" name="Group 17">
            <a:extLst>
              <a:ext uri="{FF2B5EF4-FFF2-40B4-BE49-F238E27FC236}">
                <a16:creationId xmlns:a16="http://schemas.microsoft.com/office/drawing/2014/main" id="{7A26CB3E-BF17-D098-78A4-DBC9F87690AD}"/>
              </a:ext>
            </a:extLst>
          </p:cNvPr>
          <p:cNvGrpSpPr/>
          <p:nvPr/>
        </p:nvGrpSpPr>
        <p:grpSpPr>
          <a:xfrm>
            <a:off x="7748000" y="707992"/>
            <a:ext cx="486753" cy="7486"/>
            <a:chOff x="7748000" y="707992"/>
            <a:chExt cx="486753" cy="7486"/>
          </a:xfrm>
        </p:grpSpPr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49455510-3F45-AED9-7E35-3AC5227F4660}"/>
                </a:ext>
              </a:extLst>
            </p:cNvPr>
            <p:cNvCxnSpPr>
              <a:cxnSpLocks/>
            </p:cNvCxnSpPr>
            <p:nvPr/>
          </p:nvCxnSpPr>
          <p:spPr>
            <a:xfrm>
              <a:off x="7748000" y="707992"/>
              <a:ext cx="60007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643DE705-261F-0989-23D1-9C7ECE8D170C}"/>
                </a:ext>
              </a:extLst>
            </p:cNvPr>
            <p:cNvCxnSpPr>
              <a:cxnSpLocks/>
            </p:cNvCxnSpPr>
            <p:nvPr/>
          </p:nvCxnSpPr>
          <p:spPr>
            <a:xfrm>
              <a:off x="8174746" y="715478"/>
              <a:ext cx="60007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76" name="Table 61">
            <a:extLst>
              <a:ext uri="{FF2B5EF4-FFF2-40B4-BE49-F238E27FC236}">
                <a16:creationId xmlns:a16="http://schemas.microsoft.com/office/drawing/2014/main" id="{30A3D6A9-BFEA-45B6-37D5-4A0B7DD8D045}"/>
              </a:ext>
            </a:extLst>
          </p:cNvPr>
          <p:cNvGraphicFramePr>
            <a:graphicFrameLocks noGrp="1"/>
          </p:cNvGraphicFramePr>
          <p:nvPr/>
        </p:nvGraphicFramePr>
        <p:xfrm>
          <a:off x="7751431" y="1768455"/>
          <a:ext cx="483322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3322">
                  <a:extLst>
                    <a:ext uri="{9D8B030D-6E8A-4147-A177-3AD203B41FA5}">
                      <a16:colId xmlns:a16="http://schemas.microsoft.com/office/drawing/2014/main" val="331782129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5956959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53388076"/>
                  </a:ext>
                </a:extLst>
              </a:tr>
            </a:tbl>
          </a:graphicData>
        </a:graphic>
      </p:graphicFrame>
      <p:grpSp>
        <p:nvGrpSpPr>
          <p:cNvPr id="19" name="Group 18">
            <a:extLst>
              <a:ext uri="{FF2B5EF4-FFF2-40B4-BE49-F238E27FC236}">
                <a16:creationId xmlns:a16="http://schemas.microsoft.com/office/drawing/2014/main" id="{ED57D81D-CE31-E6E3-260E-7B1D3C49166A}"/>
              </a:ext>
            </a:extLst>
          </p:cNvPr>
          <p:cNvGrpSpPr/>
          <p:nvPr/>
        </p:nvGrpSpPr>
        <p:grpSpPr>
          <a:xfrm>
            <a:off x="7751431" y="1774408"/>
            <a:ext cx="487486" cy="88"/>
            <a:chOff x="7751431" y="1774408"/>
            <a:chExt cx="487486" cy="88"/>
          </a:xfrm>
        </p:grpSpPr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6368EC90-42BD-FFC5-C50C-720479639E55}"/>
                </a:ext>
              </a:extLst>
            </p:cNvPr>
            <p:cNvCxnSpPr>
              <a:cxnSpLocks/>
            </p:cNvCxnSpPr>
            <p:nvPr/>
          </p:nvCxnSpPr>
          <p:spPr>
            <a:xfrm>
              <a:off x="7751431" y="1774496"/>
              <a:ext cx="60007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54708175-0469-C706-0315-1D202BD8E6EA}"/>
                </a:ext>
              </a:extLst>
            </p:cNvPr>
            <p:cNvCxnSpPr>
              <a:cxnSpLocks/>
            </p:cNvCxnSpPr>
            <p:nvPr/>
          </p:nvCxnSpPr>
          <p:spPr>
            <a:xfrm>
              <a:off x="8178910" y="1774408"/>
              <a:ext cx="60007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82" name="Table 61">
            <a:extLst>
              <a:ext uri="{FF2B5EF4-FFF2-40B4-BE49-F238E27FC236}">
                <a16:creationId xmlns:a16="http://schemas.microsoft.com/office/drawing/2014/main" id="{5333939A-9C46-CFF0-8521-7C958989FB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0037708"/>
              </p:ext>
            </p:extLst>
          </p:nvPr>
        </p:nvGraphicFramePr>
        <p:xfrm>
          <a:off x="7751431" y="2867568"/>
          <a:ext cx="483322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3322">
                  <a:extLst>
                    <a:ext uri="{9D8B030D-6E8A-4147-A177-3AD203B41FA5}">
                      <a16:colId xmlns:a16="http://schemas.microsoft.com/office/drawing/2014/main" val="331782129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5956959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53388076"/>
                  </a:ext>
                </a:extLst>
              </a:tr>
            </a:tbl>
          </a:graphicData>
        </a:graphic>
      </p:graphicFrame>
      <p:grpSp>
        <p:nvGrpSpPr>
          <p:cNvPr id="22" name="Group 21">
            <a:extLst>
              <a:ext uri="{FF2B5EF4-FFF2-40B4-BE49-F238E27FC236}">
                <a16:creationId xmlns:a16="http://schemas.microsoft.com/office/drawing/2014/main" id="{CB74766C-89BE-512A-B20C-8CEE7D8C099B}"/>
              </a:ext>
            </a:extLst>
          </p:cNvPr>
          <p:cNvGrpSpPr/>
          <p:nvPr/>
        </p:nvGrpSpPr>
        <p:grpSpPr>
          <a:xfrm>
            <a:off x="7751431" y="2869101"/>
            <a:ext cx="487486" cy="88"/>
            <a:chOff x="7751431" y="2869101"/>
            <a:chExt cx="487486" cy="88"/>
          </a:xfrm>
        </p:grpSpPr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71B2B899-70AD-A359-0515-AD0768D66AB1}"/>
                </a:ext>
              </a:extLst>
            </p:cNvPr>
            <p:cNvCxnSpPr>
              <a:cxnSpLocks/>
            </p:cNvCxnSpPr>
            <p:nvPr/>
          </p:nvCxnSpPr>
          <p:spPr>
            <a:xfrm>
              <a:off x="7751431" y="2869189"/>
              <a:ext cx="60007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40790D89-7112-D411-DC3C-E50348801C61}"/>
                </a:ext>
              </a:extLst>
            </p:cNvPr>
            <p:cNvCxnSpPr>
              <a:cxnSpLocks/>
            </p:cNvCxnSpPr>
            <p:nvPr/>
          </p:nvCxnSpPr>
          <p:spPr>
            <a:xfrm>
              <a:off x="8178910" y="2869101"/>
              <a:ext cx="60007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88" name="Table 61">
            <a:extLst>
              <a:ext uri="{FF2B5EF4-FFF2-40B4-BE49-F238E27FC236}">
                <a16:creationId xmlns:a16="http://schemas.microsoft.com/office/drawing/2014/main" id="{BE02F3B3-6963-8F46-41B8-7D938E1B6F02}"/>
              </a:ext>
            </a:extLst>
          </p:cNvPr>
          <p:cNvGraphicFramePr>
            <a:graphicFrameLocks noGrp="1"/>
          </p:cNvGraphicFramePr>
          <p:nvPr/>
        </p:nvGraphicFramePr>
        <p:xfrm>
          <a:off x="7751431" y="3970305"/>
          <a:ext cx="483322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3322">
                  <a:extLst>
                    <a:ext uri="{9D8B030D-6E8A-4147-A177-3AD203B41FA5}">
                      <a16:colId xmlns:a16="http://schemas.microsoft.com/office/drawing/2014/main" val="331782129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5956959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53388076"/>
                  </a:ext>
                </a:extLst>
              </a:tr>
            </a:tbl>
          </a:graphicData>
        </a:graphic>
      </p:graphicFrame>
      <p:grpSp>
        <p:nvGrpSpPr>
          <p:cNvPr id="23" name="Group 22">
            <a:extLst>
              <a:ext uri="{FF2B5EF4-FFF2-40B4-BE49-F238E27FC236}">
                <a16:creationId xmlns:a16="http://schemas.microsoft.com/office/drawing/2014/main" id="{3571762D-7805-488D-4161-1982AACF6B8D}"/>
              </a:ext>
            </a:extLst>
          </p:cNvPr>
          <p:cNvGrpSpPr/>
          <p:nvPr/>
        </p:nvGrpSpPr>
        <p:grpSpPr>
          <a:xfrm>
            <a:off x="7747267" y="3968551"/>
            <a:ext cx="487486" cy="88"/>
            <a:chOff x="7751431" y="3976258"/>
            <a:chExt cx="487486" cy="88"/>
          </a:xfrm>
        </p:grpSpPr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4551BE20-24B3-DA89-B1ED-B8DCA6715C2D}"/>
                </a:ext>
              </a:extLst>
            </p:cNvPr>
            <p:cNvCxnSpPr>
              <a:cxnSpLocks/>
            </p:cNvCxnSpPr>
            <p:nvPr/>
          </p:nvCxnSpPr>
          <p:spPr>
            <a:xfrm>
              <a:off x="7751431" y="3976346"/>
              <a:ext cx="60007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38527C54-1DFA-9773-FBF1-F22E6791BD02}"/>
                </a:ext>
              </a:extLst>
            </p:cNvPr>
            <p:cNvCxnSpPr>
              <a:cxnSpLocks/>
            </p:cNvCxnSpPr>
            <p:nvPr/>
          </p:nvCxnSpPr>
          <p:spPr>
            <a:xfrm>
              <a:off x="8178910" y="3976258"/>
              <a:ext cx="60007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3D77412F-2994-F173-6A54-22048E539BD0}"/>
              </a:ext>
            </a:extLst>
          </p:cNvPr>
          <p:cNvGrpSpPr/>
          <p:nvPr/>
        </p:nvGrpSpPr>
        <p:grpSpPr>
          <a:xfrm>
            <a:off x="314505" y="717995"/>
            <a:ext cx="1385908" cy="914400"/>
            <a:chOff x="557192" y="912324"/>
            <a:chExt cx="999160" cy="914400"/>
          </a:xfrm>
        </p:grpSpPr>
        <p:pic>
          <p:nvPicPr>
            <p:cNvPr id="103" name="Graphic 102" descr="DVD player outline">
              <a:extLst>
                <a:ext uri="{FF2B5EF4-FFF2-40B4-BE49-F238E27FC236}">
                  <a16:creationId xmlns:a16="http://schemas.microsoft.com/office/drawing/2014/main" id="{8D84F63C-0BD0-B4B9-711D-5F01D5B5D2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85368" y="912324"/>
              <a:ext cx="914400" cy="914400"/>
            </a:xfrm>
            <a:prstGeom prst="rect">
              <a:avLst/>
            </a:prstGeom>
          </p:spPr>
        </p:pic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0F440941-57A2-1D19-89E1-A8245A23CCEB}"/>
                </a:ext>
              </a:extLst>
            </p:cNvPr>
            <p:cNvSpPr txBox="1"/>
            <p:nvPr/>
          </p:nvSpPr>
          <p:spPr>
            <a:xfrm>
              <a:off x="557192" y="941271"/>
              <a:ext cx="9991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MPI Proc. 0</a:t>
              </a:r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CAE69F3D-6F74-79B4-E8FE-54F5191F04FD}"/>
              </a:ext>
            </a:extLst>
          </p:cNvPr>
          <p:cNvGrpSpPr/>
          <p:nvPr/>
        </p:nvGrpSpPr>
        <p:grpSpPr>
          <a:xfrm>
            <a:off x="309801" y="1750938"/>
            <a:ext cx="1385908" cy="914400"/>
            <a:chOff x="557192" y="912324"/>
            <a:chExt cx="999160" cy="914400"/>
          </a:xfrm>
        </p:grpSpPr>
        <p:pic>
          <p:nvPicPr>
            <p:cNvPr id="106" name="Graphic 105" descr="DVD player outline">
              <a:extLst>
                <a:ext uri="{FF2B5EF4-FFF2-40B4-BE49-F238E27FC236}">
                  <a16:creationId xmlns:a16="http://schemas.microsoft.com/office/drawing/2014/main" id="{7FD00BC4-EF85-B419-36F7-ACC2887E507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85368" y="912324"/>
              <a:ext cx="914400" cy="914400"/>
            </a:xfrm>
            <a:prstGeom prst="rect">
              <a:avLst/>
            </a:prstGeom>
          </p:spPr>
        </p:pic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E3B44656-0FAC-549F-2722-0518E4B4F096}"/>
                </a:ext>
              </a:extLst>
            </p:cNvPr>
            <p:cNvSpPr txBox="1"/>
            <p:nvPr/>
          </p:nvSpPr>
          <p:spPr>
            <a:xfrm>
              <a:off x="557192" y="941271"/>
              <a:ext cx="9991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MPI Proc. 1</a:t>
              </a:r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0E3CB1BE-0FAA-A6DF-576D-6C25E2BA2982}"/>
              </a:ext>
            </a:extLst>
          </p:cNvPr>
          <p:cNvGrpSpPr/>
          <p:nvPr/>
        </p:nvGrpSpPr>
        <p:grpSpPr>
          <a:xfrm>
            <a:off x="290099" y="2844530"/>
            <a:ext cx="1385908" cy="914400"/>
            <a:chOff x="557192" y="912324"/>
            <a:chExt cx="999160" cy="914400"/>
          </a:xfrm>
        </p:grpSpPr>
        <p:pic>
          <p:nvPicPr>
            <p:cNvPr id="109" name="Graphic 108" descr="DVD player outline">
              <a:extLst>
                <a:ext uri="{FF2B5EF4-FFF2-40B4-BE49-F238E27FC236}">
                  <a16:creationId xmlns:a16="http://schemas.microsoft.com/office/drawing/2014/main" id="{53802B04-B07E-9FCE-397A-1BFC6544A60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85368" y="912324"/>
              <a:ext cx="914400" cy="914400"/>
            </a:xfrm>
            <a:prstGeom prst="rect">
              <a:avLst/>
            </a:prstGeom>
          </p:spPr>
        </p:pic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C181C060-5FB4-C2FD-2B86-0408091C92BD}"/>
                </a:ext>
              </a:extLst>
            </p:cNvPr>
            <p:cNvSpPr txBox="1"/>
            <p:nvPr/>
          </p:nvSpPr>
          <p:spPr>
            <a:xfrm>
              <a:off x="557192" y="941271"/>
              <a:ext cx="9991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MPI Proc. 2</a:t>
              </a:r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6987CBA0-9B62-013D-2C21-9EB4B4D7D5C4}"/>
              </a:ext>
            </a:extLst>
          </p:cNvPr>
          <p:cNvGrpSpPr/>
          <p:nvPr/>
        </p:nvGrpSpPr>
        <p:grpSpPr>
          <a:xfrm>
            <a:off x="283300" y="3977219"/>
            <a:ext cx="1385908" cy="914400"/>
            <a:chOff x="557192" y="912324"/>
            <a:chExt cx="999160" cy="914400"/>
          </a:xfrm>
        </p:grpSpPr>
        <p:pic>
          <p:nvPicPr>
            <p:cNvPr id="112" name="Graphic 111" descr="DVD player outline">
              <a:extLst>
                <a:ext uri="{FF2B5EF4-FFF2-40B4-BE49-F238E27FC236}">
                  <a16:creationId xmlns:a16="http://schemas.microsoft.com/office/drawing/2014/main" id="{F4017E8F-7AE6-6D62-7F8E-AD188B8933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85368" y="912324"/>
              <a:ext cx="914400" cy="914400"/>
            </a:xfrm>
            <a:prstGeom prst="rect">
              <a:avLst/>
            </a:prstGeom>
          </p:spPr>
        </p:pic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6FAD8417-BBDC-CEAC-FF2A-0AE65EFB741C}"/>
                </a:ext>
              </a:extLst>
            </p:cNvPr>
            <p:cNvSpPr txBox="1"/>
            <p:nvPr/>
          </p:nvSpPr>
          <p:spPr>
            <a:xfrm>
              <a:off x="557192" y="941271"/>
              <a:ext cx="9991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MPI Proc. 3</a:t>
              </a:r>
            </a:p>
          </p:txBody>
        </p:sp>
      </p:grpSp>
      <p:graphicFrame>
        <p:nvGraphicFramePr>
          <p:cNvPr id="96" name="Table 61">
            <a:extLst>
              <a:ext uri="{FF2B5EF4-FFF2-40B4-BE49-F238E27FC236}">
                <a16:creationId xmlns:a16="http://schemas.microsoft.com/office/drawing/2014/main" id="{E32982CB-07DB-FF11-5E6A-841E09A57F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4703957"/>
              </p:ext>
            </p:extLst>
          </p:nvPr>
        </p:nvGraphicFramePr>
        <p:xfrm>
          <a:off x="7942979" y="723598"/>
          <a:ext cx="483322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3322">
                  <a:extLst>
                    <a:ext uri="{9D8B030D-6E8A-4147-A177-3AD203B41FA5}">
                      <a16:colId xmlns:a16="http://schemas.microsoft.com/office/drawing/2014/main" val="3317821291"/>
                    </a:ext>
                  </a:extLst>
                </a:gridCol>
              </a:tblGrid>
              <a:tr h="172149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59569596"/>
                  </a:ext>
                </a:extLst>
              </a:tr>
            </a:tbl>
          </a:graphicData>
        </a:graphic>
      </p:graphicFrame>
      <p:grpSp>
        <p:nvGrpSpPr>
          <p:cNvPr id="6" name="Group 5">
            <a:extLst>
              <a:ext uri="{FF2B5EF4-FFF2-40B4-BE49-F238E27FC236}">
                <a16:creationId xmlns:a16="http://schemas.microsoft.com/office/drawing/2014/main" id="{A654A25A-6722-5A33-8208-50090AEAE27B}"/>
              </a:ext>
            </a:extLst>
          </p:cNvPr>
          <p:cNvGrpSpPr/>
          <p:nvPr/>
        </p:nvGrpSpPr>
        <p:grpSpPr>
          <a:xfrm>
            <a:off x="7938082" y="1086359"/>
            <a:ext cx="487486" cy="213"/>
            <a:chOff x="7931277" y="1073154"/>
            <a:chExt cx="487486" cy="213"/>
          </a:xfrm>
        </p:grpSpPr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87866C91-AEFC-BD89-7AB9-7C3DA7C9117E}"/>
                </a:ext>
              </a:extLst>
            </p:cNvPr>
            <p:cNvCxnSpPr>
              <a:cxnSpLocks/>
            </p:cNvCxnSpPr>
            <p:nvPr/>
          </p:nvCxnSpPr>
          <p:spPr>
            <a:xfrm>
              <a:off x="7931277" y="1073367"/>
              <a:ext cx="60007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0BBEAD3F-1850-D5C7-1501-A658A859FA01}"/>
                </a:ext>
              </a:extLst>
            </p:cNvPr>
            <p:cNvCxnSpPr>
              <a:cxnSpLocks/>
            </p:cNvCxnSpPr>
            <p:nvPr/>
          </p:nvCxnSpPr>
          <p:spPr>
            <a:xfrm>
              <a:off x="8358756" y="1073154"/>
              <a:ext cx="60007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116" name="Table 61">
            <a:extLst>
              <a:ext uri="{FF2B5EF4-FFF2-40B4-BE49-F238E27FC236}">
                <a16:creationId xmlns:a16="http://schemas.microsoft.com/office/drawing/2014/main" id="{91BDA78B-F617-BCED-80DE-9D0FA9B74AA9}"/>
              </a:ext>
            </a:extLst>
          </p:cNvPr>
          <p:cNvGraphicFramePr>
            <a:graphicFrameLocks noGrp="1"/>
          </p:cNvGraphicFramePr>
          <p:nvPr/>
        </p:nvGraphicFramePr>
        <p:xfrm>
          <a:off x="7264678" y="707341"/>
          <a:ext cx="483322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3322">
                  <a:extLst>
                    <a:ext uri="{9D8B030D-6E8A-4147-A177-3AD203B41FA5}">
                      <a16:colId xmlns:a16="http://schemas.microsoft.com/office/drawing/2014/main" val="331782129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5956959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53388076"/>
                  </a:ext>
                </a:extLst>
              </a:tr>
            </a:tbl>
          </a:graphicData>
        </a:graphic>
      </p:graphicFrame>
      <p:graphicFrame>
        <p:nvGraphicFramePr>
          <p:cNvPr id="143" name="Table 61">
            <a:extLst>
              <a:ext uri="{FF2B5EF4-FFF2-40B4-BE49-F238E27FC236}">
                <a16:creationId xmlns:a16="http://schemas.microsoft.com/office/drawing/2014/main" id="{BCD15DEA-0557-9CAF-8AB5-20FF06841B80}"/>
              </a:ext>
            </a:extLst>
          </p:cNvPr>
          <p:cNvGraphicFramePr>
            <a:graphicFrameLocks noGrp="1"/>
          </p:cNvGraphicFramePr>
          <p:nvPr/>
        </p:nvGraphicFramePr>
        <p:xfrm>
          <a:off x="7262832" y="1770298"/>
          <a:ext cx="483322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3322">
                  <a:extLst>
                    <a:ext uri="{9D8B030D-6E8A-4147-A177-3AD203B41FA5}">
                      <a16:colId xmlns:a16="http://schemas.microsoft.com/office/drawing/2014/main" val="331782129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5956959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53388076"/>
                  </a:ext>
                </a:extLst>
              </a:tr>
            </a:tbl>
          </a:graphicData>
        </a:graphic>
      </p:graphicFrame>
      <p:grpSp>
        <p:nvGrpSpPr>
          <p:cNvPr id="20" name="Group 19">
            <a:extLst>
              <a:ext uri="{FF2B5EF4-FFF2-40B4-BE49-F238E27FC236}">
                <a16:creationId xmlns:a16="http://schemas.microsoft.com/office/drawing/2014/main" id="{41DC0E92-1593-B023-0E31-9A8B4D6F0581}"/>
              </a:ext>
            </a:extLst>
          </p:cNvPr>
          <p:cNvGrpSpPr/>
          <p:nvPr/>
        </p:nvGrpSpPr>
        <p:grpSpPr>
          <a:xfrm>
            <a:off x="7263203" y="2495390"/>
            <a:ext cx="487486" cy="430"/>
            <a:chOff x="7263203" y="2495390"/>
            <a:chExt cx="487486" cy="430"/>
          </a:xfrm>
        </p:grpSpPr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26943E0F-46C1-1B71-4CEA-AC8C8679A2C2}"/>
                </a:ext>
              </a:extLst>
            </p:cNvPr>
            <p:cNvCxnSpPr>
              <a:cxnSpLocks/>
            </p:cNvCxnSpPr>
            <p:nvPr/>
          </p:nvCxnSpPr>
          <p:spPr>
            <a:xfrm>
              <a:off x="7263203" y="2495820"/>
              <a:ext cx="60007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5E460BFC-0758-5A31-2734-6033991781B9}"/>
                </a:ext>
              </a:extLst>
            </p:cNvPr>
            <p:cNvCxnSpPr>
              <a:cxnSpLocks/>
            </p:cNvCxnSpPr>
            <p:nvPr/>
          </p:nvCxnSpPr>
          <p:spPr>
            <a:xfrm>
              <a:off x="7690682" y="2495390"/>
              <a:ext cx="60007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162" name="Table 61">
            <a:extLst>
              <a:ext uri="{FF2B5EF4-FFF2-40B4-BE49-F238E27FC236}">
                <a16:creationId xmlns:a16="http://schemas.microsoft.com/office/drawing/2014/main" id="{08161CA9-D6C1-9DB4-3BD5-1D7B2E06D8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8993901"/>
              </p:ext>
            </p:extLst>
          </p:nvPr>
        </p:nvGraphicFramePr>
        <p:xfrm>
          <a:off x="7926742" y="2869101"/>
          <a:ext cx="483322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3322">
                  <a:extLst>
                    <a:ext uri="{9D8B030D-6E8A-4147-A177-3AD203B41FA5}">
                      <a16:colId xmlns:a16="http://schemas.microsoft.com/office/drawing/2014/main" val="331782129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5956959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53388076"/>
                  </a:ext>
                </a:extLst>
              </a:tr>
            </a:tbl>
          </a:graphicData>
        </a:graphic>
      </p:graphicFrame>
      <p:grpSp>
        <p:nvGrpSpPr>
          <p:cNvPr id="21" name="Group 20">
            <a:extLst>
              <a:ext uri="{FF2B5EF4-FFF2-40B4-BE49-F238E27FC236}">
                <a16:creationId xmlns:a16="http://schemas.microsoft.com/office/drawing/2014/main" id="{F04F002C-261B-EC36-2E63-275BF14AE509}"/>
              </a:ext>
            </a:extLst>
          </p:cNvPr>
          <p:cNvGrpSpPr/>
          <p:nvPr/>
        </p:nvGrpSpPr>
        <p:grpSpPr>
          <a:xfrm>
            <a:off x="7926742" y="3594672"/>
            <a:ext cx="487486" cy="430"/>
            <a:chOff x="7926742" y="3594672"/>
            <a:chExt cx="487486" cy="430"/>
          </a:xfrm>
        </p:grpSpPr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EFB89D5A-D2C9-67A0-1B76-A108793264C0}"/>
                </a:ext>
              </a:extLst>
            </p:cNvPr>
            <p:cNvCxnSpPr>
              <a:cxnSpLocks/>
            </p:cNvCxnSpPr>
            <p:nvPr/>
          </p:nvCxnSpPr>
          <p:spPr>
            <a:xfrm>
              <a:off x="7926742" y="3595102"/>
              <a:ext cx="60007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B1BA649F-FAA4-C60E-E817-42A4D333C68B}"/>
                </a:ext>
              </a:extLst>
            </p:cNvPr>
            <p:cNvCxnSpPr>
              <a:cxnSpLocks/>
            </p:cNvCxnSpPr>
            <p:nvPr/>
          </p:nvCxnSpPr>
          <p:spPr>
            <a:xfrm>
              <a:off x="8354221" y="3594672"/>
              <a:ext cx="60007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168" name="Table 61">
            <a:extLst>
              <a:ext uri="{FF2B5EF4-FFF2-40B4-BE49-F238E27FC236}">
                <a16:creationId xmlns:a16="http://schemas.microsoft.com/office/drawing/2014/main" id="{08C735E0-A521-5E31-729E-EE8C0CB96D31}"/>
              </a:ext>
            </a:extLst>
          </p:cNvPr>
          <p:cNvGraphicFramePr>
            <a:graphicFrameLocks noGrp="1"/>
          </p:cNvGraphicFramePr>
          <p:nvPr/>
        </p:nvGraphicFramePr>
        <p:xfrm>
          <a:off x="7258297" y="2866050"/>
          <a:ext cx="483322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3322">
                  <a:extLst>
                    <a:ext uri="{9D8B030D-6E8A-4147-A177-3AD203B41FA5}">
                      <a16:colId xmlns:a16="http://schemas.microsoft.com/office/drawing/2014/main" val="331782129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5956959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53388076"/>
                  </a:ext>
                </a:extLst>
              </a:tr>
            </a:tbl>
          </a:graphicData>
        </a:graphic>
      </p:graphicFrame>
      <p:graphicFrame>
        <p:nvGraphicFramePr>
          <p:cNvPr id="180" name="Table 61">
            <a:extLst>
              <a:ext uri="{FF2B5EF4-FFF2-40B4-BE49-F238E27FC236}">
                <a16:creationId xmlns:a16="http://schemas.microsoft.com/office/drawing/2014/main" id="{CDBCC15C-B2C0-5C0A-D3A2-A1359C093A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9785436"/>
              </p:ext>
            </p:extLst>
          </p:nvPr>
        </p:nvGraphicFramePr>
        <p:xfrm>
          <a:off x="7262832" y="3970305"/>
          <a:ext cx="483322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3322">
                  <a:extLst>
                    <a:ext uri="{9D8B030D-6E8A-4147-A177-3AD203B41FA5}">
                      <a16:colId xmlns:a16="http://schemas.microsoft.com/office/drawing/2014/main" val="331782129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59569596"/>
                  </a:ext>
                </a:extLst>
              </a:tr>
            </a:tbl>
          </a:graphicData>
        </a:graphic>
      </p:graphicFrame>
      <p:grpSp>
        <p:nvGrpSpPr>
          <p:cNvPr id="24" name="Group 23">
            <a:extLst>
              <a:ext uri="{FF2B5EF4-FFF2-40B4-BE49-F238E27FC236}">
                <a16:creationId xmlns:a16="http://schemas.microsoft.com/office/drawing/2014/main" id="{E39AD928-77B3-B2D4-CC1B-3C1444F75B28}"/>
              </a:ext>
            </a:extLst>
          </p:cNvPr>
          <p:cNvGrpSpPr/>
          <p:nvPr/>
        </p:nvGrpSpPr>
        <p:grpSpPr>
          <a:xfrm>
            <a:off x="7263203" y="4335848"/>
            <a:ext cx="487486" cy="215"/>
            <a:chOff x="7263203" y="4335848"/>
            <a:chExt cx="487486" cy="215"/>
          </a:xfrm>
        </p:grpSpPr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9BB51EF9-501C-A04F-382D-9371443E7443}"/>
                </a:ext>
              </a:extLst>
            </p:cNvPr>
            <p:cNvCxnSpPr>
              <a:cxnSpLocks/>
            </p:cNvCxnSpPr>
            <p:nvPr/>
          </p:nvCxnSpPr>
          <p:spPr>
            <a:xfrm>
              <a:off x="7263203" y="4336063"/>
              <a:ext cx="60007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1A88484D-7504-AFE0-99FE-8812CA6F36E8}"/>
                </a:ext>
              </a:extLst>
            </p:cNvPr>
            <p:cNvCxnSpPr>
              <a:cxnSpLocks/>
            </p:cNvCxnSpPr>
            <p:nvPr/>
          </p:nvCxnSpPr>
          <p:spPr>
            <a:xfrm>
              <a:off x="7690682" y="4335848"/>
              <a:ext cx="60007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689314BA-CFC7-9AE9-A07D-DE6A07230596}"/>
              </a:ext>
            </a:extLst>
          </p:cNvPr>
          <p:cNvSpPr/>
          <p:nvPr/>
        </p:nvSpPr>
        <p:spPr>
          <a:xfrm>
            <a:off x="7799635" y="740656"/>
            <a:ext cx="378141" cy="684529"/>
          </a:xfrm>
          <a:prstGeom prst="rect">
            <a:avLst/>
          </a:prstGeom>
          <a:noFill/>
          <a:ln w="25400">
            <a:solidFill>
              <a:srgbClr val="1F77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067CF5F-1F59-9692-8575-8137966BB33D}"/>
              </a:ext>
            </a:extLst>
          </p:cNvPr>
          <p:cNvSpPr/>
          <p:nvPr/>
        </p:nvSpPr>
        <p:spPr>
          <a:xfrm>
            <a:off x="7789758" y="1793357"/>
            <a:ext cx="396767" cy="679257"/>
          </a:xfrm>
          <a:prstGeom prst="rect">
            <a:avLst/>
          </a:prstGeom>
          <a:noFill/>
          <a:ln w="25400">
            <a:solidFill>
              <a:srgbClr val="FF7F0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BFCEAC1-3586-E5ED-D8F3-202D323B30CC}"/>
              </a:ext>
            </a:extLst>
          </p:cNvPr>
          <p:cNvSpPr/>
          <p:nvPr/>
        </p:nvSpPr>
        <p:spPr>
          <a:xfrm>
            <a:off x="7785505" y="2886896"/>
            <a:ext cx="392271" cy="687714"/>
          </a:xfrm>
          <a:prstGeom prst="rect">
            <a:avLst/>
          </a:prstGeom>
          <a:noFill/>
          <a:ln w="25400">
            <a:solidFill>
              <a:srgbClr val="2CA0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9410D7B-C050-6FF9-B0AB-997AB21FB630}"/>
              </a:ext>
            </a:extLst>
          </p:cNvPr>
          <p:cNvSpPr/>
          <p:nvPr/>
        </p:nvSpPr>
        <p:spPr>
          <a:xfrm>
            <a:off x="7795755" y="3994483"/>
            <a:ext cx="375524" cy="694577"/>
          </a:xfrm>
          <a:prstGeom prst="rect">
            <a:avLst/>
          </a:prstGeom>
          <a:noFill/>
          <a:ln w="25400">
            <a:solidFill>
              <a:srgbClr val="D627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137" name="Table 5">
            <a:extLst>
              <a:ext uri="{FF2B5EF4-FFF2-40B4-BE49-F238E27FC236}">
                <a16:creationId xmlns:a16="http://schemas.microsoft.com/office/drawing/2014/main" id="{56335EF0-1E9F-00B5-D852-8F79620262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6607582"/>
              </p:ext>
            </p:extLst>
          </p:nvPr>
        </p:nvGraphicFramePr>
        <p:xfrm>
          <a:off x="2616514" y="717411"/>
          <a:ext cx="361672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2090">
                  <a:extLst>
                    <a:ext uri="{9D8B030D-6E8A-4147-A177-3AD203B41FA5}">
                      <a16:colId xmlns:a16="http://schemas.microsoft.com/office/drawing/2014/main" val="3022295402"/>
                    </a:ext>
                  </a:extLst>
                </a:gridCol>
                <a:gridCol w="452090">
                  <a:extLst>
                    <a:ext uri="{9D8B030D-6E8A-4147-A177-3AD203B41FA5}">
                      <a16:colId xmlns:a16="http://schemas.microsoft.com/office/drawing/2014/main" val="2108321913"/>
                    </a:ext>
                  </a:extLst>
                </a:gridCol>
                <a:gridCol w="452090">
                  <a:extLst>
                    <a:ext uri="{9D8B030D-6E8A-4147-A177-3AD203B41FA5}">
                      <a16:colId xmlns:a16="http://schemas.microsoft.com/office/drawing/2014/main" val="1051347185"/>
                    </a:ext>
                  </a:extLst>
                </a:gridCol>
                <a:gridCol w="452090">
                  <a:extLst>
                    <a:ext uri="{9D8B030D-6E8A-4147-A177-3AD203B41FA5}">
                      <a16:colId xmlns:a16="http://schemas.microsoft.com/office/drawing/2014/main" val="2066060396"/>
                    </a:ext>
                  </a:extLst>
                </a:gridCol>
                <a:gridCol w="452090">
                  <a:extLst>
                    <a:ext uri="{9D8B030D-6E8A-4147-A177-3AD203B41FA5}">
                      <a16:colId xmlns:a16="http://schemas.microsoft.com/office/drawing/2014/main" val="1864471841"/>
                    </a:ext>
                  </a:extLst>
                </a:gridCol>
                <a:gridCol w="452090">
                  <a:extLst>
                    <a:ext uri="{9D8B030D-6E8A-4147-A177-3AD203B41FA5}">
                      <a16:colId xmlns:a16="http://schemas.microsoft.com/office/drawing/2014/main" val="1746544996"/>
                    </a:ext>
                  </a:extLst>
                </a:gridCol>
                <a:gridCol w="452090">
                  <a:extLst>
                    <a:ext uri="{9D8B030D-6E8A-4147-A177-3AD203B41FA5}">
                      <a16:colId xmlns:a16="http://schemas.microsoft.com/office/drawing/2014/main" val="2181881576"/>
                    </a:ext>
                  </a:extLst>
                </a:gridCol>
                <a:gridCol w="452090">
                  <a:extLst>
                    <a:ext uri="{9D8B030D-6E8A-4147-A177-3AD203B41FA5}">
                      <a16:colId xmlns:a16="http://schemas.microsoft.com/office/drawing/2014/main" val="2644089461"/>
                    </a:ext>
                  </a:extLst>
                </a:gridCol>
              </a:tblGrid>
              <a:tr h="36505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75152849"/>
                  </a:ext>
                </a:extLst>
              </a:tr>
              <a:tr h="36505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1640559"/>
                  </a:ext>
                </a:extLst>
              </a:tr>
            </a:tbl>
          </a:graphicData>
        </a:graphic>
      </p:graphicFrame>
      <p:grpSp>
        <p:nvGrpSpPr>
          <p:cNvPr id="138" name="Group 137">
            <a:extLst>
              <a:ext uri="{FF2B5EF4-FFF2-40B4-BE49-F238E27FC236}">
                <a16:creationId xmlns:a16="http://schemas.microsoft.com/office/drawing/2014/main" id="{197D6548-1CFA-627F-B950-CFE83CB5820A}"/>
              </a:ext>
            </a:extLst>
          </p:cNvPr>
          <p:cNvGrpSpPr/>
          <p:nvPr/>
        </p:nvGrpSpPr>
        <p:grpSpPr>
          <a:xfrm>
            <a:off x="2607106" y="713945"/>
            <a:ext cx="3626128" cy="731520"/>
            <a:chOff x="3874678" y="589305"/>
            <a:chExt cx="3626128" cy="731520"/>
          </a:xfrm>
        </p:grpSpPr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4580EDF5-5E33-CA39-C039-0CA8FA037B23}"/>
                </a:ext>
              </a:extLst>
            </p:cNvPr>
            <p:cNvCxnSpPr>
              <a:cxnSpLocks/>
            </p:cNvCxnSpPr>
            <p:nvPr/>
          </p:nvCxnSpPr>
          <p:spPr>
            <a:xfrm>
              <a:off x="3874678" y="589305"/>
              <a:ext cx="73343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28019F1C-C342-7691-1F87-F0128D30198D}"/>
                </a:ext>
              </a:extLst>
            </p:cNvPr>
            <p:cNvCxnSpPr>
              <a:cxnSpLocks/>
            </p:cNvCxnSpPr>
            <p:nvPr/>
          </p:nvCxnSpPr>
          <p:spPr>
            <a:xfrm>
              <a:off x="3874678" y="1320825"/>
              <a:ext cx="73343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273ADBC6-8B74-6A2D-A2EA-1E8534EAF04A}"/>
                </a:ext>
              </a:extLst>
            </p:cNvPr>
            <p:cNvCxnSpPr>
              <a:cxnSpLocks/>
            </p:cNvCxnSpPr>
            <p:nvPr/>
          </p:nvCxnSpPr>
          <p:spPr>
            <a:xfrm>
              <a:off x="7427463" y="591235"/>
              <a:ext cx="73343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3BD276A1-548F-E225-29B8-7D4B0FD76EFC}"/>
                </a:ext>
              </a:extLst>
            </p:cNvPr>
            <p:cNvCxnSpPr>
              <a:cxnSpLocks/>
            </p:cNvCxnSpPr>
            <p:nvPr/>
          </p:nvCxnSpPr>
          <p:spPr>
            <a:xfrm>
              <a:off x="7427463" y="1316405"/>
              <a:ext cx="73343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144" name="Table 5">
            <a:extLst>
              <a:ext uri="{FF2B5EF4-FFF2-40B4-BE49-F238E27FC236}">
                <a16:creationId xmlns:a16="http://schemas.microsoft.com/office/drawing/2014/main" id="{77FB28A6-0A58-193C-2BB5-5F535E013F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1641655"/>
              </p:ext>
            </p:extLst>
          </p:nvPr>
        </p:nvGraphicFramePr>
        <p:xfrm>
          <a:off x="2607698" y="1776673"/>
          <a:ext cx="361672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2090">
                  <a:extLst>
                    <a:ext uri="{9D8B030D-6E8A-4147-A177-3AD203B41FA5}">
                      <a16:colId xmlns:a16="http://schemas.microsoft.com/office/drawing/2014/main" val="3022295402"/>
                    </a:ext>
                  </a:extLst>
                </a:gridCol>
                <a:gridCol w="452090">
                  <a:extLst>
                    <a:ext uri="{9D8B030D-6E8A-4147-A177-3AD203B41FA5}">
                      <a16:colId xmlns:a16="http://schemas.microsoft.com/office/drawing/2014/main" val="2108321913"/>
                    </a:ext>
                  </a:extLst>
                </a:gridCol>
                <a:gridCol w="452090">
                  <a:extLst>
                    <a:ext uri="{9D8B030D-6E8A-4147-A177-3AD203B41FA5}">
                      <a16:colId xmlns:a16="http://schemas.microsoft.com/office/drawing/2014/main" val="1051347185"/>
                    </a:ext>
                  </a:extLst>
                </a:gridCol>
                <a:gridCol w="452090">
                  <a:extLst>
                    <a:ext uri="{9D8B030D-6E8A-4147-A177-3AD203B41FA5}">
                      <a16:colId xmlns:a16="http://schemas.microsoft.com/office/drawing/2014/main" val="2066060396"/>
                    </a:ext>
                  </a:extLst>
                </a:gridCol>
                <a:gridCol w="452090">
                  <a:extLst>
                    <a:ext uri="{9D8B030D-6E8A-4147-A177-3AD203B41FA5}">
                      <a16:colId xmlns:a16="http://schemas.microsoft.com/office/drawing/2014/main" val="1864471841"/>
                    </a:ext>
                  </a:extLst>
                </a:gridCol>
                <a:gridCol w="452090">
                  <a:extLst>
                    <a:ext uri="{9D8B030D-6E8A-4147-A177-3AD203B41FA5}">
                      <a16:colId xmlns:a16="http://schemas.microsoft.com/office/drawing/2014/main" val="1746544996"/>
                    </a:ext>
                  </a:extLst>
                </a:gridCol>
                <a:gridCol w="452090">
                  <a:extLst>
                    <a:ext uri="{9D8B030D-6E8A-4147-A177-3AD203B41FA5}">
                      <a16:colId xmlns:a16="http://schemas.microsoft.com/office/drawing/2014/main" val="2181881576"/>
                    </a:ext>
                  </a:extLst>
                </a:gridCol>
                <a:gridCol w="452090">
                  <a:extLst>
                    <a:ext uri="{9D8B030D-6E8A-4147-A177-3AD203B41FA5}">
                      <a16:colId xmlns:a16="http://schemas.microsoft.com/office/drawing/2014/main" val="2644089461"/>
                    </a:ext>
                  </a:extLst>
                </a:gridCol>
              </a:tblGrid>
              <a:tr h="36505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75152849"/>
                  </a:ext>
                </a:extLst>
              </a:tr>
              <a:tr h="36505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1640559"/>
                  </a:ext>
                </a:extLst>
              </a:tr>
            </a:tbl>
          </a:graphicData>
        </a:graphic>
      </p:graphicFrame>
      <p:graphicFrame>
        <p:nvGraphicFramePr>
          <p:cNvPr id="145" name="Table 5">
            <a:extLst>
              <a:ext uri="{FF2B5EF4-FFF2-40B4-BE49-F238E27FC236}">
                <a16:creationId xmlns:a16="http://schemas.microsoft.com/office/drawing/2014/main" id="{64A9F6F5-075A-BBD4-7A32-8BE694889A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3407611"/>
              </p:ext>
            </p:extLst>
          </p:nvPr>
        </p:nvGraphicFramePr>
        <p:xfrm>
          <a:off x="2607106" y="2867568"/>
          <a:ext cx="361672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2090">
                  <a:extLst>
                    <a:ext uri="{9D8B030D-6E8A-4147-A177-3AD203B41FA5}">
                      <a16:colId xmlns:a16="http://schemas.microsoft.com/office/drawing/2014/main" val="3022295402"/>
                    </a:ext>
                  </a:extLst>
                </a:gridCol>
                <a:gridCol w="452090">
                  <a:extLst>
                    <a:ext uri="{9D8B030D-6E8A-4147-A177-3AD203B41FA5}">
                      <a16:colId xmlns:a16="http://schemas.microsoft.com/office/drawing/2014/main" val="2108321913"/>
                    </a:ext>
                  </a:extLst>
                </a:gridCol>
                <a:gridCol w="452090">
                  <a:extLst>
                    <a:ext uri="{9D8B030D-6E8A-4147-A177-3AD203B41FA5}">
                      <a16:colId xmlns:a16="http://schemas.microsoft.com/office/drawing/2014/main" val="1051347185"/>
                    </a:ext>
                  </a:extLst>
                </a:gridCol>
                <a:gridCol w="452090">
                  <a:extLst>
                    <a:ext uri="{9D8B030D-6E8A-4147-A177-3AD203B41FA5}">
                      <a16:colId xmlns:a16="http://schemas.microsoft.com/office/drawing/2014/main" val="2066060396"/>
                    </a:ext>
                  </a:extLst>
                </a:gridCol>
                <a:gridCol w="452090">
                  <a:extLst>
                    <a:ext uri="{9D8B030D-6E8A-4147-A177-3AD203B41FA5}">
                      <a16:colId xmlns:a16="http://schemas.microsoft.com/office/drawing/2014/main" val="1864471841"/>
                    </a:ext>
                  </a:extLst>
                </a:gridCol>
                <a:gridCol w="452090">
                  <a:extLst>
                    <a:ext uri="{9D8B030D-6E8A-4147-A177-3AD203B41FA5}">
                      <a16:colId xmlns:a16="http://schemas.microsoft.com/office/drawing/2014/main" val="1746544996"/>
                    </a:ext>
                  </a:extLst>
                </a:gridCol>
                <a:gridCol w="452090">
                  <a:extLst>
                    <a:ext uri="{9D8B030D-6E8A-4147-A177-3AD203B41FA5}">
                      <a16:colId xmlns:a16="http://schemas.microsoft.com/office/drawing/2014/main" val="2181881576"/>
                    </a:ext>
                  </a:extLst>
                </a:gridCol>
                <a:gridCol w="452090">
                  <a:extLst>
                    <a:ext uri="{9D8B030D-6E8A-4147-A177-3AD203B41FA5}">
                      <a16:colId xmlns:a16="http://schemas.microsoft.com/office/drawing/2014/main" val="2644089461"/>
                    </a:ext>
                  </a:extLst>
                </a:gridCol>
              </a:tblGrid>
              <a:tr h="36505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75152849"/>
                  </a:ext>
                </a:extLst>
              </a:tr>
              <a:tr h="36505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1640559"/>
                  </a:ext>
                </a:extLst>
              </a:tr>
            </a:tbl>
          </a:graphicData>
        </a:graphic>
      </p:graphicFrame>
      <p:graphicFrame>
        <p:nvGraphicFramePr>
          <p:cNvPr id="146" name="Table 5">
            <a:extLst>
              <a:ext uri="{FF2B5EF4-FFF2-40B4-BE49-F238E27FC236}">
                <a16:creationId xmlns:a16="http://schemas.microsoft.com/office/drawing/2014/main" id="{A85555F8-6A3D-018C-22B0-29B442E0C8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5142320"/>
              </p:ext>
            </p:extLst>
          </p:nvPr>
        </p:nvGraphicFramePr>
        <p:xfrm>
          <a:off x="2608890" y="3977219"/>
          <a:ext cx="361672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2090">
                  <a:extLst>
                    <a:ext uri="{9D8B030D-6E8A-4147-A177-3AD203B41FA5}">
                      <a16:colId xmlns:a16="http://schemas.microsoft.com/office/drawing/2014/main" val="3022295402"/>
                    </a:ext>
                  </a:extLst>
                </a:gridCol>
                <a:gridCol w="452090">
                  <a:extLst>
                    <a:ext uri="{9D8B030D-6E8A-4147-A177-3AD203B41FA5}">
                      <a16:colId xmlns:a16="http://schemas.microsoft.com/office/drawing/2014/main" val="2108321913"/>
                    </a:ext>
                  </a:extLst>
                </a:gridCol>
                <a:gridCol w="452090">
                  <a:extLst>
                    <a:ext uri="{9D8B030D-6E8A-4147-A177-3AD203B41FA5}">
                      <a16:colId xmlns:a16="http://schemas.microsoft.com/office/drawing/2014/main" val="1051347185"/>
                    </a:ext>
                  </a:extLst>
                </a:gridCol>
                <a:gridCol w="452090">
                  <a:extLst>
                    <a:ext uri="{9D8B030D-6E8A-4147-A177-3AD203B41FA5}">
                      <a16:colId xmlns:a16="http://schemas.microsoft.com/office/drawing/2014/main" val="2066060396"/>
                    </a:ext>
                  </a:extLst>
                </a:gridCol>
                <a:gridCol w="452090">
                  <a:extLst>
                    <a:ext uri="{9D8B030D-6E8A-4147-A177-3AD203B41FA5}">
                      <a16:colId xmlns:a16="http://schemas.microsoft.com/office/drawing/2014/main" val="1864471841"/>
                    </a:ext>
                  </a:extLst>
                </a:gridCol>
                <a:gridCol w="452090">
                  <a:extLst>
                    <a:ext uri="{9D8B030D-6E8A-4147-A177-3AD203B41FA5}">
                      <a16:colId xmlns:a16="http://schemas.microsoft.com/office/drawing/2014/main" val="1746544996"/>
                    </a:ext>
                  </a:extLst>
                </a:gridCol>
                <a:gridCol w="452090">
                  <a:extLst>
                    <a:ext uri="{9D8B030D-6E8A-4147-A177-3AD203B41FA5}">
                      <a16:colId xmlns:a16="http://schemas.microsoft.com/office/drawing/2014/main" val="2181881576"/>
                    </a:ext>
                  </a:extLst>
                </a:gridCol>
                <a:gridCol w="452090">
                  <a:extLst>
                    <a:ext uri="{9D8B030D-6E8A-4147-A177-3AD203B41FA5}">
                      <a16:colId xmlns:a16="http://schemas.microsoft.com/office/drawing/2014/main" val="2644089461"/>
                    </a:ext>
                  </a:extLst>
                </a:gridCol>
              </a:tblGrid>
              <a:tr h="36505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75152849"/>
                  </a:ext>
                </a:extLst>
              </a:tr>
              <a:tr h="36505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1640559"/>
                  </a:ext>
                </a:extLst>
              </a:tr>
            </a:tbl>
          </a:graphicData>
        </a:graphic>
      </p:graphicFrame>
      <p:grpSp>
        <p:nvGrpSpPr>
          <p:cNvPr id="147" name="Group 146">
            <a:extLst>
              <a:ext uri="{FF2B5EF4-FFF2-40B4-BE49-F238E27FC236}">
                <a16:creationId xmlns:a16="http://schemas.microsoft.com/office/drawing/2014/main" id="{A463BB63-BAD0-473F-057C-C9126F100308}"/>
              </a:ext>
            </a:extLst>
          </p:cNvPr>
          <p:cNvGrpSpPr/>
          <p:nvPr/>
        </p:nvGrpSpPr>
        <p:grpSpPr>
          <a:xfrm>
            <a:off x="2602402" y="1776673"/>
            <a:ext cx="3626128" cy="731520"/>
            <a:chOff x="3874678" y="589305"/>
            <a:chExt cx="3626128" cy="731520"/>
          </a:xfrm>
        </p:grpSpPr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5F09AE28-9FE5-EDDC-7F2A-06B7D26010AE}"/>
                </a:ext>
              </a:extLst>
            </p:cNvPr>
            <p:cNvCxnSpPr>
              <a:cxnSpLocks/>
            </p:cNvCxnSpPr>
            <p:nvPr/>
          </p:nvCxnSpPr>
          <p:spPr>
            <a:xfrm>
              <a:off x="3874678" y="589305"/>
              <a:ext cx="73343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9567208B-804B-0FF0-0FAC-874CC11D6420}"/>
                </a:ext>
              </a:extLst>
            </p:cNvPr>
            <p:cNvCxnSpPr>
              <a:cxnSpLocks/>
            </p:cNvCxnSpPr>
            <p:nvPr/>
          </p:nvCxnSpPr>
          <p:spPr>
            <a:xfrm>
              <a:off x="3874678" y="1320825"/>
              <a:ext cx="73343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33D135D5-E137-B957-8B3E-FCB33278C499}"/>
                </a:ext>
              </a:extLst>
            </p:cNvPr>
            <p:cNvCxnSpPr>
              <a:cxnSpLocks/>
            </p:cNvCxnSpPr>
            <p:nvPr/>
          </p:nvCxnSpPr>
          <p:spPr>
            <a:xfrm>
              <a:off x="7427463" y="591235"/>
              <a:ext cx="73343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7A369922-F7AF-160B-6EEC-180895D69145}"/>
                </a:ext>
              </a:extLst>
            </p:cNvPr>
            <p:cNvCxnSpPr>
              <a:cxnSpLocks/>
            </p:cNvCxnSpPr>
            <p:nvPr/>
          </p:nvCxnSpPr>
          <p:spPr>
            <a:xfrm>
              <a:off x="7427463" y="1316405"/>
              <a:ext cx="73343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C0C782AE-5AE9-9EDE-4003-BAB8D7863BD4}"/>
              </a:ext>
            </a:extLst>
          </p:cNvPr>
          <p:cNvGrpSpPr/>
          <p:nvPr/>
        </p:nvGrpSpPr>
        <p:grpSpPr>
          <a:xfrm>
            <a:off x="2597698" y="2867568"/>
            <a:ext cx="3626128" cy="731520"/>
            <a:chOff x="3874678" y="589305"/>
            <a:chExt cx="3626128" cy="731520"/>
          </a:xfrm>
        </p:grpSpPr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42B1A055-9676-A4A1-B3A0-832ECD6FA06A}"/>
                </a:ext>
              </a:extLst>
            </p:cNvPr>
            <p:cNvCxnSpPr>
              <a:cxnSpLocks/>
            </p:cNvCxnSpPr>
            <p:nvPr/>
          </p:nvCxnSpPr>
          <p:spPr>
            <a:xfrm>
              <a:off x="3874678" y="589305"/>
              <a:ext cx="73343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B568B7A6-DB13-E235-F394-84A11FAF7074}"/>
                </a:ext>
              </a:extLst>
            </p:cNvPr>
            <p:cNvCxnSpPr>
              <a:cxnSpLocks/>
            </p:cNvCxnSpPr>
            <p:nvPr/>
          </p:nvCxnSpPr>
          <p:spPr>
            <a:xfrm>
              <a:off x="3874678" y="1320825"/>
              <a:ext cx="73343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0B895CA3-97A1-06BD-326C-F9D55BE4273D}"/>
                </a:ext>
              </a:extLst>
            </p:cNvPr>
            <p:cNvCxnSpPr>
              <a:cxnSpLocks/>
            </p:cNvCxnSpPr>
            <p:nvPr/>
          </p:nvCxnSpPr>
          <p:spPr>
            <a:xfrm>
              <a:off x="7427463" y="591235"/>
              <a:ext cx="73343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DA931C30-A1C6-12D7-A674-91741C4966B7}"/>
                </a:ext>
              </a:extLst>
            </p:cNvPr>
            <p:cNvCxnSpPr>
              <a:cxnSpLocks/>
            </p:cNvCxnSpPr>
            <p:nvPr/>
          </p:nvCxnSpPr>
          <p:spPr>
            <a:xfrm>
              <a:off x="7427463" y="1316405"/>
              <a:ext cx="73343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D127BB9B-9624-19B7-60BD-EBD87EF2F05A}"/>
              </a:ext>
            </a:extLst>
          </p:cNvPr>
          <p:cNvGrpSpPr/>
          <p:nvPr/>
        </p:nvGrpSpPr>
        <p:grpSpPr>
          <a:xfrm>
            <a:off x="2602402" y="3977219"/>
            <a:ext cx="3626128" cy="731520"/>
            <a:chOff x="3874678" y="589305"/>
            <a:chExt cx="3626128" cy="731520"/>
          </a:xfrm>
        </p:grpSpPr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473C8694-A48E-DC27-1C89-93CABDD03442}"/>
                </a:ext>
              </a:extLst>
            </p:cNvPr>
            <p:cNvCxnSpPr>
              <a:cxnSpLocks/>
            </p:cNvCxnSpPr>
            <p:nvPr/>
          </p:nvCxnSpPr>
          <p:spPr>
            <a:xfrm>
              <a:off x="3874678" y="589305"/>
              <a:ext cx="73343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624FA6F3-91F8-3AAC-E9C8-D1FC3F41D25E}"/>
                </a:ext>
              </a:extLst>
            </p:cNvPr>
            <p:cNvCxnSpPr>
              <a:cxnSpLocks/>
            </p:cNvCxnSpPr>
            <p:nvPr/>
          </p:nvCxnSpPr>
          <p:spPr>
            <a:xfrm>
              <a:off x="3874678" y="1320825"/>
              <a:ext cx="73343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31B0E075-FBBD-EB51-3258-20EBCF994FFE}"/>
                </a:ext>
              </a:extLst>
            </p:cNvPr>
            <p:cNvCxnSpPr>
              <a:cxnSpLocks/>
            </p:cNvCxnSpPr>
            <p:nvPr/>
          </p:nvCxnSpPr>
          <p:spPr>
            <a:xfrm>
              <a:off x="7427463" y="591235"/>
              <a:ext cx="73343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51E8E54A-4ECC-31D9-3C4D-A58D8F36CC6A}"/>
                </a:ext>
              </a:extLst>
            </p:cNvPr>
            <p:cNvCxnSpPr>
              <a:cxnSpLocks/>
            </p:cNvCxnSpPr>
            <p:nvPr/>
          </p:nvCxnSpPr>
          <p:spPr>
            <a:xfrm>
              <a:off x="7427463" y="1316405"/>
              <a:ext cx="73343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66" name="Rectangle 165">
            <a:extLst>
              <a:ext uri="{FF2B5EF4-FFF2-40B4-BE49-F238E27FC236}">
                <a16:creationId xmlns:a16="http://schemas.microsoft.com/office/drawing/2014/main" id="{7157D4E8-6565-DD55-B819-5F55F78929B5}"/>
              </a:ext>
            </a:extLst>
          </p:cNvPr>
          <p:cNvSpPr/>
          <p:nvPr/>
        </p:nvSpPr>
        <p:spPr>
          <a:xfrm>
            <a:off x="2742168" y="746948"/>
            <a:ext cx="673072" cy="687714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95AA95D5-EDDA-4730-7930-5F0DB63D7991}"/>
              </a:ext>
            </a:extLst>
          </p:cNvPr>
          <p:cNvSpPr/>
          <p:nvPr/>
        </p:nvSpPr>
        <p:spPr>
          <a:xfrm>
            <a:off x="3645078" y="1787464"/>
            <a:ext cx="673072" cy="687714"/>
          </a:xfrm>
          <a:prstGeom prst="rect">
            <a:avLst/>
          </a:prstGeom>
          <a:noFill/>
          <a:ln w="25400">
            <a:solidFill>
              <a:srgbClr val="FF7F0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0F25007D-D966-F193-B502-5E6F7B2CBA1B}"/>
              </a:ext>
            </a:extLst>
          </p:cNvPr>
          <p:cNvSpPr/>
          <p:nvPr/>
        </p:nvSpPr>
        <p:spPr>
          <a:xfrm>
            <a:off x="4526558" y="2906954"/>
            <a:ext cx="673072" cy="687714"/>
          </a:xfrm>
          <a:prstGeom prst="rect">
            <a:avLst/>
          </a:prstGeom>
          <a:noFill/>
          <a:ln w="25400">
            <a:solidFill>
              <a:srgbClr val="2CA0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5FF29FC6-88D7-61F7-6107-819DB040E401}"/>
              </a:ext>
            </a:extLst>
          </p:cNvPr>
          <p:cNvSpPr/>
          <p:nvPr/>
        </p:nvSpPr>
        <p:spPr>
          <a:xfrm>
            <a:off x="5441522" y="4006166"/>
            <a:ext cx="673072" cy="687714"/>
          </a:xfrm>
          <a:prstGeom prst="rect">
            <a:avLst/>
          </a:prstGeom>
          <a:noFill/>
          <a:ln w="25400">
            <a:solidFill>
              <a:srgbClr val="D627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6" name="Rectangle: Rounded Corners 185">
            <a:extLst>
              <a:ext uri="{FF2B5EF4-FFF2-40B4-BE49-F238E27FC236}">
                <a16:creationId xmlns:a16="http://schemas.microsoft.com/office/drawing/2014/main" id="{3FA30EC0-FE9E-0929-5E4E-D9B2AFD09E5B}"/>
              </a:ext>
            </a:extLst>
          </p:cNvPr>
          <p:cNvSpPr/>
          <p:nvPr/>
        </p:nvSpPr>
        <p:spPr>
          <a:xfrm rot="16200000">
            <a:off x="3101653" y="3241719"/>
            <a:ext cx="358291" cy="369330"/>
          </a:xfrm>
          <a:prstGeom prst="roundRect">
            <a:avLst/>
          </a:prstGeom>
          <a:solidFill>
            <a:srgbClr val="1F77B4">
              <a:alpha val="24706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7" name="Rectangle: Rounded Corners 186">
            <a:extLst>
              <a:ext uri="{FF2B5EF4-FFF2-40B4-BE49-F238E27FC236}">
                <a16:creationId xmlns:a16="http://schemas.microsoft.com/office/drawing/2014/main" id="{A4A49A81-897F-EDFC-ECED-1C1B454E9E20}"/>
              </a:ext>
            </a:extLst>
          </p:cNvPr>
          <p:cNvSpPr/>
          <p:nvPr/>
        </p:nvSpPr>
        <p:spPr>
          <a:xfrm rot="16200000">
            <a:off x="3388815" y="903829"/>
            <a:ext cx="731521" cy="369330"/>
          </a:xfrm>
          <a:prstGeom prst="roundRect">
            <a:avLst/>
          </a:prstGeom>
          <a:solidFill>
            <a:srgbClr val="FF7F0E">
              <a:alpha val="24706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8" name="Rectangle: Rounded Corners 187">
            <a:extLst>
              <a:ext uri="{FF2B5EF4-FFF2-40B4-BE49-F238E27FC236}">
                <a16:creationId xmlns:a16="http://schemas.microsoft.com/office/drawing/2014/main" id="{15779880-E1A0-36D6-F0F7-84CF70FE7B96}"/>
              </a:ext>
            </a:extLst>
          </p:cNvPr>
          <p:cNvSpPr/>
          <p:nvPr/>
        </p:nvSpPr>
        <p:spPr>
          <a:xfrm rot="16200000">
            <a:off x="5803742" y="1091373"/>
            <a:ext cx="388873" cy="369330"/>
          </a:xfrm>
          <a:prstGeom prst="roundRect">
            <a:avLst/>
          </a:prstGeom>
          <a:solidFill>
            <a:srgbClr val="D62728">
              <a:alpha val="24706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9" name="Rectangle: Rounded Corners 188">
            <a:extLst>
              <a:ext uri="{FF2B5EF4-FFF2-40B4-BE49-F238E27FC236}">
                <a16:creationId xmlns:a16="http://schemas.microsoft.com/office/drawing/2014/main" id="{A61D16F3-3613-23E4-DE04-0664A144E4FB}"/>
              </a:ext>
            </a:extLst>
          </p:cNvPr>
          <p:cNvSpPr/>
          <p:nvPr/>
        </p:nvSpPr>
        <p:spPr>
          <a:xfrm rot="16200000">
            <a:off x="4015243" y="1079669"/>
            <a:ext cx="378242" cy="369330"/>
          </a:xfrm>
          <a:prstGeom prst="roundRect">
            <a:avLst/>
          </a:prstGeom>
          <a:solidFill>
            <a:srgbClr val="FF7F0E">
              <a:alpha val="24706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0" name="Rectangle: Rounded Corners 189">
            <a:extLst>
              <a:ext uri="{FF2B5EF4-FFF2-40B4-BE49-F238E27FC236}">
                <a16:creationId xmlns:a16="http://schemas.microsoft.com/office/drawing/2014/main" id="{EB7A1F80-FB87-BF0D-710A-1838144390AD}"/>
              </a:ext>
            </a:extLst>
          </p:cNvPr>
          <p:cNvSpPr/>
          <p:nvPr/>
        </p:nvSpPr>
        <p:spPr>
          <a:xfrm rot="16200000">
            <a:off x="4468011" y="1788128"/>
            <a:ext cx="361573" cy="369330"/>
          </a:xfrm>
          <a:prstGeom prst="roundRect">
            <a:avLst/>
          </a:prstGeom>
          <a:solidFill>
            <a:srgbClr val="2CA02C">
              <a:alpha val="24706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1" name="Rectangle: Rounded Corners 190">
            <a:extLst>
              <a:ext uri="{FF2B5EF4-FFF2-40B4-BE49-F238E27FC236}">
                <a16:creationId xmlns:a16="http://schemas.microsoft.com/office/drawing/2014/main" id="{6CC63EAE-FD71-F77D-0173-E3BA7F81D751}"/>
              </a:ext>
            </a:extLst>
          </p:cNvPr>
          <p:cNvSpPr/>
          <p:nvPr/>
        </p:nvSpPr>
        <p:spPr>
          <a:xfrm rot="16200000">
            <a:off x="5817391" y="2138521"/>
            <a:ext cx="361574" cy="369330"/>
          </a:xfrm>
          <a:prstGeom prst="roundRect">
            <a:avLst/>
          </a:prstGeom>
          <a:solidFill>
            <a:srgbClr val="D62728">
              <a:alpha val="24706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2" name="Rectangle: Rounded Corners 191">
            <a:extLst>
              <a:ext uri="{FF2B5EF4-FFF2-40B4-BE49-F238E27FC236}">
                <a16:creationId xmlns:a16="http://schemas.microsoft.com/office/drawing/2014/main" id="{5A7C9BA6-0DAC-841F-7C66-0BE1A6DD0080}"/>
              </a:ext>
            </a:extLst>
          </p:cNvPr>
          <p:cNvSpPr/>
          <p:nvPr/>
        </p:nvSpPr>
        <p:spPr>
          <a:xfrm rot="16200000">
            <a:off x="3543853" y="2865783"/>
            <a:ext cx="365760" cy="369330"/>
          </a:xfrm>
          <a:prstGeom prst="roundRect">
            <a:avLst/>
          </a:prstGeom>
          <a:solidFill>
            <a:srgbClr val="FF7F0E">
              <a:alpha val="24706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3" name="Rectangle: Rounded Corners 192">
            <a:extLst>
              <a:ext uri="{FF2B5EF4-FFF2-40B4-BE49-F238E27FC236}">
                <a16:creationId xmlns:a16="http://schemas.microsoft.com/office/drawing/2014/main" id="{CF5BE334-6BF9-A96A-C5F5-403D383D9120}"/>
              </a:ext>
            </a:extLst>
          </p:cNvPr>
          <p:cNvSpPr/>
          <p:nvPr/>
        </p:nvSpPr>
        <p:spPr>
          <a:xfrm rot="16200000">
            <a:off x="3996299" y="2873960"/>
            <a:ext cx="365762" cy="369330"/>
          </a:xfrm>
          <a:prstGeom prst="roundRect">
            <a:avLst/>
          </a:prstGeom>
          <a:solidFill>
            <a:srgbClr val="FF7F0E">
              <a:alpha val="24706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4" name="Rectangle: Rounded Corners 193">
            <a:extLst>
              <a:ext uri="{FF2B5EF4-FFF2-40B4-BE49-F238E27FC236}">
                <a16:creationId xmlns:a16="http://schemas.microsoft.com/office/drawing/2014/main" id="{7884DB33-94D7-D1AD-A840-2F828D4ACA7A}"/>
              </a:ext>
            </a:extLst>
          </p:cNvPr>
          <p:cNvSpPr/>
          <p:nvPr/>
        </p:nvSpPr>
        <p:spPr>
          <a:xfrm rot="16200000">
            <a:off x="5347919" y="3235550"/>
            <a:ext cx="380476" cy="369330"/>
          </a:xfrm>
          <a:prstGeom prst="roundRect">
            <a:avLst/>
          </a:prstGeom>
          <a:solidFill>
            <a:srgbClr val="D62728">
              <a:alpha val="24706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5" name="Rectangle: Rounded Corners 194">
            <a:extLst>
              <a:ext uri="{FF2B5EF4-FFF2-40B4-BE49-F238E27FC236}">
                <a16:creationId xmlns:a16="http://schemas.microsoft.com/office/drawing/2014/main" id="{8A33BA55-3478-2B35-CC33-8058F48C1E3C}"/>
              </a:ext>
            </a:extLst>
          </p:cNvPr>
          <p:cNvSpPr/>
          <p:nvPr/>
        </p:nvSpPr>
        <p:spPr>
          <a:xfrm rot="16200000">
            <a:off x="4918223" y="3976355"/>
            <a:ext cx="350087" cy="369330"/>
          </a:xfrm>
          <a:prstGeom prst="roundRect">
            <a:avLst/>
          </a:prstGeom>
          <a:solidFill>
            <a:srgbClr val="2CA02C">
              <a:alpha val="24706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6620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6.17284E-7 L -0.12795 -6.17284E-7 " pathEditMode="relative" rAng="0" ptsTypes="AA">
                                      <p:cBhvr>
                                        <p:cTn id="6" dur="1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406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4.81481E-6 L -0.12934 0.00186 " pathEditMode="relative" rAng="0" ptsTypes="AA">
                                      <p:cBhvr>
                                        <p:cTn id="8" dur="1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476" y="93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4.93827E-6 L -0.12934 0.00061 " pathEditMode="relative" rAng="0" ptsTypes="AA">
                                      <p:cBhvr>
                                        <p:cTn id="10" dur="1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476" y="31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1.23457E-6 L -0.1276 -1.23457E-6 " pathEditMode="relative" rAng="0" ptsTypes="AA">
                                      <p:cBhvr>
                                        <p:cTn id="12" dur="1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389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60494E-6 L -0.12917 0.00031 " pathEditMode="relative" rAng="0" ptsTypes="AA">
                                      <p:cBhvr>
                                        <p:cTn id="14" dur="1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458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1.7284E-6 L -0.12952 -0.00031 " pathEditMode="relative" rAng="0" ptsTypes="AA">
                                      <p:cBhvr>
                                        <p:cTn id="16" dur="1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476" y="-31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3.95062E-6 L -0.12952 -0.00031 " pathEditMode="relative" rAng="0" ptsTypes="AA">
                                      <p:cBhvr>
                                        <p:cTn id="18" dur="1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476" y="-31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4.93827E-6 L -0.1269 -0.0003 " pathEditMode="relative" rAng="0" ptsTypes="AA">
                                      <p:cBhvr>
                                        <p:cTn id="20" dur="1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354" y="-31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3.82716E-6 L -0.12882 -0.00061 " pathEditMode="relative" rAng="0" ptsTypes="AA">
                                      <p:cBhvr>
                                        <p:cTn id="22" dur="1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441" y="-31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4.81481E-6 L -0.12882 0.00186 " pathEditMode="relative" rAng="0" ptsTypes="AA">
                                      <p:cBhvr>
                                        <p:cTn id="24" dur="1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441" y="93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3.58025E-6 L -0.12812 -0.00031 " pathEditMode="relative" rAng="0" ptsTypes="AA">
                                      <p:cBhvr>
                                        <p:cTn id="26" dur="1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406" y="-31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4.19753E-6 L -0.12621 -0.00124 " pathEditMode="relative" rAng="0" ptsTypes="AA">
                                      <p:cBhvr>
                                        <p:cTn id="28" dur="1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319" y="-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1" animBg="1"/>
      <p:bldP spid="35" grpId="0" animBg="1"/>
      <p:bldP spid="40" grpId="0" animBg="1"/>
      <p:bldP spid="42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 dirty="0"/>
              <a:t>26.09.22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759437E-DD65-47AE-A718-65B9481C0A9E}" type="slidenum">
              <a:rPr lang="de-DE" smtClean="0"/>
              <a:pPr/>
              <a:t>39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 - (Apr. - June)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sz="quarter" idx="13"/>
          </p:nvPr>
        </p:nvSpPr>
        <p:spPr>
          <a:xfrm>
            <a:off x="269353" y="704146"/>
            <a:ext cx="8554607" cy="4015900"/>
          </a:xfrm>
        </p:spPr>
        <p:txBody>
          <a:bodyPr/>
          <a:lstStyle/>
          <a:p>
            <a:r>
              <a:rPr lang="en-US" dirty="0"/>
              <a:t>Recall the issue stated at the beginning</a:t>
            </a:r>
          </a:p>
          <a:p>
            <a:r>
              <a:rPr lang="en-US" dirty="0"/>
              <a:t>One way to address this issue, is with the idea of “halo communication”</a:t>
            </a:r>
          </a:p>
          <a:p>
            <a:pPr lvl="1"/>
            <a:r>
              <a:rPr lang="en-US" dirty="0"/>
              <a:t>Before </a:t>
            </a:r>
            <a:r>
              <a:rPr lang="en-US" dirty="0">
                <a:solidFill>
                  <a:srgbClr val="00B050"/>
                </a:solidFill>
              </a:rPr>
              <a:t>each</a:t>
            </a:r>
            <a:r>
              <a:rPr lang="en-US" dirty="0"/>
              <a:t> </a:t>
            </a:r>
            <a:r>
              <a:rPr lang="en-US" dirty="0" err="1"/>
              <a:t>SpMV</a:t>
            </a:r>
            <a:r>
              <a:rPr lang="en-US" dirty="0"/>
              <a:t>, there must be a communication routine</a:t>
            </a:r>
          </a:p>
          <a:p>
            <a:pPr lvl="1"/>
            <a:r>
              <a:rPr lang="en-US" dirty="0"/>
              <a:t>“fills up” each local x vector, so that multiplication can execute properly</a:t>
            </a:r>
          </a:p>
          <a:p>
            <a:r>
              <a:rPr lang="en-US" dirty="0"/>
              <a:t>The steps are roughly as follows:</a:t>
            </a:r>
          </a:p>
          <a:p>
            <a:pPr marL="701675" lvl="1" indent="-342900">
              <a:buClr>
                <a:srgbClr val="1F497D"/>
              </a:buClr>
              <a:buFont typeface="+mj-lt"/>
              <a:buAutoNum type="arabicPeriod"/>
            </a:pPr>
            <a:r>
              <a:rPr lang="en-US" dirty="0"/>
              <a:t>Identify the “remote elements” of each process</a:t>
            </a:r>
          </a:p>
          <a:p>
            <a:pPr marL="701675" lvl="1" indent="-342900">
              <a:buClr>
                <a:srgbClr val="1F497D"/>
              </a:buClr>
              <a:buFont typeface="+mj-lt"/>
              <a:buAutoNum type="arabicPeriod"/>
            </a:pPr>
            <a:r>
              <a:rPr lang="en-US" dirty="0"/>
              <a:t>Increase buffer size of each local x accordingly</a:t>
            </a:r>
          </a:p>
          <a:p>
            <a:pPr marL="701675" lvl="1" indent="-342900">
              <a:buClr>
                <a:srgbClr val="1F497D"/>
              </a:buClr>
              <a:buFont typeface="+mj-lt"/>
              <a:buAutoNum type="arabicPeriod"/>
            </a:pPr>
            <a:r>
              <a:rPr lang="en-US" dirty="0"/>
              <a:t>Reindex remote element column indices in a L -&gt; R manner</a:t>
            </a:r>
          </a:p>
          <a:p>
            <a:pPr lvl="2"/>
            <a:r>
              <a:rPr lang="en-US" dirty="0"/>
              <a:t>This ensures “lower” processes communicate “earlier”</a:t>
            </a:r>
          </a:p>
        </p:txBody>
      </p:sp>
    </p:spTree>
    <p:extLst>
      <p:ext uri="{BB962C8B-B14F-4D97-AF65-F5344CB8AC3E}">
        <p14:creationId xmlns:p14="http://schemas.microsoft.com/office/powerpoint/2010/main" val="588616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 dirty="0"/>
              <a:t>26.09.22</a:t>
            </a:r>
          </a:p>
          <a:p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759437E-DD65-47AE-A718-65B9481C0A9E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What are we doing?</a:t>
            </a:r>
          </a:p>
          <a:p>
            <a:pPr lvl="1"/>
            <a:r>
              <a:rPr lang="en-US" dirty="0"/>
              <a:t>MPI+X </a:t>
            </a:r>
            <a:r>
              <a:rPr lang="en-US" dirty="0" err="1"/>
              <a:t>SpMV</a:t>
            </a:r>
            <a:r>
              <a:rPr lang="en-US" dirty="0"/>
              <a:t> with SELL-C-σ benchmark in C++</a:t>
            </a:r>
          </a:p>
          <a:p>
            <a:pPr lvl="2"/>
            <a:r>
              <a:rPr lang="en-US" dirty="0"/>
              <a:t>Similar ideas in GHOST, but we have the aim to </a:t>
            </a:r>
            <a:r>
              <a:rPr lang="en-US" dirty="0">
                <a:solidFill>
                  <a:srgbClr val="00B050"/>
                </a:solidFill>
              </a:rPr>
              <a:t>simplify</a:t>
            </a:r>
            <a:endParaRPr lang="en-US" dirty="0"/>
          </a:p>
          <a:p>
            <a:pPr lvl="2"/>
            <a:r>
              <a:rPr lang="en-US" dirty="0"/>
              <a:t>The “X </a:t>
            </a:r>
            <a:r>
              <a:rPr lang="en-US" dirty="0" err="1"/>
              <a:t>SpMV</a:t>
            </a:r>
            <a:r>
              <a:rPr lang="en-US" dirty="0"/>
              <a:t>” is already well implemented</a:t>
            </a:r>
          </a:p>
          <a:p>
            <a:pPr lvl="2"/>
            <a:r>
              <a:rPr lang="en-US" dirty="0"/>
              <a:t>We’re essentially “laying” MPI on top</a:t>
            </a:r>
          </a:p>
          <a:p>
            <a:r>
              <a:rPr lang="en-US" dirty="0"/>
              <a:t>Contents</a:t>
            </a:r>
          </a:p>
          <a:p>
            <a:pPr lvl="1"/>
            <a:r>
              <a:rPr lang="en-US" dirty="0"/>
              <a:t>Review</a:t>
            </a:r>
          </a:p>
          <a:p>
            <a:pPr lvl="2"/>
            <a:r>
              <a:rPr lang="en-US" dirty="0" err="1"/>
              <a:t>SpMV</a:t>
            </a:r>
            <a:r>
              <a:rPr lang="en-US" dirty="0"/>
              <a:t> in a distributed setting; </a:t>
            </a:r>
            <a:r>
              <a:rPr lang="en-US" dirty="0">
                <a:solidFill>
                  <a:srgbClr val="C00000"/>
                </a:solidFill>
              </a:rPr>
              <a:t>challenges</a:t>
            </a:r>
            <a:r>
              <a:rPr lang="en-US" dirty="0"/>
              <a:t> and </a:t>
            </a:r>
            <a:r>
              <a:rPr lang="en-US" dirty="0">
                <a:solidFill>
                  <a:srgbClr val="00B050"/>
                </a:solidFill>
              </a:rPr>
              <a:t>benefits</a:t>
            </a:r>
            <a:endParaRPr lang="en-US" dirty="0"/>
          </a:p>
          <a:p>
            <a:pPr lvl="2"/>
            <a:r>
              <a:rPr lang="en-US" dirty="0"/>
              <a:t>Crash course on SELL-C-σ sparse matrix storage format</a:t>
            </a:r>
          </a:p>
          <a:p>
            <a:pPr lvl="1"/>
            <a:r>
              <a:rPr lang="en-US" dirty="0"/>
              <a:t>Progress &amp; Results</a:t>
            </a:r>
          </a:p>
          <a:p>
            <a:pPr lvl="1"/>
            <a:r>
              <a:rPr lang="en-US" dirty="0"/>
              <a:t>Future direction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062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0" name="Table 5">
            <a:extLst>
              <a:ext uri="{FF2B5EF4-FFF2-40B4-BE49-F238E27FC236}">
                <a16:creationId xmlns:a16="http://schemas.microsoft.com/office/drawing/2014/main" id="{BFC2B49C-2420-5177-3E15-8C548DED31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7345540"/>
              </p:ext>
            </p:extLst>
          </p:nvPr>
        </p:nvGraphicFramePr>
        <p:xfrm>
          <a:off x="2616514" y="717411"/>
          <a:ext cx="361672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2090">
                  <a:extLst>
                    <a:ext uri="{9D8B030D-6E8A-4147-A177-3AD203B41FA5}">
                      <a16:colId xmlns:a16="http://schemas.microsoft.com/office/drawing/2014/main" val="3022295402"/>
                    </a:ext>
                  </a:extLst>
                </a:gridCol>
                <a:gridCol w="452090">
                  <a:extLst>
                    <a:ext uri="{9D8B030D-6E8A-4147-A177-3AD203B41FA5}">
                      <a16:colId xmlns:a16="http://schemas.microsoft.com/office/drawing/2014/main" val="2108321913"/>
                    </a:ext>
                  </a:extLst>
                </a:gridCol>
                <a:gridCol w="452090">
                  <a:extLst>
                    <a:ext uri="{9D8B030D-6E8A-4147-A177-3AD203B41FA5}">
                      <a16:colId xmlns:a16="http://schemas.microsoft.com/office/drawing/2014/main" val="1051347185"/>
                    </a:ext>
                  </a:extLst>
                </a:gridCol>
                <a:gridCol w="452090">
                  <a:extLst>
                    <a:ext uri="{9D8B030D-6E8A-4147-A177-3AD203B41FA5}">
                      <a16:colId xmlns:a16="http://schemas.microsoft.com/office/drawing/2014/main" val="2066060396"/>
                    </a:ext>
                  </a:extLst>
                </a:gridCol>
                <a:gridCol w="452090">
                  <a:extLst>
                    <a:ext uri="{9D8B030D-6E8A-4147-A177-3AD203B41FA5}">
                      <a16:colId xmlns:a16="http://schemas.microsoft.com/office/drawing/2014/main" val="1864471841"/>
                    </a:ext>
                  </a:extLst>
                </a:gridCol>
                <a:gridCol w="452090">
                  <a:extLst>
                    <a:ext uri="{9D8B030D-6E8A-4147-A177-3AD203B41FA5}">
                      <a16:colId xmlns:a16="http://schemas.microsoft.com/office/drawing/2014/main" val="1746544996"/>
                    </a:ext>
                  </a:extLst>
                </a:gridCol>
                <a:gridCol w="452090">
                  <a:extLst>
                    <a:ext uri="{9D8B030D-6E8A-4147-A177-3AD203B41FA5}">
                      <a16:colId xmlns:a16="http://schemas.microsoft.com/office/drawing/2014/main" val="2181881576"/>
                    </a:ext>
                  </a:extLst>
                </a:gridCol>
                <a:gridCol w="452090">
                  <a:extLst>
                    <a:ext uri="{9D8B030D-6E8A-4147-A177-3AD203B41FA5}">
                      <a16:colId xmlns:a16="http://schemas.microsoft.com/office/drawing/2014/main" val="2644089461"/>
                    </a:ext>
                  </a:extLst>
                </a:gridCol>
              </a:tblGrid>
              <a:tr h="36505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75152849"/>
                  </a:ext>
                </a:extLst>
              </a:tr>
              <a:tr h="36505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1640559"/>
                  </a:ext>
                </a:extLst>
              </a:tr>
            </a:tbl>
          </a:graphicData>
        </a:graphic>
      </p:graphicFrame>
      <p:sp>
        <p:nvSpPr>
          <p:cNvPr id="150" name="Rectangle: Rounded Corners 149">
            <a:extLst>
              <a:ext uri="{FF2B5EF4-FFF2-40B4-BE49-F238E27FC236}">
                <a16:creationId xmlns:a16="http://schemas.microsoft.com/office/drawing/2014/main" id="{37374A4A-1D5E-E02A-59BB-B9DFE2AF2525}"/>
              </a:ext>
            </a:extLst>
          </p:cNvPr>
          <p:cNvSpPr/>
          <p:nvPr/>
        </p:nvSpPr>
        <p:spPr>
          <a:xfrm rot="16200000">
            <a:off x="5803742" y="1091373"/>
            <a:ext cx="388873" cy="369330"/>
          </a:xfrm>
          <a:prstGeom prst="roundRect">
            <a:avLst/>
          </a:prstGeom>
          <a:solidFill>
            <a:srgbClr val="D62728">
              <a:alpha val="24706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5" name="Rectangle: Rounded Corners 154">
            <a:extLst>
              <a:ext uri="{FF2B5EF4-FFF2-40B4-BE49-F238E27FC236}">
                <a16:creationId xmlns:a16="http://schemas.microsoft.com/office/drawing/2014/main" id="{7241C574-15C7-F75C-B93B-C3CC0B3892B8}"/>
              </a:ext>
            </a:extLst>
          </p:cNvPr>
          <p:cNvSpPr/>
          <p:nvPr/>
        </p:nvSpPr>
        <p:spPr>
          <a:xfrm rot="16200000">
            <a:off x="3996299" y="2873960"/>
            <a:ext cx="365762" cy="369330"/>
          </a:xfrm>
          <a:prstGeom prst="roundRect">
            <a:avLst/>
          </a:prstGeom>
          <a:solidFill>
            <a:srgbClr val="FF7F0E">
              <a:alpha val="24706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 dirty="0"/>
              <a:t>26.09.22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759437E-DD65-47AE-A718-65B9481C0A9E}" type="slidenum">
              <a:rPr lang="de-DE" smtClean="0"/>
              <a:pPr/>
              <a:t>40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 - (Apr. - June)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81E1DE6-7592-26D6-198F-3AB07275A60A}"/>
              </a:ext>
            </a:extLst>
          </p:cNvPr>
          <p:cNvSpPr/>
          <p:nvPr/>
        </p:nvSpPr>
        <p:spPr>
          <a:xfrm>
            <a:off x="269352" y="658022"/>
            <a:ext cx="8352661" cy="858633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8264B6E-35A5-B85A-3C21-C6047139634B}"/>
              </a:ext>
            </a:extLst>
          </p:cNvPr>
          <p:cNvSpPr/>
          <p:nvPr/>
        </p:nvSpPr>
        <p:spPr>
          <a:xfrm>
            <a:off x="269352" y="1713117"/>
            <a:ext cx="8352661" cy="858633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8002BF6-890E-0938-673C-AC1D08BEA802}"/>
              </a:ext>
            </a:extLst>
          </p:cNvPr>
          <p:cNvSpPr/>
          <p:nvPr/>
        </p:nvSpPr>
        <p:spPr>
          <a:xfrm>
            <a:off x="269352" y="2803230"/>
            <a:ext cx="8352661" cy="858633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B71681E-5A30-2BD4-D74E-2606400EA45F}"/>
              </a:ext>
            </a:extLst>
          </p:cNvPr>
          <p:cNvSpPr/>
          <p:nvPr/>
        </p:nvSpPr>
        <p:spPr>
          <a:xfrm>
            <a:off x="269352" y="3913663"/>
            <a:ext cx="8352661" cy="858633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61" name="Table 61">
            <a:extLst>
              <a:ext uri="{FF2B5EF4-FFF2-40B4-BE49-F238E27FC236}">
                <a16:creationId xmlns:a16="http://schemas.microsoft.com/office/drawing/2014/main" id="{F6D3E7A9-C72C-5B58-E669-FCB18281CB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3353093"/>
              </p:ext>
            </p:extLst>
          </p:nvPr>
        </p:nvGraphicFramePr>
        <p:xfrm>
          <a:off x="6578106" y="713944"/>
          <a:ext cx="483322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3322">
                  <a:extLst>
                    <a:ext uri="{9D8B030D-6E8A-4147-A177-3AD203B41FA5}">
                      <a16:colId xmlns:a16="http://schemas.microsoft.com/office/drawing/2014/main" val="3317821291"/>
                    </a:ext>
                  </a:extLst>
                </a:gridCol>
              </a:tblGrid>
              <a:tr h="32839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59569596"/>
                  </a:ext>
                </a:extLst>
              </a:tr>
              <a:tr h="32839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53388076"/>
                  </a:ext>
                </a:extLst>
              </a:tr>
            </a:tbl>
          </a:graphicData>
        </a:graphic>
      </p:graphicFrame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49455510-3F45-AED9-7E35-3AC5227F4660}"/>
              </a:ext>
            </a:extLst>
          </p:cNvPr>
          <p:cNvCxnSpPr>
            <a:cxnSpLocks/>
          </p:cNvCxnSpPr>
          <p:nvPr/>
        </p:nvCxnSpPr>
        <p:spPr>
          <a:xfrm>
            <a:off x="6578106" y="719986"/>
            <a:ext cx="60007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643DE705-261F-0989-23D1-9C7ECE8D170C}"/>
              </a:ext>
            </a:extLst>
          </p:cNvPr>
          <p:cNvCxnSpPr>
            <a:cxnSpLocks/>
          </p:cNvCxnSpPr>
          <p:nvPr/>
        </p:nvCxnSpPr>
        <p:spPr>
          <a:xfrm>
            <a:off x="7005585" y="719898"/>
            <a:ext cx="60007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76" name="Table 61">
            <a:extLst>
              <a:ext uri="{FF2B5EF4-FFF2-40B4-BE49-F238E27FC236}">
                <a16:creationId xmlns:a16="http://schemas.microsoft.com/office/drawing/2014/main" id="{30A3D6A9-BFEA-45B6-37D5-4A0B7DD8D0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83992"/>
              </p:ext>
            </p:extLst>
          </p:nvPr>
        </p:nvGraphicFramePr>
        <p:xfrm>
          <a:off x="6573942" y="1766557"/>
          <a:ext cx="483322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3322">
                  <a:extLst>
                    <a:ext uri="{9D8B030D-6E8A-4147-A177-3AD203B41FA5}">
                      <a16:colId xmlns:a16="http://schemas.microsoft.com/office/drawing/2014/main" val="331782129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5956959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53388076"/>
                  </a:ext>
                </a:extLst>
              </a:tr>
            </a:tbl>
          </a:graphicData>
        </a:graphic>
      </p:graphicFrame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6368EC90-42BD-FFC5-C50C-720479639E55}"/>
              </a:ext>
            </a:extLst>
          </p:cNvPr>
          <p:cNvCxnSpPr>
            <a:cxnSpLocks/>
          </p:cNvCxnSpPr>
          <p:nvPr/>
        </p:nvCxnSpPr>
        <p:spPr>
          <a:xfrm>
            <a:off x="6573942" y="1772598"/>
            <a:ext cx="60007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54708175-0469-C706-0315-1D202BD8E6EA}"/>
              </a:ext>
            </a:extLst>
          </p:cNvPr>
          <p:cNvCxnSpPr>
            <a:cxnSpLocks/>
          </p:cNvCxnSpPr>
          <p:nvPr/>
        </p:nvCxnSpPr>
        <p:spPr>
          <a:xfrm>
            <a:off x="7001421" y="1772510"/>
            <a:ext cx="60007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82" name="Table 61">
            <a:extLst>
              <a:ext uri="{FF2B5EF4-FFF2-40B4-BE49-F238E27FC236}">
                <a16:creationId xmlns:a16="http://schemas.microsoft.com/office/drawing/2014/main" id="{5333939A-9C46-CFF0-8521-7C958989FB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48322"/>
              </p:ext>
            </p:extLst>
          </p:nvPr>
        </p:nvGraphicFramePr>
        <p:xfrm>
          <a:off x="6568179" y="2866050"/>
          <a:ext cx="483322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3322">
                  <a:extLst>
                    <a:ext uri="{9D8B030D-6E8A-4147-A177-3AD203B41FA5}">
                      <a16:colId xmlns:a16="http://schemas.microsoft.com/office/drawing/2014/main" val="331782129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5956959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53388076"/>
                  </a:ext>
                </a:extLst>
              </a:tr>
            </a:tbl>
          </a:graphicData>
        </a:graphic>
      </p:graphicFrame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71B2B899-70AD-A359-0515-AD0768D66AB1}"/>
              </a:ext>
            </a:extLst>
          </p:cNvPr>
          <p:cNvCxnSpPr>
            <a:cxnSpLocks/>
          </p:cNvCxnSpPr>
          <p:nvPr/>
        </p:nvCxnSpPr>
        <p:spPr>
          <a:xfrm>
            <a:off x="6568179" y="2872091"/>
            <a:ext cx="60007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40790D89-7112-D411-DC3C-E50348801C61}"/>
              </a:ext>
            </a:extLst>
          </p:cNvPr>
          <p:cNvCxnSpPr>
            <a:cxnSpLocks/>
          </p:cNvCxnSpPr>
          <p:nvPr/>
        </p:nvCxnSpPr>
        <p:spPr>
          <a:xfrm>
            <a:off x="6995658" y="2872003"/>
            <a:ext cx="60007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88" name="Table 61">
            <a:extLst>
              <a:ext uri="{FF2B5EF4-FFF2-40B4-BE49-F238E27FC236}">
                <a16:creationId xmlns:a16="http://schemas.microsoft.com/office/drawing/2014/main" id="{BE02F3B3-6963-8F46-41B8-7D938E1B6F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2211913"/>
              </p:ext>
            </p:extLst>
          </p:nvPr>
        </p:nvGraphicFramePr>
        <p:xfrm>
          <a:off x="6575615" y="3964352"/>
          <a:ext cx="483322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3322">
                  <a:extLst>
                    <a:ext uri="{9D8B030D-6E8A-4147-A177-3AD203B41FA5}">
                      <a16:colId xmlns:a16="http://schemas.microsoft.com/office/drawing/2014/main" val="331782129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5956959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53388076"/>
                  </a:ext>
                </a:extLst>
              </a:tr>
            </a:tbl>
          </a:graphicData>
        </a:graphic>
      </p:graphicFrame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4551BE20-24B3-DA89-B1ED-B8DCA6715C2D}"/>
              </a:ext>
            </a:extLst>
          </p:cNvPr>
          <p:cNvCxnSpPr>
            <a:cxnSpLocks/>
          </p:cNvCxnSpPr>
          <p:nvPr/>
        </p:nvCxnSpPr>
        <p:spPr>
          <a:xfrm>
            <a:off x="6575615" y="3970393"/>
            <a:ext cx="60007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38527C54-1DFA-9773-FBF1-F22E6791BD02}"/>
              </a:ext>
            </a:extLst>
          </p:cNvPr>
          <p:cNvCxnSpPr>
            <a:cxnSpLocks/>
          </p:cNvCxnSpPr>
          <p:nvPr/>
        </p:nvCxnSpPr>
        <p:spPr>
          <a:xfrm>
            <a:off x="7003094" y="3970305"/>
            <a:ext cx="60007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3D77412F-2994-F173-6A54-22048E539BD0}"/>
              </a:ext>
            </a:extLst>
          </p:cNvPr>
          <p:cNvGrpSpPr/>
          <p:nvPr/>
        </p:nvGrpSpPr>
        <p:grpSpPr>
          <a:xfrm>
            <a:off x="314505" y="717995"/>
            <a:ext cx="1385908" cy="914400"/>
            <a:chOff x="557192" y="912324"/>
            <a:chExt cx="999160" cy="914400"/>
          </a:xfrm>
        </p:grpSpPr>
        <p:pic>
          <p:nvPicPr>
            <p:cNvPr id="103" name="Graphic 102" descr="DVD player outline">
              <a:extLst>
                <a:ext uri="{FF2B5EF4-FFF2-40B4-BE49-F238E27FC236}">
                  <a16:creationId xmlns:a16="http://schemas.microsoft.com/office/drawing/2014/main" id="{8D84F63C-0BD0-B4B9-711D-5F01D5B5D2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85368" y="912324"/>
              <a:ext cx="914400" cy="914400"/>
            </a:xfrm>
            <a:prstGeom prst="rect">
              <a:avLst/>
            </a:prstGeom>
          </p:spPr>
        </p:pic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0F440941-57A2-1D19-89E1-A8245A23CCEB}"/>
                </a:ext>
              </a:extLst>
            </p:cNvPr>
            <p:cNvSpPr txBox="1"/>
            <p:nvPr/>
          </p:nvSpPr>
          <p:spPr>
            <a:xfrm>
              <a:off x="557192" y="941271"/>
              <a:ext cx="9991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MPI Proc. 0</a:t>
              </a:r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CAE69F3D-6F74-79B4-E8FE-54F5191F04FD}"/>
              </a:ext>
            </a:extLst>
          </p:cNvPr>
          <p:cNvGrpSpPr/>
          <p:nvPr/>
        </p:nvGrpSpPr>
        <p:grpSpPr>
          <a:xfrm>
            <a:off x="309801" y="1750938"/>
            <a:ext cx="1385908" cy="914400"/>
            <a:chOff x="557192" y="912324"/>
            <a:chExt cx="999160" cy="914400"/>
          </a:xfrm>
        </p:grpSpPr>
        <p:pic>
          <p:nvPicPr>
            <p:cNvPr id="106" name="Graphic 105" descr="DVD player outline">
              <a:extLst>
                <a:ext uri="{FF2B5EF4-FFF2-40B4-BE49-F238E27FC236}">
                  <a16:creationId xmlns:a16="http://schemas.microsoft.com/office/drawing/2014/main" id="{7FD00BC4-EF85-B419-36F7-ACC2887E507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85368" y="912324"/>
              <a:ext cx="914400" cy="914400"/>
            </a:xfrm>
            <a:prstGeom prst="rect">
              <a:avLst/>
            </a:prstGeom>
          </p:spPr>
        </p:pic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E3B44656-0FAC-549F-2722-0518E4B4F096}"/>
                </a:ext>
              </a:extLst>
            </p:cNvPr>
            <p:cNvSpPr txBox="1"/>
            <p:nvPr/>
          </p:nvSpPr>
          <p:spPr>
            <a:xfrm>
              <a:off x="557192" y="941271"/>
              <a:ext cx="9991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MPI Proc. 1</a:t>
              </a:r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0E3CB1BE-0FAA-A6DF-576D-6C25E2BA2982}"/>
              </a:ext>
            </a:extLst>
          </p:cNvPr>
          <p:cNvGrpSpPr/>
          <p:nvPr/>
        </p:nvGrpSpPr>
        <p:grpSpPr>
          <a:xfrm>
            <a:off x="290099" y="2844530"/>
            <a:ext cx="1385908" cy="914400"/>
            <a:chOff x="557192" y="912324"/>
            <a:chExt cx="999160" cy="914400"/>
          </a:xfrm>
        </p:grpSpPr>
        <p:pic>
          <p:nvPicPr>
            <p:cNvPr id="109" name="Graphic 108" descr="DVD player outline">
              <a:extLst>
                <a:ext uri="{FF2B5EF4-FFF2-40B4-BE49-F238E27FC236}">
                  <a16:creationId xmlns:a16="http://schemas.microsoft.com/office/drawing/2014/main" id="{53802B04-B07E-9FCE-397A-1BFC6544A60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85368" y="912324"/>
              <a:ext cx="914400" cy="914400"/>
            </a:xfrm>
            <a:prstGeom prst="rect">
              <a:avLst/>
            </a:prstGeom>
          </p:spPr>
        </p:pic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C181C060-5FB4-C2FD-2B86-0408091C92BD}"/>
                </a:ext>
              </a:extLst>
            </p:cNvPr>
            <p:cNvSpPr txBox="1"/>
            <p:nvPr/>
          </p:nvSpPr>
          <p:spPr>
            <a:xfrm>
              <a:off x="557192" y="941271"/>
              <a:ext cx="9991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MPI Proc. 2</a:t>
              </a:r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6987CBA0-9B62-013D-2C21-9EB4B4D7D5C4}"/>
              </a:ext>
            </a:extLst>
          </p:cNvPr>
          <p:cNvGrpSpPr/>
          <p:nvPr/>
        </p:nvGrpSpPr>
        <p:grpSpPr>
          <a:xfrm>
            <a:off x="283300" y="3977219"/>
            <a:ext cx="1385908" cy="914400"/>
            <a:chOff x="557192" y="912324"/>
            <a:chExt cx="999160" cy="914400"/>
          </a:xfrm>
        </p:grpSpPr>
        <p:pic>
          <p:nvPicPr>
            <p:cNvPr id="112" name="Graphic 111" descr="DVD player outline">
              <a:extLst>
                <a:ext uri="{FF2B5EF4-FFF2-40B4-BE49-F238E27FC236}">
                  <a16:creationId xmlns:a16="http://schemas.microsoft.com/office/drawing/2014/main" id="{F4017E8F-7AE6-6D62-7F8E-AD188B8933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85368" y="912324"/>
              <a:ext cx="914400" cy="914400"/>
            </a:xfrm>
            <a:prstGeom prst="rect">
              <a:avLst/>
            </a:prstGeom>
          </p:spPr>
        </p:pic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6FAD8417-BBDC-CEAC-FF2A-0AE65EFB741C}"/>
                </a:ext>
              </a:extLst>
            </p:cNvPr>
            <p:cNvSpPr txBox="1"/>
            <p:nvPr/>
          </p:nvSpPr>
          <p:spPr>
            <a:xfrm>
              <a:off x="557192" y="941271"/>
              <a:ext cx="9991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MPI Proc. 3</a:t>
              </a:r>
            </a:p>
          </p:txBody>
        </p:sp>
      </p:grpSp>
      <p:graphicFrame>
        <p:nvGraphicFramePr>
          <p:cNvPr id="96" name="Table 61">
            <a:extLst>
              <a:ext uri="{FF2B5EF4-FFF2-40B4-BE49-F238E27FC236}">
                <a16:creationId xmlns:a16="http://schemas.microsoft.com/office/drawing/2014/main" id="{E32982CB-07DB-FF11-5E6A-841E09A57F88}"/>
              </a:ext>
            </a:extLst>
          </p:cNvPr>
          <p:cNvGraphicFramePr>
            <a:graphicFrameLocks noGrp="1"/>
          </p:cNvGraphicFramePr>
          <p:nvPr/>
        </p:nvGraphicFramePr>
        <p:xfrm>
          <a:off x="7930906" y="711014"/>
          <a:ext cx="483322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3322">
                  <a:extLst>
                    <a:ext uri="{9D8B030D-6E8A-4147-A177-3AD203B41FA5}">
                      <a16:colId xmlns:a16="http://schemas.microsoft.com/office/drawing/2014/main" val="3317821291"/>
                    </a:ext>
                  </a:extLst>
                </a:gridCol>
              </a:tblGrid>
              <a:tr h="172149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59569596"/>
                  </a:ext>
                </a:extLst>
              </a:tr>
            </a:tbl>
          </a:graphicData>
        </a:graphic>
      </p:graphicFrame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87866C91-AEFC-BD89-7AB9-7C3DA7C9117E}"/>
              </a:ext>
            </a:extLst>
          </p:cNvPr>
          <p:cNvCxnSpPr>
            <a:cxnSpLocks/>
          </p:cNvCxnSpPr>
          <p:nvPr/>
        </p:nvCxnSpPr>
        <p:spPr>
          <a:xfrm>
            <a:off x="7931277" y="1073367"/>
            <a:ext cx="60007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0BBEAD3F-1850-D5C7-1501-A658A859FA01}"/>
              </a:ext>
            </a:extLst>
          </p:cNvPr>
          <p:cNvCxnSpPr>
            <a:cxnSpLocks/>
          </p:cNvCxnSpPr>
          <p:nvPr/>
        </p:nvCxnSpPr>
        <p:spPr>
          <a:xfrm>
            <a:off x="8358756" y="1073154"/>
            <a:ext cx="60007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16" name="Table 61">
            <a:extLst>
              <a:ext uri="{FF2B5EF4-FFF2-40B4-BE49-F238E27FC236}">
                <a16:creationId xmlns:a16="http://schemas.microsoft.com/office/drawing/2014/main" id="{91BDA78B-F617-BCED-80DE-9D0FA9B74AA9}"/>
              </a:ext>
            </a:extLst>
          </p:cNvPr>
          <p:cNvGraphicFramePr>
            <a:graphicFrameLocks noGrp="1"/>
          </p:cNvGraphicFramePr>
          <p:nvPr/>
        </p:nvGraphicFramePr>
        <p:xfrm>
          <a:off x="7264678" y="707341"/>
          <a:ext cx="483322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3322">
                  <a:extLst>
                    <a:ext uri="{9D8B030D-6E8A-4147-A177-3AD203B41FA5}">
                      <a16:colId xmlns:a16="http://schemas.microsoft.com/office/drawing/2014/main" val="331782129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5956959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53388076"/>
                  </a:ext>
                </a:extLst>
              </a:tr>
            </a:tbl>
          </a:graphicData>
        </a:graphic>
      </p:graphicFrame>
      <p:graphicFrame>
        <p:nvGraphicFramePr>
          <p:cNvPr id="143" name="Table 61">
            <a:extLst>
              <a:ext uri="{FF2B5EF4-FFF2-40B4-BE49-F238E27FC236}">
                <a16:creationId xmlns:a16="http://schemas.microsoft.com/office/drawing/2014/main" id="{BCD15DEA-0557-9CAF-8AB5-20FF06841B80}"/>
              </a:ext>
            </a:extLst>
          </p:cNvPr>
          <p:cNvGraphicFramePr>
            <a:graphicFrameLocks noGrp="1"/>
          </p:cNvGraphicFramePr>
          <p:nvPr/>
        </p:nvGraphicFramePr>
        <p:xfrm>
          <a:off x="7262832" y="1770298"/>
          <a:ext cx="483322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3322">
                  <a:extLst>
                    <a:ext uri="{9D8B030D-6E8A-4147-A177-3AD203B41FA5}">
                      <a16:colId xmlns:a16="http://schemas.microsoft.com/office/drawing/2014/main" val="331782129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5956959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53388076"/>
                  </a:ext>
                </a:extLst>
              </a:tr>
            </a:tbl>
          </a:graphicData>
        </a:graphic>
      </p:graphicFrame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26943E0F-46C1-1B71-4CEA-AC8C8679A2C2}"/>
              </a:ext>
            </a:extLst>
          </p:cNvPr>
          <p:cNvCxnSpPr>
            <a:cxnSpLocks/>
          </p:cNvCxnSpPr>
          <p:nvPr/>
        </p:nvCxnSpPr>
        <p:spPr>
          <a:xfrm>
            <a:off x="7263203" y="2495820"/>
            <a:ext cx="60007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5E460BFC-0758-5A31-2734-6033991781B9}"/>
              </a:ext>
            </a:extLst>
          </p:cNvPr>
          <p:cNvCxnSpPr>
            <a:cxnSpLocks/>
          </p:cNvCxnSpPr>
          <p:nvPr/>
        </p:nvCxnSpPr>
        <p:spPr>
          <a:xfrm>
            <a:off x="7690682" y="2495390"/>
            <a:ext cx="60007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62" name="Table 61">
            <a:extLst>
              <a:ext uri="{FF2B5EF4-FFF2-40B4-BE49-F238E27FC236}">
                <a16:creationId xmlns:a16="http://schemas.microsoft.com/office/drawing/2014/main" id="{08161CA9-D6C1-9DB4-3BD5-1D7B2E06D881}"/>
              </a:ext>
            </a:extLst>
          </p:cNvPr>
          <p:cNvGraphicFramePr>
            <a:graphicFrameLocks noGrp="1"/>
          </p:cNvGraphicFramePr>
          <p:nvPr/>
        </p:nvGraphicFramePr>
        <p:xfrm>
          <a:off x="7926371" y="2869580"/>
          <a:ext cx="483322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3322">
                  <a:extLst>
                    <a:ext uri="{9D8B030D-6E8A-4147-A177-3AD203B41FA5}">
                      <a16:colId xmlns:a16="http://schemas.microsoft.com/office/drawing/2014/main" val="331782129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5956959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53388076"/>
                  </a:ext>
                </a:extLst>
              </a:tr>
            </a:tbl>
          </a:graphicData>
        </a:graphic>
      </p:graphicFrame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EFB89D5A-D2C9-67A0-1B76-A108793264C0}"/>
              </a:ext>
            </a:extLst>
          </p:cNvPr>
          <p:cNvCxnSpPr>
            <a:cxnSpLocks/>
          </p:cNvCxnSpPr>
          <p:nvPr/>
        </p:nvCxnSpPr>
        <p:spPr>
          <a:xfrm>
            <a:off x="7926742" y="3595102"/>
            <a:ext cx="60007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B1BA649F-FAA4-C60E-E817-42A4D333C68B}"/>
              </a:ext>
            </a:extLst>
          </p:cNvPr>
          <p:cNvCxnSpPr>
            <a:cxnSpLocks/>
          </p:cNvCxnSpPr>
          <p:nvPr/>
        </p:nvCxnSpPr>
        <p:spPr>
          <a:xfrm>
            <a:off x="8354221" y="3594672"/>
            <a:ext cx="60007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80" name="Table 61">
            <a:extLst>
              <a:ext uri="{FF2B5EF4-FFF2-40B4-BE49-F238E27FC236}">
                <a16:creationId xmlns:a16="http://schemas.microsoft.com/office/drawing/2014/main" id="{CDBCC15C-B2C0-5C0A-D3A2-A1359C093ABD}"/>
              </a:ext>
            </a:extLst>
          </p:cNvPr>
          <p:cNvGraphicFramePr>
            <a:graphicFrameLocks noGrp="1"/>
          </p:cNvGraphicFramePr>
          <p:nvPr/>
        </p:nvGraphicFramePr>
        <p:xfrm>
          <a:off x="7262832" y="3970305"/>
          <a:ext cx="483322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3322">
                  <a:extLst>
                    <a:ext uri="{9D8B030D-6E8A-4147-A177-3AD203B41FA5}">
                      <a16:colId xmlns:a16="http://schemas.microsoft.com/office/drawing/2014/main" val="331782129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59569596"/>
                  </a:ext>
                </a:extLst>
              </a:tr>
            </a:tbl>
          </a:graphicData>
        </a:graphic>
      </p:graphicFrame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9BB51EF9-501C-A04F-382D-9371443E7443}"/>
              </a:ext>
            </a:extLst>
          </p:cNvPr>
          <p:cNvCxnSpPr>
            <a:cxnSpLocks/>
          </p:cNvCxnSpPr>
          <p:nvPr/>
        </p:nvCxnSpPr>
        <p:spPr>
          <a:xfrm>
            <a:off x="7263203" y="4336063"/>
            <a:ext cx="60007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1A88484D-7504-AFE0-99FE-8812CA6F36E8}"/>
              </a:ext>
            </a:extLst>
          </p:cNvPr>
          <p:cNvCxnSpPr>
            <a:cxnSpLocks/>
          </p:cNvCxnSpPr>
          <p:nvPr/>
        </p:nvCxnSpPr>
        <p:spPr>
          <a:xfrm>
            <a:off x="7690682" y="4335848"/>
            <a:ext cx="60007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6" name="Table 61">
            <a:extLst>
              <a:ext uri="{FF2B5EF4-FFF2-40B4-BE49-F238E27FC236}">
                <a16:creationId xmlns:a16="http://schemas.microsoft.com/office/drawing/2014/main" id="{12748F2D-ECED-D1B7-053D-7458A5FD51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3932346"/>
              </p:ext>
            </p:extLst>
          </p:nvPr>
        </p:nvGraphicFramePr>
        <p:xfrm>
          <a:off x="7258297" y="2872265"/>
          <a:ext cx="483322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3322">
                  <a:extLst>
                    <a:ext uri="{9D8B030D-6E8A-4147-A177-3AD203B41FA5}">
                      <a16:colId xmlns:a16="http://schemas.microsoft.com/office/drawing/2014/main" val="331782129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5956959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53388076"/>
                  </a:ext>
                </a:extLst>
              </a:tr>
            </a:tbl>
          </a:graphicData>
        </a:graphic>
      </p:graphicFrame>
      <p:sp>
        <p:nvSpPr>
          <p:cNvPr id="123" name="Rectangle 122">
            <a:extLst>
              <a:ext uri="{FF2B5EF4-FFF2-40B4-BE49-F238E27FC236}">
                <a16:creationId xmlns:a16="http://schemas.microsoft.com/office/drawing/2014/main" id="{1C4EB763-BD88-F26F-BD85-13EFD64EC3D1}"/>
              </a:ext>
            </a:extLst>
          </p:cNvPr>
          <p:cNvSpPr/>
          <p:nvPr/>
        </p:nvSpPr>
        <p:spPr>
          <a:xfrm>
            <a:off x="6624014" y="754331"/>
            <a:ext cx="378141" cy="684529"/>
          </a:xfrm>
          <a:prstGeom prst="rect">
            <a:avLst/>
          </a:prstGeom>
          <a:noFill/>
          <a:ln w="25400">
            <a:solidFill>
              <a:srgbClr val="1F77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F260F12F-DBF0-0D32-CF09-10B67F1DCDBC}"/>
              </a:ext>
            </a:extLst>
          </p:cNvPr>
          <p:cNvSpPr/>
          <p:nvPr/>
        </p:nvSpPr>
        <p:spPr>
          <a:xfrm>
            <a:off x="6614137" y="1807032"/>
            <a:ext cx="396767" cy="679257"/>
          </a:xfrm>
          <a:prstGeom prst="rect">
            <a:avLst/>
          </a:prstGeom>
          <a:noFill/>
          <a:ln w="25400">
            <a:solidFill>
              <a:srgbClr val="FF7F0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36459444-8F98-66BD-1070-C2511890D605}"/>
              </a:ext>
            </a:extLst>
          </p:cNvPr>
          <p:cNvSpPr/>
          <p:nvPr/>
        </p:nvSpPr>
        <p:spPr>
          <a:xfrm>
            <a:off x="6609884" y="2900571"/>
            <a:ext cx="392271" cy="687714"/>
          </a:xfrm>
          <a:prstGeom prst="rect">
            <a:avLst/>
          </a:prstGeom>
          <a:noFill/>
          <a:ln w="25400">
            <a:solidFill>
              <a:srgbClr val="2CA0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94AF9775-49E7-5BB0-48A1-32CC8462EFC3}"/>
              </a:ext>
            </a:extLst>
          </p:cNvPr>
          <p:cNvSpPr/>
          <p:nvPr/>
        </p:nvSpPr>
        <p:spPr>
          <a:xfrm>
            <a:off x="6620134" y="4008158"/>
            <a:ext cx="375524" cy="694577"/>
          </a:xfrm>
          <a:prstGeom prst="rect">
            <a:avLst/>
          </a:prstGeom>
          <a:noFill/>
          <a:ln w="25400">
            <a:solidFill>
              <a:srgbClr val="D627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117" name="Table 5">
            <a:extLst>
              <a:ext uri="{FF2B5EF4-FFF2-40B4-BE49-F238E27FC236}">
                <a16:creationId xmlns:a16="http://schemas.microsoft.com/office/drawing/2014/main" id="{EDA0DE57-B70E-73F7-F718-09C4B2A065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736171"/>
              </p:ext>
            </p:extLst>
          </p:nvPr>
        </p:nvGraphicFramePr>
        <p:xfrm>
          <a:off x="2607698" y="1776673"/>
          <a:ext cx="361672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2090">
                  <a:extLst>
                    <a:ext uri="{9D8B030D-6E8A-4147-A177-3AD203B41FA5}">
                      <a16:colId xmlns:a16="http://schemas.microsoft.com/office/drawing/2014/main" val="3022295402"/>
                    </a:ext>
                  </a:extLst>
                </a:gridCol>
                <a:gridCol w="452090">
                  <a:extLst>
                    <a:ext uri="{9D8B030D-6E8A-4147-A177-3AD203B41FA5}">
                      <a16:colId xmlns:a16="http://schemas.microsoft.com/office/drawing/2014/main" val="2108321913"/>
                    </a:ext>
                  </a:extLst>
                </a:gridCol>
                <a:gridCol w="452090">
                  <a:extLst>
                    <a:ext uri="{9D8B030D-6E8A-4147-A177-3AD203B41FA5}">
                      <a16:colId xmlns:a16="http://schemas.microsoft.com/office/drawing/2014/main" val="1051347185"/>
                    </a:ext>
                  </a:extLst>
                </a:gridCol>
                <a:gridCol w="452090">
                  <a:extLst>
                    <a:ext uri="{9D8B030D-6E8A-4147-A177-3AD203B41FA5}">
                      <a16:colId xmlns:a16="http://schemas.microsoft.com/office/drawing/2014/main" val="2066060396"/>
                    </a:ext>
                  </a:extLst>
                </a:gridCol>
                <a:gridCol w="452090">
                  <a:extLst>
                    <a:ext uri="{9D8B030D-6E8A-4147-A177-3AD203B41FA5}">
                      <a16:colId xmlns:a16="http://schemas.microsoft.com/office/drawing/2014/main" val="1864471841"/>
                    </a:ext>
                  </a:extLst>
                </a:gridCol>
                <a:gridCol w="452090">
                  <a:extLst>
                    <a:ext uri="{9D8B030D-6E8A-4147-A177-3AD203B41FA5}">
                      <a16:colId xmlns:a16="http://schemas.microsoft.com/office/drawing/2014/main" val="1746544996"/>
                    </a:ext>
                  </a:extLst>
                </a:gridCol>
                <a:gridCol w="452090">
                  <a:extLst>
                    <a:ext uri="{9D8B030D-6E8A-4147-A177-3AD203B41FA5}">
                      <a16:colId xmlns:a16="http://schemas.microsoft.com/office/drawing/2014/main" val="2181881576"/>
                    </a:ext>
                  </a:extLst>
                </a:gridCol>
                <a:gridCol w="452090">
                  <a:extLst>
                    <a:ext uri="{9D8B030D-6E8A-4147-A177-3AD203B41FA5}">
                      <a16:colId xmlns:a16="http://schemas.microsoft.com/office/drawing/2014/main" val="2644089461"/>
                    </a:ext>
                  </a:extLst>
                </a:gridCol>
              </a:tblGrid>
              <a:tr h="36505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75152849"/>
                  </a:ext>
                </a:extLst>
              </a:tr>
              <a:tr h="36505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1640559"/>
                  </a:ext>
                </a:extLst>
              </a:tr>
            </a:tbl>
          </a:graphicData>
        </a:graphic>
      </p:graphicFrame>
      <p:graphicFrame>
        <p:nvGraphicFramePr>
          <p:cNvPr id="127" name="Table 5">
            <a:extLst>
              <a:ext uri="{FF2B5EF4-FFF2-40B4-BE49-F238E27FC236}">
                <a16:creationId xmlns:a16="http://schemas.microsoft.com/office/drawing/2014/main" id="{523B2F97-CF85-7346-9C7B-38A0933E89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2759161"/>
              </p:ext>
            </p:extLst>
          </p:nvPr>
        </p:nvGraphicFramePr>
        <p:xfrm>
          <a:off x="2607106" y="2867568"/>
          <a:ext cx="361672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2090">
                  <a:extLst>
                    <a:ext uri="{9D8B030D-6E8A-4147-A177-3AD203B41FA5}">
                      <a16:colId xmlns:a16="http://schemas.microsoft.com/office/drawing/2014/main" val="3022295402"/>
                    </a:ext>
                  </a:extLst>
                </a:gridCol>
                <a:gridCol w="452090">
                  <a:extLst>
                    <a:ext uri="{9D8B030D-6E8A-4147-A177-3AD203B41FA5}">
                      <a16:colId xmlns:a16="http://schemas.microsoft.com/office/drawing/2014/main" val="2108321913"/>
                    </a:ext>
                  </a:extLst>
                </a:gridCol>
                <a:gridCol w="452090">
                  <a:extLst>
                    <a:ext uri="{9D8B030D-6E8A-4147-A177-3AD203B41FA5}">
                      <a16:colId xmlns:a16="http://schemas.microsoft.com/office/drawing/2014/main" val="1051347185"/>
                    </a:ext>
                  </a:extLst>
                </a:gridCol>
                <a:gridCol w="452090">
                  <a:extLst>
                    <a:ext uri="{9D8B030D-6E8A-4147-A177-3AD203B41FA5}">
                      <a16:colId xmlns:a16="http://schemas.microsoft.com/office/drawing/2014/main" val="2066060396"/>
                    </a:ext>
                  </a:extLst>
                </a:gridCol>
                <a:gridCol w="452090">
                  <a:extLst>
                    <a:ext uri="{9D8B030D-6E8A-4147-A177-3AD203B41FA5}">
                      <a16:colId xmlns:a16="http://schemas.microsoft.com/office/drawing/2014/main" val="1864471841"/>
                    </a:ext>
                  </a:extLst>
                </a:gridCol>
                <a:gridCol w="452090">
                  <a:extLst>
                    <a:ext uri="{9D8B030D-6E8A-4147-A177-3AD203B41FA5}">
                      <a16:colId xmlns:a16="http://schemas.microsoft.com/office/drawing/2014/main" val="1746544996"/>
                    </a:ext>
                  </a:extLst>
                </a:gridCol>
                <a:gridCol w="452090">
                  <a:extLst>
                    <a:ext uri="{9D8B030D-6E8A-4147-A177-3AD203B41FA5}">
                      <a16:colId xmlns:a16="http://schemas.microsoft.com/office/drawing/2014/main" val="2181881576"/>
                    </a:ext>
                  </a:extLst>
                </a:gridCol>
                <a:gridCol w="452090">
                  <a:extLst>
                    <a:ext uri="{9D8B030D-6E8A-4147-A177-3AD203B41FA5}">
                      <a16:colId xmlns:a16="http://schemas.microsoft.com/office/drawing/2014/main" val="2644089461"/>
                    </a:ext>
                  </a:extLst>
                </a:gridCol>
              </a:tblGrid>
              <a:tr h="36505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75152849"/>
                  </a:ext>
                </a:extLst>
              </a:tr>
              <a:tr h="36505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1640559"/>
                  </a:ext>
                </a:extLst>
              </a:tr>
            </a:tbl>
          </a:graphicData>
        </a:graphic>
      </p:graphicFrame>
      <p:graphicFrame>
        <p:nvGraphicFramePr>
          <p:cNvPr id="128" name="Table 5">
            <a:extLst>
              <a:ext uri="{FF2B5EF4-FFF2-40B4-BE49-F238E27FC236}">
                <a16:creationId xmlns:a16="http://schemas.microsoft.com/office/drawing/2014/main" id="{5EBE1443-531E-1CC0-909E-7FB398B316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059295"/>
              </p:ext>
            </p:extLst>
          </p:nvPr>
        </p:nvGraphicFramePr>
        <p:xfrm>
          <a:off x="2608890" y="3977219"/>
          <a:ext cx="361672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2090">
                  <a:extLst>
                    <a:ext uri="{9D8B030D-6E8A-4147-A177-3AD203B41FA5}">
                      <a16:colId xmlns:a16="http://schemas.microsoft.com/office/drawing/2014/main" val="3022295402"/>
                    </a:ext>
                  </a:extLst>
                </a:gridCol>
                <a:gridCol w="452090">
                  <a:extLst>
                    <a:ext uri="{9D8B030D-6E8A-4147-A177-3AD203B41FA5}">
                      <a16:colId xmlns:a16="http://schemas.microsoft.com/office/drawing/2014/main" val="2108321913"/>
                    </a:ext>
                  </a:extLst>
                </a:gridCol>
                <a:gridCol w="452090">
                  <a:extLst>
                    <a:ext uri="{9D8B030D-6E8A-4147-A177-3AD203B41FA5}">
                      <a16:colId xmlns:a16="http://schemas.microsoft.com/office/drawing/2014/main" val="1051347185"/>
                    </a:ext>
                  </a:extLst>
                </a:gridCol>
                <a:gridCol w="452090">
                  <a:extLst>
                    <a:ext uri="{9D8B030D-6E8A-4147-A177-3AD203B41FA5}">
                      <a16:colId xmlns:a16="http://schemas.microsoft.com/office/drawing/2014/main" val="2066060396"/>
                    </a:ext>
                  </a:extLst>
                </a:gridCol>
                <a:gridCol w="452090">
                  <a:extLst>
                    <a:ext uri="{9D8B030D-6E8A-4147-A177-3AD203B41FA5}">
                      <a16:colId xmlns:a16="http://schemas.microsoft.com/office/drawing/2014/main" val="1864471841"/>
                    </a:ext>
                  </a:extLst>
                </a:gridCol>
                <a:gridCol w="452090">
                  <a:extLst>
                    <a:ext uri="{9D8B030D-6E8A-4147-A177-3AD203B41FA5}">
                      <a16:colId xmlns:a16="http://schemas.microsoft.com/office/drawing/2014/main" val="1746544996"/>
                    </a:ext>
                  </a:extLst>
                </a:gridCol>
                <a:gridCol w="452090">
                  <a:extLst>
                    <a:ext uri="{9D8B030D-6E8A-4147-A177-3AD203B41FA5}">
                      <a16:colId xmlns:a16="http://schemas.microsoft.com/office/drawing/2014/main" val="2181881576"/>
                    </a:ext>
                  </a:extLst>
                </a:gridCol>
                <a:gridCol w="452090">
                  <a:extLst>
                    <a:ext uri="{9D8B030D-6E8A-4147-A177-3AD203B41FA5}">
                      <a16:colId xmlns:a16="http://schemas.microsoft.com/office/drawing/2014/main" val="2644089461"/>
                    </a:ext>
                  </a:extLst>
                </a:gridCol>
              </a:tblGrid>
              <a:tr h="36505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75152849"/>
                  </a:ext>
                </a:extLst>
              </a:tr>
              <a:tr h="36505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1640559"/>
                  </a:ext>
                </a:extLst>
              </a:tr>
            </a:tbl>
          </a:graphicData>
        </a:graphic>
      </p:graphicFrame>
      <p:grpSp>
        <p:nvGrpSpPr>
          <p:cNvPr id="129" name="Group 128">
            <a:extLst>
              <a:ext uri="{FF2B5EF4-FFF2-40B4-BE49-F238E27FC236}">
                <a16:creationId xmlns:a16="http://schemas.microsoft.com/office/drawing/2014/main" id="{975D4625-F28A-39F5-BB2E-E85B84CA09B0}"/>
              </a:ext>
            </a:extLst>
          </p:cNvPr>
          <p:cNvGrpSpPr/>
          <p:nvPr/>
        </p:nvGrpSpPr>
        <p:grpSpPr>
          <a:xfrm>
            <a:off x="2602402" y="1776673"/>
            <a:ext cx="3626128" cy="731520"/>
            <a:chOff x="3874678" y="589305"/>
            <a:chExt cx="3626128" cy="731520"/>
          </a:xfrm>
        </p:grpSpPr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075F4303-C84A-00F8-76B8-A395E6550869}"/>
                </a:ext>
              </a:extLst>
            </p:cNvPr>
            <p:cNvCxnSpPr>
              <a:cxnSpLocks/>
            </p:cNvCxnSpPr>
            <p:nvPr/>
          </p:nvCxnSpPr>
          <p:spPr>
            <a:xfrm>
              <a:off x="3874678" y="589305"/>
              <a:ext cx="73343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CFC9DEE9-5EBB-6C53-3020-AC2D6A7365DB}"/>
                </a:ext>
              </a:extLst>
            </p:cNvPr>
            <p:cNvCxnSpPr>
              <a:cxnSpLocks/>
            </p:cNvCxnSpPr>
            <p:nvPr/>
          </p:nvCxnSpPr>
          <p:spPr>
            <a:xfrm>
              <a:off x="3874678" y="1320825"/>
              <a:ext cx="73343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ECE45D0F-5DEB-F873-705B-C0517CDC9525}"/>
                </a:ext>
              </a:extLst>
            </p:cNvPr>
            <p:cNvCxnSpPr>
              <a:cxnSpLocks/>
            </p:cNvCxnSpPr>
            <p:nvPr/>
          </p:nvCxnSpPr>
          <p:spPr>
            <a:xfrm>
              <a:off x="7427463" y="591235"/>
              <a:ext cx="73343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C67C8D17-ECBD-EC6C-4E0C-87601D72DC77}"/>
                </a:ext>
              </a:extLst>
            </p:cNvPr>
            <p:cNvCxnSpPr>
              <a:cxnSpLocks/>
            </p:cNvCxnSpPr>
            <p:nvPr/>
          </p:nvCxnSpPr>
          <p:spPr>
            <a:xfrm>
              <a:off x="7427463" y="1316405"/>
              <a:ext cx="73343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2E747ECA-D866-9494-6653-28BAAF9A149F}"/>
              </a:ext>
            </a:extLst>
          </p:cNvPr>
          <p:cNvGrpSpPr/>
          <p:nvPr/>
        </p:nvGrpSpPr>
        <p:grpSpPr>
          <a:xfrm>
            <a:off x="2597698" y="2867568"/>
            <a:ext cx="3626128" cy="731520"/>
            <a:chOff x="3874678" y="589305"/>
            <a:chExt cx="3626128" cy="731520"/>
          </a:xfrm>
        </p:grpSpPr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3ABBCA59-652E-FC8C-E8D4-9878A2761F8C}"/>
                </a:ext>
              </a:extLst>
            </p:cNvPr>
            <p:cNvCxnSpPr>
              <a:cxnSpLocks/>
            </p:cNvCxnSpPr>
            <p:nvPr/>
          </p:nvCxnSpPr>
          <p:spPr>
            <a:xfrm>
              <a:off x="3874678" y="589305"/>
              <a:ext cx="73343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231C3D5D-F1EE-931C-B56B-693B8EB4DBDD}"/>
                </a:ext>
              </a:extLst>
            </p:cNvPr>
            <p:cNvCxnSpPr>
              <a:cxnSpLocks/>
            </p:cNvCxnSpPr>
            <p:nvPr/>
          </p:nvCxnSpPr>
          <p:spPr>
            <a:xfrm>
              <a:off x="3874678" y="1320825"/>
              <a:ext cx="73343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8348BD94-0670-4D42-DFC9-88F3C021B3D9}"/>
                </a:ext>
              </a:extLst>
            </p:cNvPr>
            <p:cNvCxnSpPr>
              <a:cxnSpLocks/>
            </p:cNvCxnSpPr>
            <p:nvPr/>
          </p:nvCxnSpPr>
          <p:spPr>
            <a:xfrm>
              <a:off x="7427463" y="591235"/>
              <a:ext cx="73343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B1D752A7-7A91-8C2B-9CF8-A882ED577CDB}"/>
                </a:ext>
              </a:extLst>
            </p:cNvPr>
            <p:cNvCxnSpPr>
              <a:cxnSpLocks/>
            </p:cNvCxnSpPr>
            <p:nvPr/>
          </p:nvCxnSpPr>
          <p:spPr>
            <a:xfrm>
              <a:off x="7427463" y="1316405"/>
              <a:ext cx="73343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25BE8BCB-3762-BB10-FBFE-1A5A76CD3B97}"/>
              </a:ext>
            </a:extLst>
          </p:cNvPr>
          <p:cNvGrpSpPr/>
          <p:nvPr/>
        </p:nvGrpSpPr>
        <p:grpSpPr>
          <a:xfrm>
            <a:off x="2602402" y="3977219"/>
            <a:ext cx="3626128" cy="731520"/>
            <a:chOff x="3874678" y="589305"/>
            <a:chExt cx="3626128" cy="731520"/>
          </a:xfrm>
        </p:grpSpPr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E83BD0A9-BD11-B08C-EBF2-DDAE7C0C3EF0}"/>
                </a:ext>
              </a:extLst>
            </p:cNvPr>
            <p:cNvCxnSpPr>
              <a:cxnSpLocks/>
            </p:cNvCxnSpPr>
            <p:nvPr/>
          </p:nvCxnSpPr>
          <p:spPr>
            <a:xfrm>
              <a:off x="3874678" y="589305"/>
              <a:ext cx="73343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F28CA6F4-E5EE-1CDB-C285-1C5E4DF26C5E}"/>
                </a:ext>
              </a:extLst>
            </p:cNvPr>
            <p:cNvCxnSpPr>
              <a:cxnSpLocks/>
            </p:cNvCxnSpPr>
            <p:nvPr/>
          </p:nvCxnSpPr>
          <p:spPr>
            <a:xfrm>
              <a:off x="3874678" y="1320825"/>
              <a:ext cx="73343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65133CA2-5499-C610-413D-97BCF32BAD8B}"/>
                </a:ext>
              </a:extLst>
            </p:cNvPr>
            <p:cNvCxnSpPr>
              <a:cxnSpLocks/>
            </p:cNvCxnSpPr>
            <p:nvPr/>
          </p:nvCxnSpPr>
          <p:spPr>
            <a:xfrm>
              <a:off x="7427463" y="591235"/>
              <a:ext cx="73343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62892729-DBBF-8C1B-C9EF-0E1C1F4A39D6}"/>
                </a:ext>
              </a:extLst>
            </p:cNvPr>
            <p:cNvCxnSpPr>
              <a:cxnSpLocks/>
            </p:cNvCxnSpPr>
            <p:nvPr/>
          </p:nvCxnSpPr>
          <p:spPr>
            <a:xfrm>
              <a:off x="7427463" y="1316405"/>
              <a:ext cx="73343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45" name="Rectangle 144">
            <a:extLst>
              <a:ext uri="{FF2B5EF4-FFF2-40B4-BE49-F238E27FC236}">
                <a16:creationId xmlns:a16="http://schemas.microsoft.com/office/drawing/2014/main" id="{D9C83A76-FE9B-E0A5-50D6-F9D4AD0F2964}"/>
              </a:ext>
            </a:extLst>
          </p:cNvPr>
          <p:cNvSpPr/>
          <p:nvPr/>
        </p:nvSpPr>
        <p:spPr>
          <a:xfrm>
            <a:off x="2742168" y="746948"/>
            <a:ext cx="673072" cy="687714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25AE7B46-19C3-C349-000D-F6E0C1224AC8}"/>
              </a:ext>
            </a:extLst>
          </p:cNvPr>
          <p:cNvSpPr/>
          <p:nvPr/>
        </p:nvSpPr>
        <p:spPr>
          <a:xfrm>
            <a:off x="3645078" y="1787464"/>
            <a:ext cx="673072" cy="687714"/>
          </a:xfrm>
          <a:prstGeom prst="rect">
            <a:avLst/>
          </a:prstGeom>
          <a:noFill/>
          <a:ln w="25400">
            <a:solidFill>
              <a:srgbClr val="FF7F0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28D87C0F-AE61-F11D-2A9E-C09C57BB8F5A}"/>
              </a:ext>
            </a:extLst>
          </p:cNvPr>
          <p:cNvSpPr/>
          <p:nvPr/>
        </p:nvSpPr>
        <p:spPr>
          <a:xfrm>
            <a:off x="4526558" y="2906954"/>
            <a:ext cx="673072" cy="687714"/>
          </a:xfrm>
          <a:prstGeom prst="rect">
            <a:avLst/>
          </a:prstGeom>
          <a:noFill/>
          <a:ln w="25400">
            <a:solidFill>
              <a:srgbClr val="2CA0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5D44A7B9-14A5-E38E-B177-35EED9DA78DF}"/>
              </a:ext>
            </a:extLst>
          </p:cNvPr>
          <p:cNvSpPr/>
          <p:nvPr/>
        </p:nvSpPr>
        <p:spPr>
          <a:xfrm>
            <a:off x="5441522" y="4006166"/>
            <a:ext cx="673072" cy="687714"/>
          </a:xfrm>
          <a:prstGeom prst="rect">
            <a:avLst/>
          </a:prstGeom>
          <a:noFill/>
          <a:ln w="25400">
            <a:solidFill>
              <a:srgbClr val="D627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9" name="Rectangle: Rounded Corners 148">
            <a:extLst>
              <a:ext uri="{FF2B5EF4-FFF2-40B4-BE49-F238E27FC236}">
                <a16:creationId xmlns:a16="http://schemas.microsoft.com/office/drawing/2014/main" id="{015F687A-BF9D-8336-6D84-630F14E7D378}"/>
              </a:ext>
            </a:extLst>
          </p:cNvPr>
          <p:cNvSpPr/>
          <p:nvPr/>
        </p:nvSpPr>
        <p:spPr>
          <a:xfrm rot="16200000">
            <a:off x="3101653" y="3241719"/>
            <a:ext cx="358291" cy="369330"/>
          </a:xfrm>
          <a:prstGeom prst="roundRect">
            <a:avLst/>
          </a:prstGeom>
          <a:solidFill>
            <a:srgbClr val="1F77B4">
              <a:alpha val="24706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1" name="Rectangle: Rounded Corners 150">
            <a:extLst>
              <a:ext uri="{FF2B5EF4-FFF2-40B4-BE49-F238E27FC236}">
                <a16:creationId xmlns:a16="http://schemas.microsoft.com/office/drawing/2014/main" id="{72E74D07-9DD7-E090-0BB7-5003DA3A84F0}"/>
              </a:ext>
            </a:extLst>
          </p:cNvPr>
          <p:cNvSpPr/>
          <p:nvPr/>
        </p:nvSpPr>
        <p:spPr>
          <a:xfrm rot="16200000">
            <a:off x="4015243" y="1079669"/>
            <a:ext cx="378242" cy="369330"/>
          </a:xfrm>
          <a:prstGeom prst="roundRect">
            <a:avLst/>
          </a:prstGeom>
          <a:solidFill>
            <a:srgbClr val="FF7F0E">
              <a:alpha val="24706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2" name="Rectangle: Rounded Corners 151">
            <a:extLst>
              <a:ext uri="{FF2B5EF4-FFF2-40B4-BE49-F238E27FC236}">
                <a16:creationId xmlns:a16="http://schemas.microsoft.com/office/drawing/2014/main" id="{2D23391A-AA0E-A895-1E31-F6A62C09BED9}"/>
              </a:ext>
            </a:extLst>
          </p:cNvPr>
          <p:cNvSpPr/>
          <p:nvPr/>
        </p:nvSpPr>
        <p:spPr>
          <a:xfrm rot="16200000">
            <a:off x="4468011" y="1788128"/>
            <a:ext cx="361573" cy="369330"/>
          </a:xfrm>
          <a:prstGeom prst="roundRect">
            <a:avLst/>
          </a:prstGeom>
          <a:solidFill>
            <a:srgbClr val="2CA02C">
              <a:alpha val="24706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3" name="Rectangle: Rounded Corners 152">
            <a:extLst>
              <a:ext uri="{FF2B5EF4-FFF2-40B4-BE49-F238E27FC236}">
                <a16:creationId xmlns:a16="http://schemas.microsoft.com/office/drawing/2014/main" id="{B3FD7A86-EA63-91B3-FFF2-E6C64340B4F8}"/>
              </a:ext>
            </a:extLst>
          </p:cNvPr>
          <p:cNvSpPr/>
          <p:nvPr/>
        </p:nvSpPr>
        <p:spPr>
          <a:xfrm rot="16200000">
            <a:off x="5817391" y="2138521"/>
            <a:ext cx="361574" cy="369330"/>
          </a:xfrm>
          <a:prstGeom prst="roundRect">
            <a:avLst/>
          </a:prstGeom>
          <a:solidFill>
            <a:srgbClr val="D62728">
              <a:alpha val="24706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4" name="Rectangle: Rounded Corners 153">
            <a:extLst>
              <a:ext uri="{FF2B5EF4-FFF2-40B4-BE49-F238E27FC236}">
                <a16:creationId xmlns:a16="http://schemas.microsoft.com/office/drawing/2014/main" id="{D42053BF-8035-FA39-25AD-46C93DC463A4}"/>
              </a:ext>
            </a:extLst>
          </p:cNvPr>
          <p:cNvSpPr/>
          <p:nvPr/>
        </p:nvSpPr>
        <p:spPr>
          <a:xfrm rot="16200000">
            <a:off x="3543853" y="2865783"/>
            <a:ext cx="365760" cy="369330"/>
          </a:xfrm>
          <a:prstGeom prst="roundRect">
            <a:avLst/>
          </a:prstGeom>
          <a:solidFill>
            <a:srgbClr val="FF7F0E">
              <a:alpha val="24706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6" name="Rectangle: Rounded Corners 155">
            <a:extLst>
              <a:ext uri="{FF2B5EF4-FFF2-40B4-BE49-F238E27FC236}">
                <a16:creationId xmlns:a16="http://schemas.microsoft.com/office/drawing/2014/main" id="{194924B8-1F26-5848-C95A-40933478AD7B}"/>
              </a:ext>
            </a:extLst>
          </p:cNvPr>
          <p:cNvSpPr/>
          <p:nvPr/>
        </p:nvSpPr>
        <p:spPr>
          <a:xfrm rot="16200000">
            <a:off x="5347919" y="3235550"/>
            <a:ext cx="380476" cy="369330"/>
          </a:xfrm>
          <a:prstGeom prst="roundRect">
            <a:avLst/>
          </a:prstGeom>
          <a:solidFill>
            <a:srgbClr val="D62728">
              <a:alpha val="24706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7" name="Rectangle: Rounded Corners 156">
            <a:extLst>
              <a:ext uri="{FF2B5EF4-FFF2-40B4-BE49-F238E27FC236}">
                <a16:creationId xmlns:a16="http://schemas.microsoft.com/office/drawing/2014/main" id="{901BB953-6477-E032-D406-D1A0C8CAD621}"/>
              </a:ext>
            </a:extLst>
          </p:cNvPr>
          <p:cNvSpPr/>
          <p:nvPr/>
        </p:nvSpPr>
        <p:spPr>
          <a:xfrm rot="16200000">
            <a:off x="4918223" y="3976355"/>
            <a:ext cx="350087" cy="369330"/>
          </a:xfrm>
          <a:prstGeom prst="roundRect">
            <a:avLst/>
          </a:prstGeom>
          <a:solidFill>
            <a:srgbClr val="2CA02C">
              <a:alpha val="24706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A8AD0D8E-E613-8873-C581-5D8AE4FD806C}"/>
              </a:ext>
            </a:extLst>
          </p:cNvPr>
          <p:cNvGrpSpPr/>
          <p:nvPr/>
        </p:nvGrpSpPr>
        <p:grpSpPr>
          <a:xfrm>
            <a:off x="2607106" y="713945"/>
            <a:ext cx="3626128" cy="731520"/>
            <a:chOff x="3874678" y="589305"/>
            <a:chExt cx="3626128" cy="731520"/>
          </a:xfrm>
        </p:grpSpPr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DCE6262B-7FC3-BF88-D353-BB1B26616316}"/>
                </a:ext>
              </a:extLst>
            </p:cNvPr>
            <p:cNvCxnSpPr>
              <a:cxnSpLocks/>
            </p:cNvCxnSpPr>
            <p:nvPr/>
          </p:nvCxnSpPr>
          <p:spPr>
            <a:xfrm>
              <a:off x="3874678" y="589305"/>
              <a:ext cx="73343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B070FA32-AB49-F08D-342E-2A7B66039A69}"/>
                </a:ext>
              </a:extLst>
            </p:cNvPr>
            <p:cNvCxnSpPr>
              <a:cxnSpLocks/>
            </p:cNvCxnSpPr>
            <p:nvPr/>
          </p:nvCxnSpPr>
          <p:spPr>
            <a:xfrm>
              <a:off x="3874678" y="1320825"/>
              <a:ext cx="73343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29EBE648-E222-0890-D6C7-0C0603928F12}"/>
                </a:ext>
              </a:extLst>
            </p:cNvPr>
            <p:cNvCxnSpPr>
              <a:cxnSpLocks/>
            </p:cNvCxnSpPr>
            <p:nvPr/>
          </p:nvCxnSpPr>
          <p:spPr>
            <a:xfrm>
              <a:off x="7427463" y="591235"/>
              <a:ext cx="73343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3EB36BFE-0689-8B7B-42AF-CD48AE970741}"/>
                </a:ext>
              </a:extLst>
            </p:cNvPr>
            <p:cNvCxnSpPr>
              <a:cxnSpLocks/>
            </p:cNvCxnSpPr>
            <p:nvPr/>
          </p:nvCxnSpPr>
          <p:spPr>
            <a:xfrm>
              <a:off x="7427463" y="1316405"/>
              <a:ext cx="73343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73" name="Rectangle: Rounded Corners 172">
            <a:extLst>
              <a:ext uri="{FF2B5EF4-FFF2-40B4-BE49-F238E27FC236}">
                <a16:creationId xmlns:a16="http://schemas.microsoft.com/office/drawing/2014/main" id="{66D3DEED-5F0A-B9A0-7C27-FEE891A8C460}"/>
              </a:ext>
            </a:extLst>
          </p:cNvPr>
          <p:cNvSpPr/>
          <p:nvPr/>
        </p:nvSpPr>
        <p:spPr>
          <a:xfrm rot="16200000">
            <a:off x="3388815" y="903829"/>
            <a:ext cx="731521" cy="369330"/>
          </a:xfrm>
          <a:prstGeom prst="roundRect">
            <a:avLst/>
          </a:prstGeom>
          <a:solidFill>
            <a:srgbClr val="FF7F0E">
              <a:alpha val="24706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25B0627-DF38-0D40-BB9C-A960002CD332}"/>
              </a:ext>
            </a:extLst>
          </p:cNvPr>
          <p:cNvGrpSpPr/>
          <p:nvPr/>
        </p:nvGrpSpPr>
        <p:grpSpPr>
          <a:xfrm>
            <a:off x="3257413" y="658022"/>
            <a:ext cx="2984999" cy="3556180"/>
            <a:chOff x="3208557" y="653854"/>
            <a:chExt cx="2984999" cy="355618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1890C2C-5485-D3D9-B69D-0BA4F40830E2}"/>
                </a:ext>
              </a:extLst>
            </p:cNvPr>
            <p:cNvSpPr txBox="1"/>
            <p:nvPr/>
          </p:nvSpPr>
          <p:spPr>
            <a:xfrm>
              <a:off x="3670827" y="653854"/>
              <a:ext cx="2672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404040"/>
                  </a:solidFill>
                </a:rPr>
                <a:t>0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9278806-7A83-4A2A-D2A4-BFF46B98B1DC}"/>
                </a:ext>
              </a:extLst>
            </p:cNvPr>
            <p:cNvSpPr txBox="1"/>
            <p:nvPr/>
          </p:nvSpPr>
          <p:spPr>
            <a:xfrm>
              <a:off x="3670827" y="1005712"/>
              <a:ext cx="2672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404040"/>
                  </a:solidFill>
                </a:rPr>
                <a:t>0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3B51F69-1229-6513-C380-70AEEFEB2B82}"/>
                </a:ext>
              </a:extLst>
            </p:cNvPr>
            <p:cNvSpPr txBox="1"/>
            <p:nvPr/>
          </p:nvSpPr>
          <p:spPr>
            <a:xfrm>
              <a:off x="4554935" y="1708743"/>
              <a:ext cx="2672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404040"/>
                  </a:solidFill>
                </a:rPr>
                <a:t>0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801A578-FA6E-2FD7-8DB9-7CDC3D8AF8F4}"/>
                </a:ext>
              </a:extLst>
            </p:cNvPr>
            <p:cNvSpPr txBox="1"/>
            <p:nvPr/>
          </p:nvSpPr>
          <p:spPr>
            <a:xfrm>
              <a:off x="3208557" y="3167804"/>
              <a:ext cx="2672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404040"/>
                  </a:solidFill>
                </a:rPr>
                <a:t>0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25164B2-53E3-081C-C44D-9A4FFD3D323D}"/>
                </a:ext>
              </a:extLst>
            </p:cNvPr>
            <p:cNvSpPr txBox="1"/>
            <p:nvPr/>
          </p:nvSpPr>
          <p:spPr>
            <a:xfrm>
              <a:off x="5016089" y="3902257"/>
              <a:ext cx="2672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404040"/>
                  </a:solidFill>
                </a:rPr>
                <a:t>0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9A5CE8F-AA99-9989-43C5-4EEFD55DF4A1}"/>
                </a:ext>
              </a:extLst>
            </p:cNvPr>
            <p:cNvSpPr txBox="1"/>
            <p:nvPr/>
          </p:nvSpPr>
          <p:spPr>
            <a:xfrm>
              <a:off x="4121080" y="1023663"/>
              <a:ext cx="2672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404040"/>
                  </a:solidFill>
                </a:rPr>
                <a:t>1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65542C7-8D52-CAC5-481B-C2CEE8A4D967}"/>
                </a:ext>
              </a:extLst>
            </p:cNvPr>
            <p:cNvSpPr txBox="1"/>
            <p:nvPr/>
          </p:nvSpPr>
          <p:spPr>
            <a:xfrm>
              <a:off x="5926264" y="2058229"/>
              <a:ext cx="2672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404040"/>
                  </a:solidFill>
                </a:rPr>
                <a:t>1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512B838-3E32-CC76-862F-2D514F9DF79F}"/>
                </a:ext>
              </a:extLst>
            </p:cNvPr>
            <p:cNvSpPr txBox="1"/>
            <p:nvPr/>
          </p:nvSpPr>
          <p:spPr>
            <a:xfrm>
              <a:off x="3661345" y="2807929"/>
              <a:ext cx="2672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404040"/>
                  </a:solidFill>
                </a:rPr>
                <a:t>1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336A4AD-99A7-DFCC-619C-110982E40014}"/>
                </a:ext>
              </a:extLst>
            </p:cNvPr>
            <p:cNvSpPr txBox="1"/>
            <p:nvPr/>
          </p:nvSpPr>
          <p:spPr>
            <a:xfrm>
              <a:off x="5923749" y="993077"/>
              <a:ext cx="2672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404040"/>
                  </a:solidFill>
                </a:rPr>
                <a:t>2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F2BC797-0337-3154-68BB-161F745037ED}"/>
                </a:ext>
              </a:extLst>
            </p:cNvPr>
            <p:cNvSpPr txBox="1"/>
            <p:nvPr/>
          </p:nvSpPr>
          <p:spPr>
            <a:xfrm>
              <a:off x="4110045" y="2792308"/>
              <a:ext cx="2672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404040"/>
                  </a:solidFill>
                </a:rPr>
                <a:t>2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BDDD861-491A-47C0-9502-ACC6E3589041}"/>
                </a:ext>
              </a:extLst>
            </p:cNvPr>
            <p:cNvSpPr txBox="1"/>
            <p:nvPr/>
          </p:nvSpPr>
          <p:spPr>
            <a:xfrm>
              <a:off x="5468892" y="3164776"/>
              <a:ext cx="2672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404040"/>
                  </a:solidFill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31840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 dirty="0"/>
              <a:t>26.09.22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759437E-DD65-47AE-A718-65B9481C0A9E}" type="slidenum">
              <a:rPr lang="de-DE" smtClean="0"/>
              <a:pPr/>
              <a:t>41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 - (Apr. - June)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sz="quarter" idx="13"/>
          </p:nvPr>
        </p:nvSpPr>
        <p:spPr>
          <a:xfrm>
            <a:off x="269353" y="704146"/>
            <a:ext cx="8554607" cy="4015900"/>
          </a:xfrm>
        </p:spPr>
        <p:txBody>
          <a:bodyPr/>
          <a:lstStyle/>
          <a:p>
            <a:r>
              <a:rPr lang="en-US" dirty="0"/>
              <a:t>Recall the issue stated at the beginning</a:t>
            </a:r>
          </a:p>
          <a:p>
            <a:r>
              <a:rPr lang="en-US" dirty="0"/>
              <a:t>One way to address this issue, is with the idea of “halo communication”</a:t>
            </a:r>
          </a:p>
          <a:p>
            <a:pPr lvl="1"/>
            <a:r>
              <a:rPr lang="en-US" dirty="0"/>
              <a:t>Before </a:t>
            </a:r>
            <a:r>
              <a:rPr lang="en-US" dirty="0">
                <a:solidFill>
                  <a:srgbClr val="00B050"/>
                </a:solidFill>
              </a:rPr>
              <a:t>each</a:t>
            </a:r>
            <a:r>
              <a:rPr lang="en-US" dirty="0"/>
              <a:t> </a:t>
            </a:r>
            <a:r>
              <a:rPr lang="en-US" dirty="0" err="1"/>
              <a:t>SpMV</a:t>
            </a:r>
            <a:r>
              <a:rPr lang="en-US" dirty="0"/>
              <a:t>, there must be a communication routine</a:t>
            </a:r>
          </a:p>
          <a:p>
            <a:pPr lvl="1"/>
            <a:r>
              <a:rPr lang="en-US" dirty="0"/>
              <a:t>“fills up” each local x vector, so that multiplication can execute properly</a:t>
            </a:r>
          </a:p>
          <a:p>
            <a:r>
              <a:rPr lang="en-US" dirty="0"/>
              <a:t>The steps are roughly as follows:</a:t>
            </a:r>
          </a:p>
          <a:p>
            <a:pPr marL="701675" lvl="1" indent="-342900">
              <a:buClr>
                <a:srgbClr val="1F497D"/>
              </a:buClr>
              <a:buFont typeface="+mj-lt"/>
              <a:buAutoNum type="arabicPeriod"/>
            </a:pPr>
            <a:r>
              <a:rPr lang="en-US" dirty="0"/>
              <a:t>Identify the “remote elements” of each process</a:t>
            </a:r>
          </a:p>
          <a:p>
            <a:pPr marL="701675" lvl="1" indent="-342900">
              <a:buClr>
                <a:srgbClr val="1F497D"/>
              </a:buClr>
              <a:buFont typeface="+mj-lt"/>
              <a:buAutoNum type="arabicPeriod"/>
            </a:pPr>
            <a:r>
              <a:rPr lang="en-US" dirty="0"/>
              <a:t>Increase buffer size of </a:t>
            </a:r>
            <a:r>
              <a:rPr lang="en-US" dirty="0" err="1"/>
              <a:t>local_x</a:t>
            </a:r>
            <a:r>
              <a:rPr lang="en-US" dirty="0"/>
              <a:t> accordingly</a:t>
            </a:r>
          </a:p>
          <a:p>
            <a:pPr marL="701675" lvl="1" indent="-342900">
              <a:buClr>
                <a:srgbClr val="1F497D"/>
              </a:buClr>
              <a:buFont typeface="+mj-lt"/>
              <a:buAutoNum type="arabicPeriod"/>
            </a:pPr>
            <a:r>
              <a:rPr lang="en-US" dirty="0"/>
              <a:t>Reindex remote element column indices in a L -&gt; R manner</a:t>
            </a:r>
          </a:p>
          <a:p>
            <a:pPr lvl="2"/>
            <a:r>
              <a:rPr lang="en-US" dirty="0"/>
              <a:t>This ensures “lower” processes communicate “earlier”</a:t>
            </a:r>
          </a:p>
          <a:p>
            <a:pPr marL="701675" lvl="1" indent="-342900">
              <a:buClr>
                <a:srgbClr val="1F497D"/>
              </a:buClr>
              <a:buFont typeface="+mj-lt"/>
              <a:buAutoNum type="arabicPeriod"/>
            </a:pPr>
            <a:r>
              <a:rPr lang="en-US" dirty="0"/>
              <a:t>Communicate halo elements</a:t>
            </a:r>
          </a:p>
          <a:p>
            <a:endParaRPr lang="en-US" dirty="0"/>
          </a:p>
        </p:txBody>
      </p:sp>
      <p:sp>
        <p:nvSpPr>
          <p:cNvPr id="5" name="Legende: mit Linie mit Akzentuierungsbalken 4">
            <a:extLst>
              <a:ext uri="{FF2B5EF4-FFF2-40B4-BE49-F238E27FC236}">
                <a16:creationId xmlns:a16="http://schemas.microsoft.com/office/drawing/2014/main" id="{2A2CDBB1-0617-FF6B-057C-E1D5E60EC9BC}"/>
              </a:ext>
            </a:extLst>
          </p:cNvPr>
          <p:cNvSpPr/>
          <p:nvPr/>
        </p:nvSpPr>
        <p:spPr>
          <a:xfrm>
            <a:off x="6572774" y="3910691"/>
            <a:ext cx="1836367" cy="809355"/>
          </a:xfrm>
          <a:prstGeom prst="accentCallout1">
            <a:avLst>
              <a:gd name="adj1" fmla="val 28615"/>
              <a:gd name="adj2" fmla="val -5077"/>
              <a:gd name="adj3" fmla="val -2476"/>
              <a:gd name="adj4" fmla="val -145838"/>
            </a:avLst>
          </a:prstGeom>
          <a:solidFill>
            <a:srgbClr val="FFFFCC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The only performance relevant part so far</a:t>
            </a:r>
          </a:p>
        </p:txBody>
      </p:sp>
    </p:spTree>
    <p:extLst>
      <p:ext uri="{BB962C8B-B14F-4D97-AF65-F5344CB8AC3E}">
        <p14:creationId xmlns:p14="http://schemas.microsoft.com/office/powerpoint/2010/main" val="257385858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" name="Table 5">
            <a:extLst>
              <a:ext uri="{FF2B5EF4-FFF2-40B4-BE49-F238E27FC236}">
                <a16:creationId xmlns:a16="http://schemas.microsoft.com/office/drawing/2014/main" id="{CA0897AE-3C31-5117-89C9-2B1F4A93EF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74733"/>
              </p:ext>
            </p:extLst>
          </p:nvPr>
        </p:nvGraphicFramePr>
        <p:xfrm>
          <a:off x="2608890" y="3977219"/>
          <a:ext cx="361672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2090">
                  <a:extLst>
                    <a:ext uri="{9D8B030D-6E8A-4147-A177-3AD203B41FA5}">
                      <a16:colId xmlns:a16="http://schemas.microsoft.com/office/drawing/2014/main" val="3022295402"/>
                    </a:ext>
                  </a:extLst>
                </a:gridCol>
                <a:gridCol w="452090">
                  <a:extLst>
                    <a:ext uri="{9D8B030D-6E8A-4147-A177-3AD203B41FA5}">
                      <a16:colId xmlns:a16="http://schemas.microsoft.com/office/drawing/2014/main" val="2108321913"/>
                    </a:ext>
                  </a:extLst>
                </a:gridCol>
                <a:gridCol w="452090">
                  <a:extLst>
                    <a:ext uri="{9D8B030D-6E8A-4147-A177-3AD203B41FA5}">
                      <a16:colId xmlns:a16="http://schemas.microsoft.com/office/drawing/2014/main" val="1051347185"/>
                    </a:ext>
                  </a:extLst>
                </a:gridCol>
                <a:gridCol w="452090">
                  <a:extLst>
                    <a:ext uri="{9D8B030D-6E8A-4147-A177-3AD203B41FA5}">
                      <a16:colId xmlns:a16="http://schemas.microsoft.com/office/drawing/2014/main" val="2066060396"/>
                    </a:ext>
                  </a:extLst>
                </a:gridCol>
                <a:gridCol w="452090">
                  <a:extLst>
                    <a:ext uri="{9D8B030D-6E8A-4147-A177-3AD203B41FA5}">
                      <a16:colId xmlns:a16="http://schemas.microsoft.com/office/drawing/2014/main" val="1864471841"/>
                    </a:ext>
                  </a:extLst>
                </a:gridCol>
                <a:gridCol w="452090">
                  <a:extLst>
                    <a:ext uri="{9D8B030D-6E8A-4147-A177-3AD203B41FA5}">
                      <a16:colId xmlns:a16="http://schemas.microsoft.com/office/drawing/2014/main" val="1746544996"/>
                    </a:ext>
                  </a:extLst>
                </a:gridCol>
                <a:gridCol w="452090">
                  <a:extLst>
                    <a:ext uri="{9D8B030D-6E8A-4147-A177-3AD203B41FA5}">
                      <a16:colId xmlns:a16="http://schemas.microsoft.com/office/drawing/2014/main" val="2181881576"/>
                    </a:ext>
                  </a:extLst>
                </a:gridCol>
                <a:gridCol w="452090">
                  <a:extLst>
                    <a:ext uri="{9D8B030D-6E8A-4147-A177-3AD203B41FA5}">
                      <a16:colId xmlns:a16="http://schemas.microsoft.com/office/drawing/2014/main" val="2644089461"/>
                    </a:ext>
                  </a:extLst>
                </a:gridCol>
              </a:tblGrid>
              <a:tr h="36505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75152849"/>
                  </a:ext>
                </a:extLst>
              </a:tr>
              <a:tr h="36505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1640559"/>
                  </a:ext>
                </a:extLst>
              </a:tr>
            </a:tbl>
          </a:graphicData>
        </a:graphic>
      </p:graphicFrame>
      <p:sp>
        <p:nvSpPr>
          <p:cNvPr id="171" name="Rectangle: Rounded Corners 170">
            <a:extLst>
              <a:ext uri="{FF2B5EF4-FFF2-40B4-BE49-F238E27FC236}">
                <a16:creationId xmlns:a16="http://schemas.microsoft.com/office/drawing/2014/main" id="{243E3047-447A-01A2-F299-5F3753E08AD9}"/>
              </a:ext>
            </a:extLst>
          </p:cNvPr>
          <p:cNvSpPr/>
          <p:nvPr/>
        </p:nvSpPr>
        <p:spPr>
          <a:xfrm rot="16200000">
            <a:off x="4918223" y="3976355"/>
            <a:ext cx="350087" cy="369330"/>
          </a:xfrm>
          <a:prstGeom prst="roundRect">
            <a:avLst/>
          </a:prstGeom>
          <a:solidFill>
            <a:srgbClr val="2CA02C">
              <a:alpha val="24706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131" name="Table 5">
            <a:extLst>
              <a:ext uri="{FF2B5EF4-FFF2-40B4-BE49-F238E27FC236}">
                <a16:creationId xmlns:a16="http://schemas.microsoft.com/office/drawing/2014/main" id="{C39D2E98-2D57-AF70-9C3D-FBA8C793EF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0210723"/>
              </p:ext>
            </p:extLst>
          </p:nvPr>
        </p:nvGraphicFramePr>
        <p:xfrm>
          <a:off x="2607106" y="2867568"/>
          <a:ext cx="361672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2090">
                  <a:extLst>
                    <a:ext uri="{9D8B030D-6E8A-4147-A177-3AD203B41FA5}">
                      <a16:colId xmlns:a16="http://schemas.microsoft.com/office/drawing/2014/main" val="3022295402"/>
                    </a:ext>
                  </a:extLst>
                </a:gridCol>
                <a:gridCol w="452090">
                  <a:extLst>
                    <a:ext uri="{9D8B030D-6E8A-4147-A177-3AD203B41FA5}">
                      <a16:colId xmlns:a16="http://schemas.microsoft.com/office/drawing/2014/main" val="2108321913"/>
                    </a:ext>
                  </a:extLst>
                </a:gridCol>
                <a:gridCol w="452090">
                  <a:extLst>
                    <a:ext uri="{9D8B030D-6E8A-4147-A177-3AD203B41FA5}">
                      <a16:colId xmlns:a16="http://schemas.microsoft.com/office/drawing/2014/main" val="1051347185"/>
                    </a:ext>
                  </a:extLst>
                </a:gridCol>
                <a:gridCol w="452090">
                  <a:extLst>
                    <a:ext uri="{9D8B030D-6E8A-4147-A177-3AD203B41FA5}">
                      <a16:colId xmlns:a16="http://schemas.microsoft.com/office/drawing/2014/main" val="2066060396"/>
                    </a:ext>
                  </a:extLst>
                </a:gridCol>
                <a:gridCol w="452090">
                  <a:extLst>
                    <a:ext uri="{9D8B030D-6E8A-4147-A177-3AD203B41FA5}">
                      <a16:colId xmlns:a16="http://schemas.microsoft.com/office/drawing/2014/main" val="1864471841"/>
                    </a:ext>
                  </a:extLst>
                </a:gridCol>
                <a:gridCol w="452090">
                  <a:extLst>
                    <a:ext uri="{9D8B030D-6E8A-4147-A177-3AD203B41FA5}">
                      <a16:colId xmlns:a16="http://schemas.microsoft.com/office/drawing/2014/main" val="1746544996"/>
                    </a:ext>
                  </a:extLst>
                </a:gridCol>
                <a:gridCol w="452090">
                  <a:extLst>
                    <a:ext uri="{9D8B030D-6E8A-4147-A177-3AD203B41FA5}">
                      <a16:colId xmlns:a16="http://schemas.microsoft.com/office/drawing/2014/main" val="2181881576"/>
                    </a:ext>
                  </a:extLst>
                </a:gridCol>
                <a:gridCol w="452090">
                  <a:extLst>
                    <a:ext uri="{9D8B030D-6E8A-4147-A177-3AD203B41FA5}">
                      <a16:colId xmlns:a16="http://schemas.microsoft.com/office/drawing/2014/main" val="2644089461"/>
                    </a:ext>
                  </a:extLst>
                </a:gridCol>
              </a:tblGrid>
              <a:tr h="36505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75152849"/>
                  </a:ext>
                </a:extLst>
              </a:tr>
              <a:tr h="36505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1640559"/>
                  </a:ext>
                </a:extLst>
              </a:tr>
            </a:tbl>
          </a:graphicData>
        </a:graphic>
      </p:graphicFrame>
      <p:sp>
        <p:nvSpPr>
          <p:cNvPr id="169" name="Rectangle: Rounded Corners 168">
            <a:extLst>
              <a:ext uri="{FF2B5EF4-FFF2-40B4-BE49-F238E27FC236}">
                <a16:creationId xmlns:a16="http://schemas.microsoft.com/office/drawing/2014/main" id="{8FEBCDF1-9DCC-53FF-773B-4DF084F7CF13}"/>
              </a:ext>
            </a:extLst>
          </p:cNvPr>
          <p:cNvSpPr/>
          <p:nvPr/>
        </p:nvSpPr>
        <p:spPr>
          <a:xfrm rot="16200000">
            <a:off x="3996299" y="2873960"/>
            <a:ext cx="365762" cy="369330"/>
          </a:xfrm>
          <a:prstGeom prst="roundRect">
            <a:avLst/>
          </a:prstGeom>
          <a:solidFill>
            <a:srgbClr val="FF7F0E">
              <a:alpha val="24706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8" name="Rectangle: Rounded Corners 157">
            <a:extLst>
              <a:ext uri="{FF2B5EF4-FFF2-40B4-BE49-F238E27FC236}">
                <a16:creationId xmlns:a16="http://schemas.microsoft.com/office/drawing/2014/main" id="{9647CE0C-A505-6E3E-6029-58DAE65F81A1}"/>
              </a:ext>
            </a:extLst>
          </p:cNvPr>
          <p:cNvSpPr/>
          <p:nvPr/>
        </p:nvSpPr>
        <p:spPr>
          <a:xfrm rot="16200000">
            <a:off x="3101653" y="3241719"/>
            <a:ext cx="358291" cy="369330"/>
          </a:xfrm>
          <a:prstGeom prst="roundRect">
            <a:avLst/>
          </a:prstGeom>
          <a:solidFill>
            <a:srgbClr val="1F77B4">
              <a:alpha val="24706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8" name="Rectangle: Rounded Corners 167">
            <a:extLst>
              <a:ext uri="{FF2B5EF4-FFF2-40B4-BE49-F238E27FC236}">
                <a16:creationId xmlns:a16="http://schemas.microsoft.com/office/drawing/2014/main" id="{070A8F46-4175-DB43-AC32-ADE87AAB9A3E}"/>
              </a:ext>
            </a:extLst>
          </p:cNvPr>
          <p:cNvSpPr/>
          <p:nvPr/>
        </p:nvSpPr>
        <p:spPr>
          <a:xfrm rot="16200000">
            <a:off x="3543853" y="2865783"/>
            <a:ext cx="365760" cy="369330"/>
          </a:xfrm>
          <a:prstGeom prst="roundRect">
            <a:avLst/>
          </a:prstGeom>
          <a:solidFill>
            <a:srgbClr val="FF7F0E">
              <a:alpha val="24706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130" name="Table 5">
            <a:extLst>
              <a:ext uri="{FF2B5EF4-FFF2-40B4-BE49-F238E27FC236}">
                <a16:creationId xmlns:a16="http://schemas.microsoft.com/office/drawing/2014/main" id="{14D35793-276F-3F19-3D83-E29CD70ECE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412558"/>
              </p:ext>
            </p:extLst>
          </p:nvPr>
        </p:nvGraphicFramePr>
        <p:xfrm>
          <a:off x="2607698" y="1776673"/>
          <a:ext cx="361672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2090">
                  <a:extLst>
                    <a:ext uri="{9D8B030D-6E8A-4147-A177-3AD203B41FA5}">
                      <a16:colId xmlns:a16="http://schemas.microsoft.com/office/drawing/2014/main" val="3022295402"/>
                    </a:ext>
                  </a:extLst>
                </a:gridCol>
                <a:gridCol w="452090">
                  <a:extLst>
                    <a:ext uri="{9D8B030D-6E8A-4147-A177-3AD203B41FA5}">
                      <a16:colId xmlns:a16="http://schemas.microsoft.com/office/drawing/2014/main" val="2108321913"/>
                    </a:ext>
                  </a:extLst>
                </a:gridCol>
                <a:gridCol w="452090">
                  <a:extLst>
                    <a:ext uri="{9D8B030D-6E8A-4147-A177-3AD203B41FA5}">
                      <a16:colId xmlns:a16="http://schemas.microsoft.com/office/drawing/2014/main" val="1051347185"/>
                    </a:ext>
                  </a:extLst>
                </a:gridCol>
                <a:gridCol w="452090">
                  <a:extLst>
                    <a:ext uri="{9D8B030D-6E8A-4147-A177-3AD203B41FA5}">
                      <a16:colId xmlns:a16="http://schemas.microsoft.com/office/drawing/2014/main" val="2066060396"/>
                    </a:ext>
                  </a:extLst>
                </a:gridCol>
                <a:gridCol w="452090">
                  <a:extLst>
                    <a:ext uri="{9D8B030D-6E8A-4147-A177-3AD203B41FA5}">
                      <a16:colId xmlns:a16="http://schemas.microsoft.com/office/drawing/2014/main" val="1864471841"/>
                    </a:ext>
                  </a:extLst>
                </a:gridCol>
                <a:gridCol w="452090">
                  <a:extLst>
                    <a:ext uri="{9D8B030D-6E8A-4147-A177-3AD203B41FA5}">
                      <a16:colId xmlns:a16="http://schemas.microsoft.com/office/drawing/2014/main" val="1746544996"/>
                    </a:ext>
                  </a:extLst>
                </a:gridCol>
                <a:gridCol w="452090">
                  <a:extLst>
                    <a:ext uri="{9D8B030D-6E8A-4147-A177-3AD203B41FA5}">
                      <a16:colId xmlns:a16="http://schemas.microsoft.com/office/drawing/2014/main" val="2181881576"/>
                    </a:ext>
                  </a:extLst>
                </a:gridCol>
                <a:gridCol w="452090">
                  <a:extLst>
                    <a:ext uri="{9D8B030D-6E8A-4147-A177-3AD203B41FA5}">
                      <a16:colId xmlns:a16="http://schemas.microsoft.com/office/drawing/2014/main" val="2644089461"/>
                    </a:ext>
                  </a:extLst>
                </a:gridCol>
              </a:tblGrid>
              <a:tr h="36505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75152849"/>
                  </a:ext>
                </a:extLst>
              </a:tr>
              <a:tr h="36505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1640559"/>
                  </a:ext>
                </a:extLst>
              </a:tr>
            </a:tbl>
          </a:graphicData>
        </a:graphic>
      </p:graphicFrame>
      <p:sp>
        <p:nvSpPr>
          <p:cNvPr id="164" name="Rectangle: Rounded Corners 163">
            <a:extLst>
              <a:ext uri="{FF2B5EF4-FFF2-40B4-BE49-F238E27FC236}">
                <a16:creationId xmlns:a16="http://schemas.microsoft.com/office/drawing/2014/main" id="{C039ADEF-C060-01A6-22BA-7B911509FF24}"/>
              </a:ext>
            </a:extLst>
          </p:cNvPr>
          <p:cNvSpPr/>
          <p:nvPr/>
        </p:nvSpPr>
        <p:spPr>
          <a:xfrm rot="16200000">
            <a:off x="4468011" y="1788128"/>
            <a:ext cx="361573" cy="369330"/>
          </a:xfrm>
          <a:prstGeom prst="roundRect">
            <a:avLst/>
          </a:prstGeom>
          <a:solidFill>
            <a:srgbClr val="2CA02C">
              <a:alpha val="24706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0" name="Rectangle: Rounded Corners 159">
            <a:extLst>
              <a:ext uri="{FF2B5EF4-FFF2-40B4-BE49-F238E27FC236}">
                <a16:creationId xmlns:a16="http://schemas.microsoft.com/office/drawing/2014/main" id="{020BB84E-D3C4-5533-556C-9C7F980E3EF6}"/>
              </a:ext>
            </a:extLst>
          </p:cNvPr>
          <p:cNvSpPr/>
          <p:nvPr/>
        </p:nvSpPr>
        <p:spPr>
          <a:xfrm rot="16200000">
            <a:off x="5803742" y="1091373"/>
            <a:ext cx="388873" cy="369330"/>
          </a:xfrm>
          <a:prstGeom prst="roundRect">
            <a:avLst/>
          </a:prstGeom>
          <a:solidFill>
            <a:srgbClr val="D62728">
              <a:alpha val="24706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3" name="Rectangle: Rounded Corners 162">
            <a:extLst>
              <a:ext uri="{FF2B5EF4-FFF2-40B4-BE49-F238E27FC236}">
                <a16:creationId xmlns:a16="http://schemas.microsoft.com/office/drawing/2014/main" id="{B647A495-DE2B-D8D3-7A8C-E6F2F6E7894E}"/>
              </a:ext>
            </a:extLst>
          </p:cNvPr>
          <p:cNvSpPr/>
          <p:nvPr/>
        </p:nvSpPr>
        <p:spPr>
          <a:xfrm rot="16200000">
            <a:off x="4015243" y="1079669"/>
            <a:ext cx="378242" cy="369330"/>
          </a:xfrm>
          <a:prstGeom prst="roundRect">
            <a:avLst/>
          </a:prstGeom>
          <a:solidFill>
            <a:srgbClr val="FF7F0E">
              <a:alpha val="24706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129" name="Table 5">
            <a:extLst>
              <a:ext uri="{FF2B5EF4-FFF2-40B4-BE49-F238E27FC236}">
                <a16:creationId xmlns:a16="http://schemas.microsoft.com/office/drawing/2014/main" id="{6C7C20FF-4E3F-0624-598D-3C5A101A1B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3873919"/>
              </p:ext>
            </p:extLst>
          </p:nvPr>
        </p:nvGraphicFramePr>
        <p:xfrm>
          <a:off x="2616514" y="717411"/>
          <a:ext cx="361672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2090">
                  <a:extLst>
                    <a:ext uri="{9D8B030D-6E8A-4147-A177-3AD203B41FA5}">
                      <a16:colId xmlns:a16="http://schemas.microsoft.com/office/drawing/2014/main" val="3022295402"/>
                    </a:ext>
                  </a:extLst>
                </a:gridCol>
                <a:gridCol w="452090">
                  <a:extLst>
                    <a:ext uri="{9D8B030D-6E8A-4147-A177-3AD203B41FA5}">
                      <a16:colId xmlns:a16="http://schemas.microsoft.com/office/drawing/2014/main" val="2108321913"/>
                    </a:ext>
                  </a:extLst>
                </a:gridCol>
                <a:gridCol w="452090">
                  <a:extLst>
                    <a:ext uri="{9D8B030D-6E8A-4147-A177-3AD203B41FA5}">
                      <a16:colId xmlns:a16="http://schemas.microsoft.com/office/drawing/2014/main" val="1051347185"/>
                    </a:ext>
                  </a:extLst>
                </a:gridCol>
                <a:gridCol w="452090">
                  <a:extLst>
                    <a:ext uri="{9D8B030D-6E8A-4147-A177-3AD203B41FA5}">
                      <a16:colId xmlns:a16="http://schemas.microsoft.com/office/drawing/2014/main" val="2066060396"/>
                    </a:ext>
                  </a:extLst>
                </a:gridCol>
                <a:gridCol w="452090">
                  <a:extLst>
                    <a:ext uri="{9D8B030D-6E8A-4147-A177-3AD203B41FA5}">
                      <a16:colId xmlns:a16="http://schemas.microsoft.com/office/drawing/2014/main" val="1864471841"/>
                    </a:ext>
                  </a:extLst>
                </a:gridCol>
                <a:gridCol w="452090">
                  <a:extLst>
                    <a:ext uri="{9D8B030D-6E8A-4147-A177-3AD203B41FA5}">
                      <a16:colId xmlns:a16="http://schemas.microsoft.com/office/drawing/2014/main" val="1746544996"/>
                    </a:ext>
                  </a:extLst>
                </a:gridCol>
                <a:gridCol w="452090">
                  <a:extLst>
                    <a:ext uri="{9D8B030D-6E8A-4147-A177-3AD203B41FA5}">
                      <a16:colId xmlns:a16="http://schemas.microsoft.com/office/drawing/2014/main" val="2181881576"/>
                    </a:ext>
                  </a:extLst>
                </a:gridCol>
                <a:gridCol w="452090">
                  <a:extLst>
                    <a:ext uri="{9D8B030D-6E8A-4147-A177-3AD203B41FA5}">
                      <a16:colId xmlns:a16="http://schemas.microsoft.com/office/drawing/2014/main" val="2644089461"/>
                    </a:ext>
                  </a:extLst>
                </a:gridCol>
              </a:tblGrid>
              <a:tr h="36505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75152849"/>
                  </a:ext>
                </a:extLst>
              </a:tr>
              <a:tr h="36505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1640559"/>
                  </a:ext>
                </a:extLst>
              </a:tr>
            </a:tbl>
          </a:graphicData>
        </a:graphic>
      </p:graphicFrame>
      <p:sp>
        <p:nvSpPr>
          <p:cNvPr id="166" name="Rectangle: Rounded Corners 165">
            <a:extLst>
              <a:ext uri="{FF2B5EF4-FFF2-40B4-BE49-F238E27FC236}">
                <a16:creationId xmlns:a16="http://schemas.microsoft.com/office/drawing/2014/main" id="{0AE743F8-880D-34F1-986D-2705DA4B6776}"/>
              </a:ext>
            </a:extLst>
          </p:cNvPr>
          <p:cNvSpPr/>
          <p:nvPr/>
        </p:nvSpPr>
        <p:spPr>
          <a:xfrm rot="16200000">
            <a:off x="5817391" y="2138521"/>
            <a:ext cx="361574" cy="369330"/>
          </a:xfrm>
          <a:prstGeom prst="roundRect">
            <a:avLst/>
          </a:prstGeom>
          <a:solidFill>
            <a:srgbClr val="D62728">
              <a:alpha val="24706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0" name="Rectangle: Rounded Corners 169">
            <a:extLst>
              <a:ext uri="{FF2B5EF4-FFF2-40B4-BE49-F238E27FC236}">
                <a16:creationId xmlns:a16="http://schemas.microsoft.com/office/drawing/2014/main" id="{DE722434-DCA3-3F65-00A5-B2228A651A9F}"/>
              </a:ext>
            </a:extLst>
          </p:cNvPr>
          <p:cNvSpPr/>
          <p:nvPr/>
        </p:nvSpPr>
        <p:spPr>
          <a:xfrm rot="16200000">
            <a:off x="5347919" y="3235550"/>
            <a:ext cx="380476" cy="369330"/>
          </a:xfrm>
          <a:prstGeom prst="roundRect">
            <a:avLst/>
          </a:prstGeom>
          <a:solidFill>
            <a:srgbClr val="D62728">
              <a:alpha val="24706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7" name="Rectangle: Rounded Corners 176">
            <a:extLst>
              <a:ext uri="{FF2B5EF4-FFF2-40B4-BE49-F238E27FC236}">
                <a16:creationId xmlns:a16="http://schemas.microsoft.com/office/drawing/2014/main" id="{0BD417A2-77BC-5027-348D-85B339C249CD}"/>
              </a:ext>
            </a:extLst>
          </p:cNvPr>
          <p:cNvSpPr/>
          <p:nvPr/>
        </p:nvSpPr>
        <p:spPr>
          <a:xfrm rot="16200000">
            <a:off x="3388815" y="903829"/>
            <a:ext cx="731521" cy="369330"/>
          </a:xfrm>
          <a:prstGeom prst="roundRect">
            <a:avLst/>
          </a:prstGeom>
          <a:solidFill>
            <a:srgbClr val="FF7F0E">
              <a:alpha val="24706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4F87D4F5-7C54-CB84-3576-76074F5A1B27}"/>
              </a:ext>
            </a:extLst>
          </p:cNvPr>
          <p:cNvSpPr txBox="1"/>
          <p:nvPr/>
        </p:nvSpPr>
        <p:spPr>
          <a:xfrm>
            <a:off x="7282845" y="3968519"/>
            <a:ext cx="44291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graphicFrame>
        <p:nvGraphicFramePr>
          <p:cNvPr id="180" name="Table 61">
            <a:extLst>
              <a:ext uri="{FF2B5EF4-FFF2-40B4-BE49-F238E27FC236}">
                <a16:creationId xmlns:a16="http://schemas.microsoft.com/office/drawing/2014/main" id="{CDBCC15C-B2C0-5C0A-D3A2-A1359C093A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8512568"/>
              </p:ext>
            </p:extLst>
          </p:nvPr>
        </p:nvGraphicFramePr>
        <p:xfrm>
          <a:off x="7268879" y="3972950"/>
          <a:ext cx="479121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9121">
                  <a:extLst>
                    <a:ext uri="{9D8B030D-6E8A-4147-A177-3AD203B41FA5}">
                      <a16:colId xmlns:a16="http://schemas.microsoft.com/office/drawing/2014/main" val="331782129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59569596"/>
                  </a:ext>
                </a:extLst>
              </a:tr>
            </a:tbl>
          </a:graphicData>
        </a:graphic>
      </p:graphicFrame>
      <p:sp>
        <p:nvSpPr>
          <p:cNvPr id="137" name="TextBox 136">
            <a:extLst>
              <a:ext uri="{FF2B5EF4-FFF2-40B4-BE49-F238E27FC236}">
                <a16:creationId xmlns:a16="http://schemas.microsoft.com/office/drawing/2014/main" id="{3C7B7C8B-19D7-CF27-4F1B-4C878BE6615E}"/>
              </a:ext>
            </a:extLst>
          </p:cNvPr>
          <p:cNvSpPr txBox="1"/>
          <p:nvPr/>
        </p:nvSpPr>
        <p:spPr>
          <a:xfrm>
            <a:off x="7956745" y="3211841"/>
            <a:ext cx="44291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75412CD0-6E90-DA3E-BBB9-2A6306179951}"/>
              </a:ext>
            </a:extLst>
          </p:cNvPr>
          <p:cNvSpPr txBox="1"/>
          <p:nvPr/>
        </p:nvSpPr>
        <p:spPr>
          <a:xfrm>
            <a:off x="7942040" y="2882412"/>
            <a:ext cx="44291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8</a:t>
            </a:r>
          </a:p>
        </p:txBody>
      </p:sp>
      <p:graphicFrame>
        <p:nvGraphicFramePr>
          <p:cNvPr id="162" name="Table 61">
            <a:extLst>
              <a:ext uri="{FF2B5EF4-FFF2-40B4-BE49-F238E27FC236}">
                <a16:creationId xmlns:a16="http://schemas.microsoft.com/office/drawing/2014/main" id="{08161CA9-D6C1-9DB4-3BD5-1D7B2E06D881}"/>
              </a:ext>
            </a:extLst>
          </p:cNvPr>
          <p:cNvGraphicFramePr>
            <a:graphicFrameLocks noGrp="1"/>
          </p:cNvGraphicFramePr>
          <p:nvPr/>
        </p:nvGraphicFramePr>
        <p:xfrm>
          <a:off x="7926371" y="2869580"/>
          <a:ext cx="483322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3322">
                  <a:extLst>
                    <a:ext uri="{9D8B030D-6E8A-4147-A177-3AD203B41FA5}">
                      <a16:colId xmlns:a16="http://schemas.microsoft.com/office/drawing/2014/main" val="331782129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5956959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53388076"/>
                  </a:ext>
                </a:extLst>
              </a:tr>
            </a:tbl>
          </a:graphicData>
        </a:graphic>
      </p:graphicFrame>
      <p:sp>
        <p:nvSpPr>
          <p:cNvPr id="132" name="TextBox 131">
            <a:extLst>
              <a:ext uri="{FF2B5EF4-FFF2-40B4-BE49-F238E27FC236}">
                <a16:creationId xmlns:a16="http://schemas.microsoft.com/office/drawing/2014/main" id="{B3A561CD-7978-6E63-861C-AAD2CDE0B84C}"/>
              </a:ext>
            </a:extLst>
          </p:cNvPr>
          <p:cNvSpPr txBox="1"/>
          <p:nvPr/>
        </p:nvSpPr>
        <p:spPr>
          <a:xfrm>
            <a:off x="7281372" y="3229179"/>
            <a:ext cx="44291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D784F434-7C00-F419-5BCA-30E7840D5236}"/>
              </a:ext>
            </a:extLst>
          </p:cNvPr>
          <p:cNvSpPr txBox="1"/>
          <p:nvPr/>
        </p:nvSpPr>
        <p:spPr>
          <a:xfrm>
            <a:off x="7275108" y="2898485"/>
            <a:ext cx="44291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graphicFrame>
        <p:nvGraphicFramePr>
          <p:cNvPr id="6" name="Table 61">
            <a:extLst>
              <a:ext uri="{FF2B5EF4-FFF2-40B4-BE49-F238E27FC236}">
                <a16:creationId xmlns:a16="http://schemas.microsoft.com/office/drawing/2014/main" id="{12748F2D-ECED-D1B7-053D-7458A5FD510A}"/>
              </a:ext>
            </a:extLst>
          </p:cNvPr>
          <p:cNvGraphicFramePr>
            <a:graphicFrameLocks noGrp="1"/>
          </p:cNvGraphicFramePr>
          <p:nvPr/>
        </p:nvGraphicFramePr>
        <p:xfrm>
          <a:off x="7258297" y="2872265"/>
          <a:ext cx="483322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3322">
                  <a:extLst>
                    <a:ext uri="{9D8B030D-6E8A-4147-A177-3AD203B41FA5}">
                      <a16:colId xmlns:a16="http://schemas.microsoft.com/office/drawing/2014/main" val="331782129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5956959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53388076"/>
                  </a:ext>
                </a:extLst>
              </a:tr>
            </a:tbl>
          </a:graphicData>
        </a:graphic>
      </p:graphicFrame>
      <p:sp>
        <p:nvSpPr>
          <p:cNvPr id="79" name="TextBox 78">
            <a:extLst>
              <a:ext uri="{FF2B5EF4-FFF2-40B4-BE49-F238E27FC236}">
                <a16:creationId xmlns:a16="http://schemas.microsoft.com/office/drawing/2014/main" id="{A2D24B3C-9487-3968-5610-E89D8FC0FCB7}"/>
              </a:ext>
            </a:extLst>
          </p:cNvPr>
          <p:cNvSpPr txBox="1"/>
          <p:nvPr/>
        </p:nvSpPr>
        <p:spPr>
          <a:xfrm>
            <a:off x="7284882" y="1746143"/>
            <a:ext cx="44291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96CC584-50C9-B463-8750-5AFE6EC3C534}"/>
              </a:ext>
            </a:extLst>
          </p:cNvPr>
          <p:cNvSpPr txBox="1"/>
          <p:nvPr/>
        </p:nvSpPr>
        <p:spPr>
          <a:xfrm>
            <a:off x="7284881" y="2112743"/>
            <a:ext cx="44291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graphicFrame>
        <p:nvGraphicFramePr>
          <p:cNvPr id="143" name="Table 61">
            <a:extLst>
              <a:ext uri="{FF2B5EF4-FFF2-40B4-BE49-F238E27FC236}">
                <a16:creationId xmlns:a16="http://schemas.microsoft.com/office/drawing/2014/main" id="{BCD15DEA-0557-9CAF-8AB5-20FF06841B80}"/>
              </a:ext>
            </a:extLst>
          </p:cNvPr>
          <p:cNvGraphicFramePr>
            <a:graphicFrameLocks noGrp="1"/>
          </p:cNvGraphicFramePr>
          <p:nvPr/>
        </p:nvGraphicFramePr>
        <p:xfrm>
          <a:off x="7262832" y="1770298"/>
          <a:ext cx="483322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3322">
                  <a:extLst>
                    <a:ext uri="{9D8B030D-6E8A-4147-A177-3AD203B41FA5}">
                      <a16:colId xmlns:a16="http://schemas.microsoft.com/office/drawing/2014/main" val="331782129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5956959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53388076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88B3A993-7F23-87E3-0B78-302379959A8F}"/>
              </a:ext>
            </a:extLst>
          </p:cNvPr>
          <p:cNvSpPr txBox="1"/>
          <p:nvPr/>
        </p:nvSpPr>
        <p:spPr>
          <a:xfrm>
            <a:off x="7283036" y="678852"/>
            <a:ext cx="44291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304C87C-25C3-F16D-42D9-7A9C9827AB04}"/>
              </a:ext>
            </a:extLst>
          </p:cNvPr>
          <p:cNvSpPr txBox="1"/>
          <p:nvPr/>
        </p:nvSpPr>
        <p:spPr>
          <a:xfrm>
            <a:off x="7282845" y="1048789"/>
            <a:ext cx="44291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8</a:t>
            </a:r>
          </a:p>
        </p:txBody>
      </p:sp>
      <p:graphicFrame>
        <p:nvGraphicFramePr>
          <p:cNvPr id="116" name="Table 61">
            <a:extLst>
              <a:ext uri="{FF2B5EF4-FFF2-40B4-BE49-F238E27FC236}">
                <a16:creationId xmlns:a16="http://schemas.microsoft.com/office/drawing/2014/main" id="{91BDA78B-F617-BCED-80DE-9D0FA9B74AA9}"/>
              </a:ext>
            </a:extLst>
          </p:cNvPr>
          <p:cNvGraphicFramePr>
            <a:graphicFrameLocks noGrp="1"/>
          </p:cNvGraphicFramePr>
          <p:nvPr/>
        </p:nvGraphicFramePr>
        <p:xfrm>
          <a:off x="7264678" y="707341"/>
          <a:ext cx="483322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3322">
                  <a:extLst>
                    <a:ext uri="{9D8B030D-6E8A-4147-A177-3AD203B41FA5}">
                      <a16:colId xmlns:a16="http://schemas.microsoft.com/office/drawing/2014/main" val="331782129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5956959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53388076"/>
                  </a:ext>
                </a:extLst>
              </a:tr>
            </a:tbl>
          </a:graphicData>
        </a:graphic>
      </p:graphicFrame>
      <p:graphicFrame>
        <p:nvGraphicFramePr>
          <p:cNvPr id="96" name="Table 61">
            <a:extLst>
              <a:ext uri="{FF2B5EF4-FFF2-40B4-BE49-F238E27FC236}">
                <a16:creationId xmlns:a16="http://schemas.microsoft.com/office/drawing/2014/main" id="{E32982CB-07DB-FF11-5E6A-841E09A57F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6563850"/>
              </p:ext>
            </p:extLst>
          </p:nvPr>
        </p:nvGraphicFramePr>
        <p:xfrm>
          <a:off x="7930906" y="711014"/>
          <a:ext cx="483322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3322">
                  <a:extLst>
                    <a:ext uri="{9D8B030D-6E8A-4147-A177-3AD203B41FA5}">
                      <a16:colId xmlns:a16="http://schemas.microsoft.com/office/drawing/2014/main" val="3317821291"/>
                    </a:ext>
                  </a:extLst>
                </a:gridCol>
              </a:tblGrid>
              <a:tr h="172149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9569596"/>
                  </a:ext>
                </a:extLst>
              </a:tr>
            </a:tbl>
          </a:graphicData>
        </a:graphic>
      </p:graphicFrame>
      <p:sp>
        <p:nvSpPr>
          <p:cNvPr id="87" name="Rectangle 86">
            <a:extLst>
              <a:ext uri="{FF2B5EF4-FFF2-40B4-BE49-F238E27FC236}">
                <a16:creationId xmlns:a16="http://schemas.microsoft.com/office/drawing/2014/main" id="{65339AE2-D214-C415-4CC5-3EDD6464085A}"/>
              </a:ext>
            </a:extLst>
          </p:cNvPr>
          <p:cNvSpPr/>
          <p:nvPr/>
        </p:nvSpPr>
        <p:spPr>
          <a:xfrm>
            <a:off x="6624014" y="754331"/>
            <a:ext cx="378141" cy="684529"/>
          </a:xfrm>
          <a:prstGeom prst="rect">
            <a:avLst/>
          </a:prstGeom>
          <a:noFill/>
          <a:ln w="25400">
            <a:solidFill>
              <a:srgbClr val="1F77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91F48259-6063-35ED-74CD-04FA3DB3BB76}"/>
              </a:ext>
            </a:extLst>
          </p:cNvPr>
          <p:cNvSpPr/>
          <p:nvPr/>
        </p:nvSpPr>
        <p:spPr>
          <a:xfrm>
            <a:off x="6614137" y="1807032"/>
            <a:ext cx="396767" cy="679257"/>
          </a:xfrm>
          <a:prstGeom prst="rect">
            <a:avLst/>
          </a:prstGeom>
          <a:noFill/>
          <a:ln w="25400">
            <a:solidFill>
              <a:srgbClr val="FF7F0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AA3A0A26-C132-7088-38E6-7722A3BBAFF9}"/>
              </a:ext>
            </a:extLst>
          </p:cNvPr>
          <p:cNvSpPr/>
          <p:nvPr/>
        </p:nvSpPr>
        <p:spPr>
          <a:xfrm>
            <a:off x="6609884" y="2900571"/>
            <a:ext cx="392271" cy="687714"/>
          </a:xfrm>
          <a:prstGeom prst="rect">
            <a:avLst/>
          </a:prstGeom>
          <a:noFill/>
          <a:ln w="25400">
            <a:solidFill>
              <a:srgbClr val="2CA0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229AE652-F1E4-FAF6-89AD-0DD65EC6B4DB}"/>
              </a:ext>
            </a:extLst>
          </p:cNvPr>
          <p:cNvSpPr/>
          <p:nvPr/>
        </p:nvSpPr>
        <p:spPr>
          <a:xfrm>
            <a:off x="6620134" y="4008158"/>
            <a:ext cx="375524" cy="694577"/>
          </a:xfrm>
          <a:prstGeom prst="rect">
            <a:avLst/>
          </a:prstGeom>
          <a:noFill/>
          <a:ln w="25400">
            <a:solidFill>
              <a:srgbClr val="D627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8EDB803-B60A-2DF9-2AFE-D35BF2038FEF}"/>
              </a:ext>
            </a:extLst>
          </p:cNvPr>
          <p:cNvSpPr txBox="1"/>
          <p:nvPr/>
        </p:nvSpPr>
        <p:spPr>
          <a:xfrm>
            <a:off x="7947086" y="689527"/>
            <a:ext cx="44291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 dirty="0"/>
              <a:t>26.09.22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759437E-DD65-47AE-A718-65B9481C0A9E}" type="slidenum">
              <a:rPr lang="de-DE" smtClean="0"/>
              <a:pPr/>
              <a:t>42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 - (Apr. - June)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81E1DE6-7592-26D6-198F-3AB07275A60A}"/>
              </a:ext>
            </a:extLst>
          </p:cNvPr>
          <p:cNvSpPr/>
          <p:nvPr/>
        </p:nvSpPr>
        <p:spPr>
          <a:xfrm>
            <a:off x="269352" y="658022"/>
            <a:ext cx="8352661" cy="858633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8264B6E-35A5-B85A-3C21-C6047139634B}"/>
              </a:ext>
            </a:extLst>
          </p:cNvPr>
          <p:cNvSpPr/>
          <p:nvPr/>
        </p:nvSpPr>
        <p:spPr>
          <a:xfrm>
            <a:off x="269352" y="1713117"/>
            <a:ext cx="8352661" cy="858633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8002BF6-890E-0938-673C-AC1D08BEA802}"/>
              </a:ext>
            </a:extLst>
          </p:cNvPr>
          <p:cNvSpPr/>
          <p:nvPr/>
        </p:nvSpPr>
        <p:spPr>
          <a:xfrm>
            <a:off x="269352" y="2803230"/>
            <a:ext cx="8352661" cy="858633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B71681E-5A30-2BD4-D74E-2606400EA45F}"/>
              </a:ext>
            </a:extLst>
          </p:cNvPr>
          <p:cNvSpPr/>
          <p:nvPr/>
        </p:nvSpPr>
        <p:spPr>
          <a:xfrm>
            <a:off x="269352" y="3913663"/>
            <a:ext cx="8352661" cy="858633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61" name="Table 61">
            <a:extLst>
              <a:ext uri="{FF2B5EF4-FFF2-40B4-BE49-F238E27FC236}">
                <a16:creationId xmlns:a16="http://schemas.microsoft.com/office/drawing/2014/main" id="{F6D3E7A9-C72C-5B58-E669-FCB18281CB64}"/>
              </a:ext>
            </a:extLst>
          </p:cNvPr>
          <p:cNvGraphicFramePr>
            <a:graphicFrameLocks noGrp="1"/>
          </p:cNvGraphicFramePr>
          <p:nvPr/>
        </p:nvGraphicFramePr>
        <p:xfrm>
          <a:off x="6578106" y="713945"/>
          <a:ext cx="483322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3322">
                  <a:extLst>
                    <a:ext uri="{9D8B030D-6E8A-4147-A177-3AD203B41FA5}">
                      <a16:colId xmlns:a16="http://schemas.microsoft.com/office/drawing/2014/main" val="331782129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5956959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53388076"/>
                  </a:ext>
                </a:extLst>
              </a:tr>
            </a:tbl>
          </a:graphicData>
        </a:graphic>
      </p:graphicFrame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49455510-3F45-AED9-7E35-3AC5227F4660}"/>
              </a:ext>
            </a:extLst>
          </p:cNvPr>
          <p:cNvCxnSpPr>
            <a:cxnSpLocks/>
          </p:cNvCxnSpPr>
          <p:nvPr/>
        </p:nvCxnSpPr>
        <p:spPr>
          <a:xfrm>
            <a:off x="6578106" y="719986"/>
            <a:ext cx="60007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643DE705-261F-0989-23D1-9C7ECE8D170C}"/>
              </a:ext>
            </a:extLst>
          </p:cNvPr>
          <p:cNvCxnSpPr>
            <a:cxnSpLocks/>
          </p:cNvCxnSpPr>
          <p:nvPr/>
        </p:nvCxnSpPr>
        <p:spPr>
          <a:xfrm>
            <a:off x="7005585" y="719898"/>
            <a:ext cx="60007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76" name="Table 61">
            <a:extLst>
              <a:ext uri="{FF2B5EF4-FFF2-40B4-BE49-F238E27FC236}">
                <a16:creationId xmlns:a16="http://schemas.microsoft.com/office/drawing/2014/main" id="{30A3D6A9-BFEA-45B6-37D5-4A0B7DD8D045}"/>
              </a:ext>
            </a:extLst>
          </p:cNvPr>
          <p:cNvGraphicFramePr>
            <a:graphicFrameLocks noGrp="1"/>
          </p:cNvGraphicFramePr>
          <p:nvPr/>
        </p:nvGraphicFramePr>
        <p:xfrm>
          <a:off x="6573942" y="1766557"/>
          <a:ext cx="483322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3322">
                  <a:extLst>
                    <a:ext uri="{9D8B030D-6E8A-4147-A177-3AD203B41FA5}">
                      <a16:colId xmlns:a16="http://schemas.microsoft.com/office/drawing/2014/main" val="331782129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5956959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53388076"/>
                  </a:ext>
                </a:extLst>
              </a:tr>
            </a:tbl>
          </a:graphicData>
        </a:graphic>
      </p:graphicFrame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6368EC90-42BD-FFC5-C50C-720479639E55}"/>
              </a:ext>
            </a:extLst>
          </p:cNvPr>
          <p:cNvCxnSpPr>
            <a:cxnSpLocks/>
          </p:cNvCxnSpPr>
          <p:nvPr/>
        </p:nvCxnSpPr>
        <p:spPr>
          <a:xfrm>
            <a:off x="6573942" y="1772598"/>
            <a:ext cx="60007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54708175-0469-C706-0315-1D202BD8E6EA}"/>
              </a:ext>
            </a:extLst>
          </p:cNvPr>
          <p:cNvCxnSpPr>
            <a:cxnSpLocks/>
          </p:cNvCxnSpPr>
          <p:nvPr/>
        </p:nvCxnSpPr>
        <p:spPr>
          <a:xfrm>
            <a:off x="7001421" y="1772510"/>
            <a:ext cx="60007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82" name="Table 61">
            <a:extLst>
              <a:ext uri="{FF2B5EF4-FFF2-40B4-BE49-F238E27FC236}">
                <a16:creationId xmlns:a16="http://schemas.microsoft.com/office/drawing/2014/main" id="{5333939A-9C46-CFF0-8521-7C958989FB48}"/>
              </a:ext>
            </a:extLst>
          </p:cNvPr>
          <p:cNvGraphicFramePr>
            <a:graphicFrameLocks noGrp="1"/>
          </p:cNvGraphicFramePr>
          <p:nvPr/>
        </p:nvGraphicFramePr>
        <p:xfrm>
          <a:off x="6568179" y="2866050"/>
          <a:ext cx="483322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3322">
                  <a:extLst>
                    <a:ext uri="{9D8B030D-6E8A-4147-A177-3AD203B41FA5}">
                      <a16:colId xmlns:a16="http://schemas.microsoft.com/office/drawing/2014/main" val="331782129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5956959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53388076"/>
                  </a:ext>
                </a:extLst>
              </a:tr>
            </a:tbl>
          </a:graphicData>
        </a:graphic>
      </p:graphicFrame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71B2B899-70AD-A359-0515-AD0768D66AB1}"/>
              </a:ext>
            </a:extLst>
          </p:cNvPr>
          <p:cNvCxnSpPr>
            <a:cxnSpLocks/>
          </p:cNvCxnSpPr>
          <p:nvPr/>
        </p:nvCxnSpPr>
        <p:spPr>
          <a:xfrm>
            <a:off x="6568179" y="2872091"/>
            <a:ext cx="60007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40790D89-7112-D411-DC3C-E50348801C61}"/>
              </a:ext>
            </a:extLst>
          </p:cNvPr>
          <p:cNvCxnSpPr>
            <a:cxnSpLocks/>
          </p:cNvCxnSpPr>
          <p:nvPr/>
        </p:nvCxnSpPr>
        <p:spPr>
          <a:xfrm>
            <a:off x="6995658" y="2872003"/>
            <a:ext cx="60007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88" name="Table 61">
            <a:extLst>
              <a:ext uri="{FF2B5EF4-FFF2-40B4-BE49-F238E27FC236}">
                <a16:creationId xmlns:a16="http://schemas.microsoft.com/office/drawing/2014/main" id="{BE02F3B3-6963-8F46-41B8-7D938E1B6F02}"/>
              </a:ext>
            </a:extLst>
          </p:cNvPr>
          <p:cNvGraphicFramePr>
            <a:graphicFrameLocks noGrp="1"/>
          </p:cNvGraphicFramePr>
          <p:nvPr/>
        </p:nvGraphicFramePr>
        <p:xfrm>
          <a:off x="6575615" y="3964352"/>
          <a:ext cx="483322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3322">
                  <a:extLst>
                    <a:ext uri="{9D8B030D-6E8A-4147-A177-3AD203B41FA5}">
                      <a16:colId xmlns:a16="http://schemas.microsoft.com/office/drawing/2014/main" val="331782129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5956959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53388076"/>
                  </a:ext>
                </a:extLst>
              </a:tr>
            </a:tbl>
          </a:graphicData>
        </a:graphic>
      </p:graphicFrame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4551BE20-24B3-DA89-B1ED-B8DCA6715C2D}"/>
              </a:ext>
            </a:extLst>
          </p:cNvPr>
          <p:cNvCxnSpPr>
            <a:cxnSpLocks/>
          </p:cNvCxnSpPr>
          <p:nvPr/>
        </p:nvCxnSpPr>
        <p:spPr>
          <a:xfrm>
            <a:off x="6575615" y="3970393"/>
            <a:ext cx="60007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38527C54-1DFA-9773-FBF1-F22E6791BD02}"/>
              </a:ext>
            </a:extLst>
          </p:cNvPr>
          <p:cNvCxnSpPr>
            <a:cxnSpLocks/>
          </p:cNvCxnSpPr>
          <p:nvPr/>
        </p:nvCxnSpPr>
        <p:spPr>
          <a:xfrm>
            <a:off x="7003094" y="3970305"/>
            <a:ext cx="60007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3D77412F-2994-F173-6A54-22048E539BD0}"/>
              </a:ext>
            </a:extLst>
          </p:cNvPr>
          <p:cNvGrpSpPr/>
          <p:nvPr/>
        </p:nvGrpSpPr>
        <p:grpSpPr>
          <a:xfrm>
            <a:off x="314505" y="717995"/>
            <a:ext cx="1385908" cy="914400"/>
            <a:chOff x="557192" y="912324"/>
            <a:chExt cx="999160" cy="914400"/>
          </a:xfrm>
        </p:grpSpPr>
        <p:pic>
          <p:nvPicPr>
            <p:cNvPr id="103" name="Graphic 102" descr="DVD player outline">
              <a:extLst>
                <a:ext uri="{FF2B5EF4-FFF2-40B4-BE49-F238E27FC236}">
                  <a16:creationId xmlns:a16="http://schemas.microsoft.com/office/drawing/2014/main" id="{8D84F63C-0BD0-B4B9-711D-5F01D5B5D2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85368" y="912324"/>
              <a:ext cx="914400" cy="914400"/>
            </a:xfrm>
            <a:prstGeom prst="rect">
              <a:avLst/>
            </a:prstGeom>
          </p:spPr>
        </p:pic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0F440941-57A2-1D19-89E1-A8245A23CCEB}"/>
                </a:ext>
              </a:extLst>
            </p:cNvPr>
            <p:cNvSpPr txBox="1"/>
            <p:nvPr/>
          </p:nvSpPr>
          <p:spPr>
            <a:xfrm>
              <a:off x="557192" y="941271"/>
              <a:ext cx="9991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MPI Proc. 0</a:t>
              </a:r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CAE69F3D-6F74-79B4-E8FE-54F5191F04FD}"/>
              </a:ext>
            </a:extLst>
          </p:cNvPr>
          <p:cNvGrpSpPr/>
          <p:nvPr/>
        </p:nvGrpSpPr>
        <p:grpSpPr>
          <a:xfrm>
            <a:off x="309801" y="1750938"/>
            <a:ext cx="1385908" cy="914400"/>
            <a:chOff x="557192" y="912324"/>
            <a:chExt cx="999160" cy="914400"/>
          </a:xfrm>
        </p:grpSpPr>
        <p:pic>
          <p:nvPicPr>
            <p:cNvPr id="106" name="Graphic 105" descr="DVD player outline">
              <a:extLst>
                <a:ext uri="{FF2B5EF4-FFF2-40B4-BE49-F238E27FC236}">
                  <a16:creationId xmlns:a16="http://schemas.microsoft.com/office/drawing/2014/main" id="{7FD00BC4-EF85-B419-36F7-ACC2887E507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85368" y="912324"/>
              <a:ext cx="914400" cy="914400"/>
            </a:xfrm>
            <a:prstGeom prst="rect">
              <a:avLst/>
            </a:prstGeom>
          </p:spPr>
        </p:pic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E3B44656-0FAC-549F-2722-0518E4B4F096}"/>
                </a:ext>
              </a:extLst>
            </p:cNvPr>
            <p:cNvSpPr txBox="1"/>
            <p:nvPr/>
          </p:nvSpPr>
          <p:spPr>
            <a:xfrm>
              <a:off x="557192" y="941271"/>
              <a:ext cx="9991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MPI Proc. 1</a:t>
              </a:r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0E3CB1BE-0FAA-A6DF-576D-6C25E2BA2982}"/>
              </a:ext>
            </a:extLst>
          </p:cNvPr>
          <p:cNvGrpSpPr/>
          <p:nvPr/>
        </p:nvGrpSpPr>
        <p:grpSpPr>
          <a:xfrm>
            <a:off x="290099" y="2844530"/>
            <a:ext cx="1385908" cy="914400"/>
            <a:chOff x="557192" y="912324"/>
            <a:chExt cx="999160" cy="914400"/>
          </a:xfrm>
        </p:grpSpPr>
        <p:pic>
          <p:nvPicPr>
            <p:cNvPr id="109" name="Graphic 108" descr="DVD player outline">
              <a:extLst>
                <a:ext uri="{FF2B5EF4-FFF2-40B4-BE49-F238E27FC236}">
                  <a16:creationId xmlns:a16="http://schemas.microsoft.com/office/drawing/2014/main" id="{53802B04-B07E-9FCE-397A-1BFC6544A60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85368" y="912324"/>
              <a:ext cx="914400" cy="914400"/>
            </a:xfrm>
            <a:prstGeom prst="rect">
              <a:avLst/>
            </a:prstGeom>
          </p:spPr>
        </p:pic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C181C060-5FB4-C2FD-2B86-0408091C92BD}"/>
                </a:ext>
              </a:extLst>
            </p:cNvPr>
            <p:cNvSpPr txBox="1"/>
            <p:nvPr/>
          </p:nvSpPr>
          <p:spPr>
            <a:xfrm>
              <a:off x="557192" y="941271"/>
              <a:ext cx="9991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MPI Proc. 2</a:t>
              </a:r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6987CBA0-9B62-013D-2C21-9EB4B4D7D5C4}"/>
              </a:ext>
            </a:extLst>
          </p:cNvPr>
          <p:cNvGrpSpPr/>
          <p:nvPr/>
        </p:nvGrpSpPr>
        <p:grpSpPr>
          <a:xfrm>
            <a:off x="283300" y="3977219"/>
            <a:ext cx="1385908" cy="914400"/>
            <a:chOff x="557192" y="912324"/>
            <a:chExt cx="999160" cy="914400"/>
          </a:xfrm>
        </p:grpSpPr>
        <p:pic>
          <p:nvPicPr>
            <p:cNvPr id="112" name="Graphic 111" descr="DVD player outline">
              <a:extLst>
                <a:ext uri="{FF2B5EF4-FFF2-40B4-BE49-F238E27FC236}">
                  <a16:creationId xmlns:a16="http://schemas.microsoft.com/office/drawing/2014/main" id="{F4017E8F-7AE6-6D62-7F8E-AD188B8933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85368" y="912324"/>
              <a:ext cx="914400" cy="914400"/>
            </a:xfrm>
            <a:prstGeom prst="rect">
              <a:avLst/>
            </a:prstGeom>
          </p:spPr>
        </p:pic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6FAD8417-BBDC-CEAC-FF2A-0AE65EFB741C}"/>
                </a:ext>
              </a:extLst>
            </p:cNvPr>
            <p:cNvSpPr txBox="1"/>
            <p:nvPr/>
          </p:nvSpPr>
          <p:spPr>
            <a:xfrm>
              <a:off x="557192" y="941271"/>
              <a:ext cx="9991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MPI Proc. 3</a:t>
              </a:r>
            </a:p>
          </p:txBody>
        </p:sp>
      </p:grp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87866C91-AEFC-BD89-7AB9-7C3DA7C9117E}"/>
              </a:ext>
            </a:extLst>
          </p:cNvPr>
          <p:cNvCxnSpPr>
            <a:cxnSpLocks/>
          </p:cNvCxnSpPr>
          <p:nvPr/>
        </p:nvCxnSpPr>
        <p:spPr>
          <a:xfrm>
            <a:off x="7931277" y="1073367"/>
            <a:ext cx="60007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0BBEAD3F-1850-D5C7-1501-A658A859FA01}"/>
              </a:ext>
            </a:extLst>
          </p:cNvPr>
          <p:cNvCxnSpPr>
            <a:cxnSpLocks/>
          </p:cNvCxnSpPr>
          <p:nvPr/>
        </p:nvCxnSpPr>
        <p:spPr>
          <a:xfrm>
            <a:off x="8358756" y="1073154"/>
            <a:ext cx="60007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26943E0F-46C1-1B71-4CEA-AC8C8679A2C2}"/>
              </a:ext>
            </a:extLst>
          </p:cNvPr>
          <p:cNvCxnSpPr>
            <a:cxnSpLocks/>
          </p:cNvCxnSpPr>
          <p:nvPr/>
        </p:nvCxnSpPr>
        <p:spPr>
          <a:xfrm>
            <a:off x="7263203" y="2495820"/>
            <a:ext cx="60007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5E460BFC-0758-5A31-2734-6033991781B9}"/>
              </a:ext>
            </a:extLst>
          </p:cNvPr>
          <p:cNvCxnSpPr>
            <a:cxnSpLocks/>
          </p:cNvCxnSpPr>
          <p:nvPr/>
        </p:nvCxnSpPr>
        <p:spPr>
          <a:xfrm>
            <a:off x="7690682" y="2495390"/>
            <a:ext cx="60007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EFB89D5A-D2C9-67A0-1B76-A108793264C0}"/>
              </a:ext>
            </a:extLst>
          </p:cNvPr>
          <p:cNvCxnSpPr>
            <a:cxnSpLocks/>
          </p:cNvCxnSpPr>
          <p:nvPr/>
        </p:nvCxnSpPr>
        <p:spPr>
          <a:xfrm>
            <a:off x="7926742" y="3595102"/>
            <a:ext cx="60007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B1BA649F-FAA4-C60E-E817-42A4D333C68B}"/>
              </a:ext>
            </a:extLst>
          </p:cNvPr>
          <p:cNvCxnSpPr>
            <a:cxnSpLocks/>
          </p:cNvCxnSpPr>
          <p:nvPr/>
        </p:nvCxnSpPr>
        <p:spPr>
          <a:xfrm>
            <a:off x="8354221" y="3594672"/>
            <a:ext cx="60007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9BB51EF9-501C-A04F-382D-9371443E7443}"/>
              </a:ext>
            </a:extLst>
          </p:cNvPr>
          <p:cNvCxnSpPr>
            <a:cxnSpLocks/>
          </p:cNvCxnSpPr>
          <p:nvPr/>
        </p:nvCxnSpPr>
        <p:spPr>
          <a:xfrm>
            <a:off x="7263203" y="4336063"/>
            <a:ext cx="60007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1A88484D-7504-AFE0-99FE-8812CA6F36E8}"/>
              </a:ext>
            </a:extLst>
          </p:cNvPr>
          <p:cNvCxnSpPr>
            <a:cxnSpLocks/>
          </p:cNvCxnSpPr>
          <p:nvPr/>
        </p:nvCxnSpPr>
        <p:spPr>
          <a:xfrm>
            <a:off x="7690682" y="4335848"/>
            <a:ext cx="60007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9D5022C-D4A5-745F-4B7B-CB0788E8BC87}"/>
              </a:ext>
            </a:extLst>
          </p:cNvPr>
          <p:cNvCxnSpPr>
            <a:cxnSpLocks/>
          </p:cNvCxnSpPr>
          <p:nvPr/>
        </p:nvCxnSpPr>
        <p:spPr>
          <a:xfrm flipV="1">
            <a:off x="6942430" y="1015130"/>
            <a:ext cx="450890" cy="787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B586459-D8D6-490F-6929-B9B42DF18337}"/>
              </a:ext>
            </a:extLst>
          </p:cNvPr>
          <p:cNvCxnSpPr>
            <a:cxnSpLocks/>
          </p:cNvCxnSpPr>
          <p:nvPr/>
        </p:nvCxnSpPr>
        <p:spPr>
          <a:xfrm flipV="1">
            <a:off x="6942430" y="1419253"/>
            <a:ext cx="459706" cy="7234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E1E204D-251E-CF08-6058-149EB134CB01}"/>
              </a:ext>
            </a:extLst>
          </p:cNvPr>
          <p:cNvCxnSpPr>
            <a:cxnSpLocks/>
          </p:cNvCxnSpPr>
          <p:nvPr/>
        </p:nvCxnSpPr>
        <p:spPr>
          <a:xfrm flipV="1">
            <a:off x="6889827" y="1005712"/>
            <a:ext cx="1239954" cy="3359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7C4B0CC-C0A0-7965-150B-CF52F4656007}"/>
              </a:ext>
            </a:extLst>
          </p:cNvPr>
          <p:cNvCxnSpPr>
            <a:cxnSpLocks/>
          </p:cNvCxnSpPr>
          <p:nvPr/>
        </p:nvCxnSpPr>
        <p:spPr>
          <a:xfrm flipV="1">
            <a:off x="6882203" y="2126881"/>
            <a:ext cx="506284" cy="810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448D53BB-2863-F80A-34A5-9DF173992802}"/>
              </a:ext>
            </a:extLst>
          </p:cNvPr>
          <p:cNvCxnSpPr>
            <a:cxnSpLocks/>
          </p:cNvCxnSpPr>
          <p:nvPr/>
        </p:nvCxnSpPr>
        <p:spPr>
          <a:xfrm flipV="1">
            <a:off x="6886907" y="2482075"/>
            <a:ext cx="566275" cy="1875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3CA4C0AD-19FF-F5DD-4696-792C36C3D89B}"/>
              </a:ext>
            </a:extLst>
          </p:cNvPr>
          <p:cNvCxnSpPr>
            <a:cxnSpLocks/>
          </p:cNvCxnSpPr>
          <p:nvPr/>
        </p:nvCxnSpPr>
        <p:spPr>
          <a:xfrm>
            <a:off x="6861567" y="1360912"/>
            <a:ext cx="591615" cy="15963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3F0D0852-8ABD-D708-6094-6BEA2F077B36}"/>
              </a:ext>
            </a:extLst>
          </p:cNvPr>
          <p:cNvCxnSpPr>
            <a:cxnSpLocks/>
          </p:cNvCxnSpPr>
          <p:nvPr/>
        </p:nvCxnSpPr>
        <p:spPr>
          <a:xfrm>
            <a:off x="6897725" y="2055558"/>
            <a:ext cx="526460" cy="12120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48A6E962-CBD6-AE42-705A-C57328BF0606}"/>
              </a:ext>
            </a:extLst>
          </p:cNvPr>
          <p:cNvCxnSpPr>
            <a:cxnSpLocks/>
          </p:cNvCxnSpPr>
          <p:nvPr/>
        </p:nvCxnSpPr>
        <p:spPr>
          <a:xfrm>
            <a:off x="6911647" y="2372769"/>
            <a:ext cx="1098796" cy="6107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C481AA05-FB3C-799F-27BC-A31FDFE8EC6A}"/>
              </a:ext>
            </a:extLst>
          </p:cNvPr>
          <p:cNvCxnSpPr>
            <a:cxnSpLocks/>
          </p:cNvCxnSpPr>
          <p:nvPr/>
        </p:nvCxnSpPr>
        <p:spPr>
          <a:xfrm flipV="1">
            <a:off x="6897725" y="3525111"/>
            <a:ext cx="1128654" cy="9288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61C6D231-0B47-9B03-24AE-FB5379CB0A23}"/>
              </a:ext>
            </a:extLst>
          </p:cNvPr>
          <p:cNvCxnSpPr>
            <a:cxnSpLocks/>
          </p:cNvCxnSpPr>
          <p:nvPr/>
        </p:nvCxnSpPr>
        <p:spPr>
          <a:xfrm>
            <a:off x="6876929" y="3488538"/>
            <a:ext cx="507726" cy="5264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7347B124-A2AF-8C38-D3C7-D51EF8045667}"/>
              </a:ext>
            </a:extLst>
          </p:cNvPr>
          <p:cNvGrpSpPr/>
          <p:nvPr/>
        </p:nvGrpSpPr>
        <p:grpSpPr>
          <a:xfrm>
            <a:off x="2602402" y="1776673"/>
            <a:ext cx="3626128" cy="731520"/>
            <a:chOff x="3874678" y="589305"/>
            <a:chExt cx="3626128" cy="731520"/>
          </a:xfrm>
        </p:grpSpPr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5B19B39D-ADFB-4CD8-EC5C-577C751C8DB5}"/>
                </a:ext>
              </a:extLst>
            </p:cNvPr>
            <p:cNvCxnSpPr>
              <a:cxnSpLocks/>
            </p:cNvCxnSpPr>
            <p:nvPr/>
          </p:nvCxnSpPr>
          <p:spPr>
            <a:xfrm>
              <a:off x="3874678" y="589305"/>
              <a:ext cx="73343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F38027B6-4F7F-A0E7-0709-6B12CAF5B54D}"/>
                </a:ext>
              </a:extLst>
            </p:cNvPr>
            <p:cNvCxnSpPr>
              <a:cxnSpLocks/>
            </p:cNvCxnSpPr>
            <p:nvPr/>
          </p:nvCxnSpPr>
          <p:spPr>
            <a:xfrm>
              <a:off x="3874678" y="1320825"/>
              <a:ext cx="73343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AB6A39F8-23E7-73EE-D0C6-A38CD071C407}"/>
                </a:ext>
              </a:extLst>
            </p:cNvPr>
            <p:cNvCxnSpPr>
              <a:cxnSpLocks/>
            </p:cNvCxnSpPr>
            <p:nvPr/>
          </p:nvCxnSpPr>
          <p:spPr>
            <a:xfrm>
              <a:off x="7427463" y="591235"/>
              <a:ext cx="73343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4462B9E9-7A5F-FB6F-6C77-01755EB0E152}"/>
                </a:ext>
              </a:extLst>
            </p:cNvPr>
            <p:cNvCxnSpPr>
              <a:cxnSpLocks/>
            </p:cNvCxnSpPr>
            <p:nvPr/>
          </p:nvCxnSpPr>
          <p:spPr>
            <a:xfrm>
              <a:off x="7427463" y="1316405"/>
              <a:ext cx="73343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A9B5EE34-CDE3-01CF-C72F-A97D283E251C}"/>
              </a:ext>
            </a:extLst>
          </p:cNvPr>
          <p:cNvGrpSpPr/>
          <p:nvPr/>
        </p:nvGrpSpPr>
        <p:grpSpPr>
          <a:xfrm>
            <a:off x="2597698" y="2867568"/>
            <a:ext cx="3626128" cy="731520"/>
            <a:chOff x="3874678" y="589305"/>
            <a:chExt cx="3626128" cy="731520"/>
          </a:xfrm>
        </p:grpSpPr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B5E70189-038C-6A9E-A361-0D64E448FF5E}"/>
                </a:ext>
              </a:extLst>
            </p:cNvPr>
            <p:cNvCxnSpPr>
              <a:cxnSpLocks/>
            </p:cNvCxnSpPr>
            <p:nvPr/>
          </p:nvCxnSpPr>
          <p:spPr>
            <a:xfrm>
              <a:off x="3874678" y="589305"/>
              <a:ext cx="73343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F74877CF-7070-5259-403B-4773D426BA42}"/>
                </a:ext>
              </a:extLst>
            </p:cNvPr>
            <p:cNvCxnSpPr>
              <a:cxnSpLocks/>
            </p:cNvCxnSpPr>
            <p:nvPr/>
          </p:nvCxnSpPr>
          <p:spPr>
            <a:xfrm>
              <a:off x="3874678" y="1320825"/>
              <a:ext cx="73343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AECD9951-64A3-E710-BFC5-4688D60C2674}"/>
                </a:ext>
              </a:extLst>
            </p:cNvPr>
            <p:cNvCxnSpPr>
              <a:cxnSpLocks/>
            </p:cNvCxnSpPr>
            <p:nvPr/>
          </p:nvCxnSpPr>
          <p:spPr>
            <a:xfrm>
              <a:off x="7427463" y="591235"/>
              <a:ext cx="73343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87CAE1FE-6DE8-4AC3-C221-AE9D22C6A216}"/>
                </a:ext>
              </a:extLst>
            </p:cNvPr>
            <p:cNvCxnSpPr>
              <a:cxnSpLocks/>
            </p:cNvCxnSpPr>
            <p:nvPr/>
          </p:nvCxnSpPr>
          <p:spPr>
            <a:xfrm>
              <a:off x="7427463" y="1316405"/>
              <a:ext cx="73343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5EB6D82D-A4B3-FD6F-2E0A-FC84A1D5DDC8}"/>
              </a:ext>
            </a:extLst>
          </p:cNvPr>
          <p:cNvGrpSpPr/>
          <p:nvPr/>
        </p:nvGrpSpPr>
        <p:grpSpPr>
          <a:xfrm>
            <a:off x="2602402" y="3977219"/>
            <a:ext cx="3626128" cy="731520"/>
            <a:chOff x="3874678" y="589305"/>
            <a:chExt cx="3626128" cy="731520"/>
          </a:xfrm>
        </p:grpSpPr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737B5C17-A709-5287-E789-5E002CE0B2DE}"/>
                </a:ext>
              </a:extLst>
            </p:cNvPr>
            <p:cNvCxnSpPr>
              <a:cxnSpLocks/>
            </p:cNvCxnSpPr>
            <p:nvPr/>
          </p:nvCxnSpPr>
          <p:spPr>
            <a:xfrm>
              <a:off x="3874678" y="589305"/>
              <a:ext cx="73343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27EFF222-7645-D639-BCAA-68A9B12E168E}"/>
                </a:ext>
              </a:extLst>
            </p:cNvPr>
            <p:cNvCxnSpPr>
              <a:cxnSpLocks/>
            </p:cNvCxnSpPr>
            <p:nvPr/>
          </p:nvCxnSpPr>
          <p:spPr>
            <a:xfrm>
              <a:off x="3874678" y="1320825"/>
              <a:ext cx="73343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D1653E1F-5CF6-3ABD-F472-7702FCA84732}"/>
                </a:ext>
              </a:extLst>
            </p:cNvPr>
            <p:cNvCxnSpPr>
              <a:cxnSpLocks/>
            </p:cNvCxnSpPr>
            <p:nvPr/>
          </p:nvCxnSpPr>
          <p:spPr>
            <a:xfrm>
              <a:off x="7427463" y="591235"/>
              <a:ext cx="73343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7C67AAD9-6D6C-5585-A5A2-B13C8DED2992}"/>
                </a:ext>
              </a:extLst>
            </p:cNvPr>
            <p:cNvCxnSpPr>
              <a:cxnSpLocks/>
            </p:cNvCxnSpPr>
            <p:nvPr/>
          </p:nvCxnSpPr>
          <p:spPr>
            <a:xfrm>
              <a:off x="7427463" y="1316405"/>
              <a:ext cx="73343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54" name="Rectangle 153">
            <a:extLst>
              <a:ext uri="{FF2B5EF4-FFF2-40B4-BE49-F238E27FC236}">
                <a16:creationId xmlns:a16="http://schemas.microsoft.com/office/drawing/2014/main" id="{C2E700BC-0956-71C5-3371-59057BF47EE7}"/>
              </a:ext>
            </a:extLst>
          </p:cNvPr>
          <p:cNvSpPr/>
          <p:nvPr/>
        </p:nvSpPr>
        <p:spPr>
          <a:xfrm>
            <a:off x="2742168" y="746948"/>
            <a:ext cx="673072" cy="687714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1380CB03-84CA-E838-C70D-32E102CB8D8A}"/>
              </a:ext>
            </a:extLst>
          </p:cNvPr>
          <p:cNvSpPr/>
          <p:nvPr/>
        </p:nvSpPr>
        <p:spPr>
          <a:xfrm>
            <a:off x="3645078" y="1787464"/>
            <a:ext cx="673072" cy="687714"/>
          </a:xfrm>
          <a:prstGeom prst="rect">
            <a:avLst/>
          </a:prstGeom>
          <a:noFill/>
          <a:ln w="25400">
            <a:solidFill>
              <a:srgbClr val="FF7F0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AFADEE87-2F64-FAB1-3FA8-3AD797EB838C}"/>
              </a:ext>
            </a:extLst>
          </p:cNvPr>
          <p:cNvSpPr/>
          <p:nvPr/>
        </p:nvSpPr>
        <p:spPr>
          <a:xfrm>
            <a:off x="4526558" y="2906954"/>
            <a:ext cx="673072" cy="687714"/>
          </a:xfrm>
          <a:prstGeom prst="rect">
            <a:avLst/>
          </a:prstGeom>
          <a:noFill/>
          <a:ln w="25400">
            <a:solidFill>
              <a:srgbClr val="2CA0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829F4275-966E-EBFE-0736-D5C6D2838C2E}"/>
              </a:ext>
            </a:extLst>
          </p:cNvPr>
          <p:cNvSpPr/>
          <p:nvPr/>
        </p:nvSpPr>
        <p:spPr>
          <a:xfrm>
            <a:off x="5441522" y="4006166"/>
            <a:ext cx="673072" cy="687714"/>
          </a:xfrm>
          <a:prstGeom prst="rect">
            <a:avLst/>
          </a:prstGeom>
          <a:noFill/>
          <a:ln w="25400">
            <a:solidFill>
              <a:srgbClr val="D627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0C4488A9-12C7-F890-DD01-C42D72178CB1}"/>
              </a:ext>
            </a:extLst>
          </p:cNvPr>
          <p:cNvGrpSpPr/>
          <p:nvPr/>
        </p:nvGrpSpPr>
        <p:grpSpPr>
          <a:xfrm>
            <a:off x="2607106" y="713945"/>
            <a:ext cx="3626128" cy="731520"/>
            <a:chOff x="3874678" y="589305"/>
            <a:chExt cx="3626128" cy="731520"/>
          </a:xfrm>
        </p:grpSpPr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D9E7C355-DDC4-748B-2A33-48C97505E2CC}"/>
                </a:ext>
              </a:extLst>
            </p:cNvPr>
            <p:cNvCxnSpPr>
              <a:cxnSpLocks/>
            </p:cNvCxnSpPr>
            <p:nvPr/>
          </p:nvCxnSpPr>
          <p:spPr>
            <a:xfrm>
              <a:off x="3874678" y="589305"/>
              <a:ext cx="73343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A07A8269-106B-C2BD-2C9C-CA5DE50F5DBB}"/>
                </a:ext>
              </a:extLst>
            </p:cNvPr>
            <p:cNvCxnSpPr>
              <a:cxnSpLocks/>
            </p:cNvCxnSpPr>
            <p:nvPr/>
          </p:nvCxnSpPr>
          <p:spPr>
            <a:xfrm>
              <a:off x="3874678" y="1320825"/>
              <a:ext cx="73343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03ABDD3B-46A4-027E-A9D8-C7A9F93376E0}"/>
                </a:ext>
              </a:extLst>
            </p:cNvPr>
            <p:cNvCxnSpPr>
              <a:cxnSpLocks/>
            </p:cNvCxnSpPr>
            <p:nvPr/>
          </p:nvCxnSpPr>
          <p:spPr>
            <a:xfrm>
              <a:off x="7427463" y="591235"/>
              <a:ext cx="73343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7F79D6F2-4A90-257E-28B4-DE7182BD23D2}"/>
                </a:ext>
              </a:extLst>
            </p:cNvPr>
            <p:cNvCxnSpPr>
              <a:cxnSpLocks/>
            </p:cNvCxnSpPr>
            <p:nvPr/>
          </p:nvCxnSpPr>
          <p:spPr>
            <a:xfrm>
              <a:off x="7427463" y="1316405"/>
              <a:ext cx="73343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DCACE026-FB2F-ADEE-0A41-4B58CE81A6FD}"/>
              </a:ext>
            </a:extLst>
          </p:cNvPr>
          <p:cNvGrpSpPr/>
          <p:nvPr/>
        </p:nvGrpSpPr>
        <p:grpSpPr>
          <a:xfrm>
            <a:off x="3257413" y="658022"/>
            <a:ext cx="2984999" cy="3556180"/>
            <a:chOff x="3208557" y="653854"/>
            <a:chExt cx="2984999" cy="355618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1E9E924-420B-8223-C976-46436083FC15}"/>
                </a:ext>
              </a:extLst>
            </p:cNvPr>
            <p:cNvSpPr txBox="1"/>
            <p:nvPr/>
          </p:nvSpPr>
          <p:spPr>
            <a:xfrm>
              <a:off x="3670827" y="653854"/>
              <a:ext cx="2672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404040"/>
                  </a:solidFill>
                </a:rPr>
                <a:t>0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C9EF41A-8005-576D-0B9A-9C85CDDE18C2}"/>
                </a:ext>
              </a:extLst>
            </p:cNvPr>
            <p:cNvSpPr txBox="1"/>
            <p:nvPr/>
          </p:nvSpPr>
          <p:spPr>
            <a:xfrm>
              <a:off x="3670827" y="1005712"/>
              <a:ext cx="2672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404040"/>
                  </a:solidFill>
                </a:rPr>
                <a:t>0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611B51D-7038-0E3F-27FA-CC58BD720D15}"/>
                </a:ext>
              </a:extLst>
            </p:cNvPr>
            <p:cNvSpPr txBox="1"/>
            <p:nvPr/>
          </p:nvSpPr>
          <p:spPr>
            <a:xfrm>
              <a:off x="4554935" y="1708743"/>
              <a:ext cx="2672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404040"/>
                  </a:solidFill>
                </a:rPr>
                <a:t>0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5FB3069-49C7-8D79-CCC8-C57DDCAEE67F}"/>
                </a:ext>
              </a:extLst>
            </p:cNvPr>
            <p:cNvSpPr txBox="1"/>
            <p:nvPr/>
          </p:nvSpPr>
          <p:spPr>
            <a:xfrm>
              <a:off x="3208557" y="3167804"/>
              <a:ext cx="2672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404040"/>
                  </a:solidFill>
                </a:rPr>
                <a:t>0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950E667-892E-7C97-1D62-90E0B57F048E}"/>
                </a:ext>
              </a:extLst>
            </p:cNvPr>
            <p:cNvSpPr txBox="1"/>
            <p:nvPr/>
          </p:nvSpPr>
          <p:spPr>
            <a:xfrm>
              <a:off x="5016089" y="3902257"/>
              <a:ext cx="2672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404040"/>
                  </a:solidFill>
                </a:rPr>
                <a:t>0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37BF6A1-D39C-45EF-5E01-E9313AAC5A67}"/>
                </a:ext>
              </a:extLst>
            </p:cNvPr>
            <p:cNvSpPr txBox="1"/>
            <p:nvPr/>
          </p:nvSpPr>
          <p:spPr>
            <a:xfrm>
              <a:off x="4121080" y="1023663"/>
              <a:ext cx="2672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404040"/>
                  </a:solidFill>
                </a:rPr>
                <a:t>1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88B22C7-E9CD-527B-4013-836D52D22EB9}"/>
                </a:ext>
              </a:extLst>
            </p:cNvPr>
            <p:cNvSpPr txBox="1"/>
            <p:nvPr/>
          </p:nvSpPr>
          <p:spPr>
            <a:xfrm>
              <a:off x="5926264" y="2058229"/>
              <a:ext cx="2672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404040"/>
                  </a:solidFill>
                </a:rPr>
                <a:t>1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B0B972B-27BF-459B-439A-2740A9E351AE}"/>
                </a:ext>
              </a:extLst>
            </p:cNvPr>
            <p:cNvSpPr txBox="1"/>
            <p:nvPr/>
          </p:nvSpPr>
          <p:spPr>
            <a:xfrm>
              <a:off x="3661345" y="2807929"/>
              <a:ext cx="2672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404040"/>
                  </a:solidFill>
                </a:rPr>
                <a:t>1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480A78E-91FB-6B46-75E3-E52EFEFB7ACA}"/>
                </a:ext>
              </a:extLst>
            </p:cNvPr>
            <p:cNvSpPr txBox="1"/>
            <p:nvPr/>
          </p:nvSpPr>
          <p:spPr>
            <a:xfrm>
              <a:off x="5923749" y="993077"/>
              <a:ext cx="2672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404040"/>
                  </a:solidFill>
                </a:rPr>
                <a:t>2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8F3E23B-16BA-BACE-4ADA-F41863177FBD}"/>
                </a:ext>
              </a:extLst>
            </p:cNvPr>
            <p:cNvSpPr txBox="1"/>
            <p:nvPr/>
          </p:nvSpPr>
          <p:spPr>
            <a:xfrm>
              <a:off x="4110045" y="2792308"/>
              <a:ext cx="2672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404040"/>
                  </a:solidFill>
                </a:rPr>
                <a:t>2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EFA039A-2E7B-8944-6A10-39EFEE9DD209}"/>
                </a:ext>
              </a:extLst>
            </p:cNvPr>
            <p:cNvSpPr txBox="1"/>
            <p:nvPr/>
          </p:nvSpPr>
          <p:spPr>
            <a:xfrm>
              <a:off x="5468892" y="3164776"/>
              <a:ext cx="2672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404040"/>
                  </a:solidFill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81841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361 0.2105 L 3.05556E-6 3.33333E-6 " pathEditMode="relative" rAng="0" ptsTypes="AA">
                                      <p:cBhvr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98" y="-105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552 0.20926 L 1.11111E-6 -1.60494E-6 " pathEditMode="relative" rAng="0" ptsTypes="AA">
                                      <p:cBhvr>
                                        <p:cTn id="2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50" y="-10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75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88 0.70772 L 3.61111E-6 -1.7284E-6 " pathEditMode="relative" rAng="0" ptsTypes="AA">
                                      <p:cBhvr>
                                        <p:cTn id="3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61" y="-35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250"/>
                            </p:stCondLst>
                            <p:childTnLst>
                              <p:par>
                                <p:cTn id="3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0.00185 L -0.07621 0.21512 " pathEditMode="relative" rAng="0" ptsTypes="AA">
                                      <p:cBhvr>
                                        <p:cTn id="48" dur="500" spd="-100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19" y="108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000"/>
                            </p:stCondLst>
                            <p:childTnLst>
                              <p:par>
                                <p:cTn id="5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25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5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500"/>
                            </p:stCondLst>
                            <p:childTnLst>
                              <p:par>
                                <p:cTn id="5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510"/>
                            </p:stCondLst>
                            <p:childTnLst>
                              <p:par>
                                <p:cTn id="61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4.93827E-6 L -0.07448 0.43086 " pathEditMode="relative" rAng="0" ptsTypes="AA">
                                      <p:cBhvr>
                                        <p:cTn id="62" dur="500" spd="-100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67" y="216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010"/>
                            </p:stCondLst>
                            <p:childTnLst>
                              <p:par>
                                <p:cTn id="6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25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4260"/>
                            </p:stCondLst>
                            <p:childTnLst>
                              <p:par>
                                <p:cTn id="6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5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2.71605E-6 L -0.07396 -0.35432 " pathEditMode="relative" rAng="0" ptsTypes="AA">
                                      <p:cBhvr>
                                        <p:cTn id="74" dur="500" spd="-100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98" y="-177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4760"/>
                            </p:stCondLst>
                            <p:childTnLst>
                              <p:par>
                                <p:cTn id="7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25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10"/>
                            </p:stCondLst>
                            <p:childTnLst>
                              <p:par>
                                <p:cTn id="8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25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2.46914E-7 L -0.07275 -0.28765 " pathEditMode="relative" rAng="0" ptsTypes="AA">
                                      <p:cBhvr>
                                        <p:cTn id="86" dur="500" spd="-100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46" y="-143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510"/>
                            </p:stCondLst>
                            <p:childTnLst>
                              <p:par>
                                <p:cTn id="8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25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760"/>
                            </p:stCondLst>
                            <p:childTnLst>
                              <p:par>
                                <p:cTn id="9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25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3.7037E-6 L -0.14757 -0.14723 " pathEditMode="relative" rAng="0" ptsTypes="AA">
                                      <p:cBhvr>
                                        <p:cTn id="98" dur="500" spd="-100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413" y="-72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6260"/>
                            </p:stCondLst>
                            <p:childTnLst>
                              <p:par>
                                <p:cTn id="10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25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6510"/>
                            </p:stCondLst>
                            <p:childTnLst>
                              <p:par>
                                <p:cTn id="10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25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4.81481E-6 L -0.14792 0.21728 " pathEditMode="relative" rAng="0" ptsTypes="AA">
                                      <p:cBhvr>
                                        <p:cTn id="110" dur="500" spd="-100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431" y="108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7010"/>
                            </p:stCondLst>
                            <p:childTnLst>
                              <p:par>
                                <p:cTn id="11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25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7260"/>
                            </p:stCondLst>
                            <p:childTnLst>
                              <p:par>
                                <p:cTn id="1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25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2.59259E-6 L -0.07604 -0.14383 " pathEditMode="relative" rAng="0" ptsTypes="AA">
                                      <p:cBhvr>
                                        <p:cTn id="122" dur="500" spd="-100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02" y="-71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7760"/>
                            </p:stCondLst>
                            <p:childTnLst>
                              <p:par>
                                <p:cTn id="12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25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" grpId="0" animBg="1"/>
      <p:bldP spid="142" grpId="1" animBg="1"/>
      <p:bldP spid="137" grpId="0" animBg="1"/>
      <p:bldP spid="137" grpId="1" animBg="1"/>
      <p:bldP spid="134" grpId="0" animBg="1"/>
      <p:bldP spid="134" grpId="1" animBg="1"/>
      <p:bldP spid="132" grpId="0" animBg="1"/>
      <p:bldP spid="132" grpId="1" animBg="1"/>
      <p:bldP spid="128" grpId="0" animBg="1"/>
      <p:bldP spid="128" grpId="1" animBg="1"/>
      <p:bldP spid="79" grpId="0" animBg="1"/>
      <p:bldP spid="79" grpId="1" animBg="1"/>
      <p:bldP spid="85" grpId="0" animBg="1"/>
      <p:bldP spid="85" grpId="1" animBg="1"/>
      <p:bldP spid="26" grpId="0" animBg="1"/>
      <p:bldP spid="26" grpId="1" animBg="1"/>
      <p:bldP spid="28" grpId="0" animBg="1"/>
      <p:bldP spid="28" grpId="1" animBg="1"/>
      <p:bldP spid="31" grpId="0" animBg="1"/>
      <p:bldP spid="31" grpId="1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 dirty="0"/>
              <a:t>26.09.22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759437E-DD65-47AE-A718-65B9481C0A9E}" type="slidenum">
              <a:rPr lang="de-DE" smtClean="0"/>
              <a:pPr/>
              <a:t>43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 - (Apr. - June)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sz="quarter" idx="13"/>
          </p:nvPr>
        </p:nvSpPr>
        <p:spPr>
          <a:xfrm>
            <a:off x="269353" y="704146"/>
            <a:ext cx="8554607" cy="4015900"/>
          </a:xfrm>
        </p:spPr>
        <p:txBody>
          <a:bodyPr/>
          <a:lstStyle/>
          <a:p>
            <a:r>
              <a:rPr lang="en-US" dirty="0"/>
              <a:t>Recall the issue stated at the beginning</a:t>
            </a:r>
          </a:p>
          <a:p>
            <a:r>
              <a:rPr lang="en-US" dirty="0"/>
              <a:t>One way to address this issue, is with the idea of “halo communication”</a:t>
            </a:r>
          </a:p>
          <a:p>
            <a:pPr lvl="1"/>
            <a:r>
              <a:rPr lang="en-US" dirty="0"/>
              <a:t>Before </a:t>
            </a:r>
            <a:r>
              <a:rPr lang="en-US" dirty="0">
                <a:solidFill>
                  <a:srgbClr val="00B050"/>
                </a:solidFill>
              </a:rPr>
              <a:t>each</a:t>
            </a:r>
            <a:r>
              <a:rPr lang="en-US" dirty="0"/>
              <a:t> </a:t>
            </a:r>
            <a:r>
              <a:rPr lang="en-US" dirty="0" err="1"/>
              <a:t>SpMV</a:t>
            </a:r>
            <a:r>
              <a:rPr lang="en-US" dirty="0"/>
              <a:t>, there must be a communication routine</a:t>
            </a:r>
          </a:p>
          <a:p>
            <a:pPr lvl="1"/>
            <a:r>
              <a:rPr lang="en-US" dirty="0"/>
              <a:t>“fills up” each local x vector, so that multiplication can execute properly</a:t>
            </a:r>
          </a:p>
          <a:p>
            <a:r>
              <a:rPr lang="en-US" dirty="0"/>
              <a:t>The steps are roughly as follows:</a:t>
            </a:r>
          </a:p>
          <a:p>
            <a:pPr marL="701675" lvl="1" indent="-342900">
              <a:buClr>
                <a:srgbClr val="1F497D"/>
              </a:buClr>
              <a:buFont typeface="+mj-lt"/>
              <a:buAutoNum type="arabicPeriod"/>
            </a:pPr>
            <a:r>
              <a:rPr lang="en-US" dirty="0"/>
              <a:t>Identify the “remote elements” of each process</a:t>
            </a:r>
          </a:p>
          <a:p>
            <a:pPr marL="701675" lvl="1" indent="-342900">
              <a:buClr>
                <a:srgbClr val="1F497D"/>
              </a:buClr>
              <a:buFont typeface="+mj-lt"/>
              <a:buAutoNum type="arabicPeriod"/>
            </a:pPr>
            <a:r>
              <a:rPr lang="en-US" dirty="0"/>
              <a:t>Increase buffer size of </a:t>
            </a:r>
            <a:r>
              <a:rPr lang="en-US" dirty="0" err="1"/>
              <a:t>local_x</a:t>
            </a:r>
            <a:r>
              <a:rPr lang="en-US" dirty="0"/>
              <a:t> accordingly</a:t>
            </a:r>
          </a:p>
          <a:p>
            <a:pPr marL="701675" lvl="1" indent="-342900">
              <a:buClr>
                <a:srgbClr val="1F497D"/>
              </a:buClr>
              <a:buFont typeface="+mj-lt"/>
              <a:buAutoNum type="arabicPeriod"/>
            </a:pPr>
            <a:r>
              <a:rPr lang="en-US" dirty="0"/>
              <a:t>Reindex remote element column indices in a L -&gt; R manner</a:t>
            </a:r>
          </a:p>
          <a:p>
            <a:pPr lvl="2"/>
            <a:r>
              <a:rPr lang="en-US" dirty="0"/>
              <a:t>This ensures “lower” processes communicate “earlier”</a:t>
            </a:r>
          </a:p>
          <a:p>
            <a:pPr marL="701675" lvl="1" indent="-342900">
              <a:buClr>
                <a:srgbClr val="1F497D"/>
              </a:buClr>
              <a:buFont typeface="+mj-lt"/>
              <a:buAutoNum type="arabicPeriod"/>
            </a:pPr>
            <a:r>
              <a:rPr lang="en-US" dirty="0"/>
              <a:t>Communicate halo elements</a:t>
            </a:r>
          </a:p>
          <a:p>
            <a:r>
              <a:rPr lang="en-US" dirty="0">
                <a:solidFill>
                  <a:srgbClr val="00B050"/>
                </a:solidFill>
              </a:rPr>
              <a:t>Our first working (naïve) communication scheme!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5387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2" name="Table 61">
            <a:extLst>
              <a:ext uri="{FF2B5EF4-FFF2-40B4-BE49-F238E27FC236}">
                <a16:creationId xmlns:a16="http://schemas.microsoft.com/office/drawing/2014/main" id="{5333939A-9C46-CFF0-8521-7C958989FB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6130338"/>
              </p:ext>
            </p:extLst>
          </p:nvPr>
        </p:nvGraphicFramePr>
        <p:xfrm>
          <a:off x="6568179" y="2866050"/>
          <a:ext cx="483322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3322">
                  <a:extLst>
                    <a:ext uri="{9D8B030D-6E8A-4147-A177-3AD203B41FA5}">
                      <a16:colId xmlns:a16="http://schemas.microsoft.com/office/drawing/2014/main" val="331782129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5956959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53388076"/>
                  </a:ext>
                </a:extLst>
              </a:tr>
            </a:tbl>
          </a:graphicData>
        </a:graphic>
      </p:graphicFrame>
      <p:graphicFrame>
        <p:nvGraphicFramePr>
          <p:cNvPr id="162" name="Table 61">
            <a:extLst>
              <a:ext uri="{FF2B5EF4-FFF2-40B4-BE49-F238E27FC236}">
                <a16:creationId xmlns:a16="http://schemas.microsoft.com/office/drawing/2014/main" id="{08161CA9-D6C1-9DB4-3BD5-1D7B2E06D881}"/>
              </a:ext>
            </a:extLst>
          </p:cNvPr>
          <p:cNvGraphicFramePr>
            <a:graphicFrameLocks noGrp="1"/>
          </p:cNvGraphicFramePr>
          <p:nvPr/>
        </p:nvGraphicFramePr>
        <p:xfrm>
          <a:off x="7926371" y="2869580"/>
          <a:ext cx="483322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3322">
                  <a:extLst>
                    <a:ext uri="{9D8B030D-6E8A-4147-A177-3AD203B41FA5}">
                      <a16:colId xmlns:a16="http://schemas.microsoft.com/office/drawing/2014/main" val="331782129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5956959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53388076"/>
                  </a:ext>
                </a:extLst>
              </a:tr>
            </a:tbl>
          </a:graphicData>
        </a:graphic>
      </p:graphicFrame>
      <p:graphicFrame>
        <p:nvGraphicFramePr>
          <p:cNvPr id="116" name="Table 61">
            <a:extLst>
              <a:ext uri="{FF2B5EF4-FFF2-40B4-BE49-F238E27FC236}">
                <a16:creationId xmlns:a16="http://schemas.microsoft.com/office/drawing/2014/main" id="{91BDA78B-F617-BCED-80DE-9D0FA9B74AA9}"/>
              </a:ext>
            </a:extLst>
          </p:cNvPr>
          <p:cNvGraphicFramePr>
            <a:graphicFrameLocks noGrp="1"/>
          </p:cNvGraphicFramePr>
          <p:nvPr/>
        </p:nvGraphicFramePr>
        <p:xfrm>
          <a:off x="7264678" y="707341"/>
          <a:ext cx="483322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3322">
                  <a:extLst>
                    <a:ext uri="{9D8B030D-6E8A-4147-A177-3AD203B41FA5}">
                      <a16:colId xmlns:a16="http://schemas.microsoft.com/office/drawing/2014/main" val="331782129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5956959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53388076"/>
                  </a:ext>
                </a:extLst>
              </a:tr>
            </a:tbl>
          </a:graphicData>
        </a:graphic>
      </p:graphicFrame>
      <p:graphicFrame>
        <p:nvGraphicFramePr>
          <p:cNvPr id="61" name="Table 61">
            <a:extLst>
              <a:ext uri="{FF2B5EF4-FFF2-40B4-BE49-F238E27FC236}">
                <a16:creationId xmlns:a16="http://schemas.microsoft.com/office/drawing/2014/main" id="{F6D3E7A9-C72C-5B58-E669-FCB18281CB64}"/>
              </a:ext>
            </a:extLst>
          </p:cNvPr>
          <p:cNvGraphicFramePr>
            <a:graphicFrameLocks noGrp="1"/>
          </p:cNvGraphicFramePr>
          <p:nvPr/>
        </p:nvGraphicFramePr>
        <p:xfrm>
          <a:off x="6578106" y="713945"/>
          <a:ext cx="483322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3322">
                  <a:extLst>
                    <a:ext uri="{9D8B030D-6E8A-4147-A177-3AD203B41FA5}">
                      <a16:colId xmlns:a16="http://schemas.microsoft.com/office/drawing/2014/main" val="331782129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5956959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53388076"/>
                  </a:ext>
                </a:extLst>
              </a:tr>
            </a:tbl>
          </a:graphicData>
        </a:graphic>
      </p:graphicFrame>
      <p:graphicFrame>
        <p:nvGraphicFramePr>
          <p:cNvPr id="76" name="Table 61">
            <a:extLst>
              <a:ext uri="{FF2B5EF4-FFF2-40B4-BE49-F238E27FC236}">
                <a16:creationId xmlns:a16="http://schemas.microsoft.com/office/drawing/2014/main" id="{30A3D6A9-BFEA-45B6-37D5-4A0B7DD8D045}"/>
              </a:ext>
            </a:extLst>
          </p:cNvPr>
          <p:cNvGraphicFramePr>
            <a:graphicFrameLocks noGrp="1"/>
          </p:cNvGraphicFramePr>
          <p:nvPr/>
        </p:nvGraphicFramePr>
        <p:xfrm>
          <a:off x="6573942" y="1766557"/>
          <a:ext cx="483322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3322">
                  <a:extLst>
                    <a:ext uri="{9D8B030D-6E8A-4147-A177-3AD203B41FA5}">
                      <a16:colId xmlns:a16="http://schemas.microsoft.com/office/drawing/2014/main" val="331782129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5956959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53388076"/>
                  </a:ext>
                </a:extLst>
              </a:tr>
            </a:tbl>
          </a:graphicData>
        </a:graphic>
      </p:graphicFrame>
      <p:graphicFrame>
        <p:nvGraphicFramePr>
          <p:cNvPr id="88" name="Table 61">
            <a:extLst>
              <a:ext uri="{FF2B5EF4-FFF2-40B4-BE49-F238E27FC236}">
                <a16:creationId xmlns:a16="http://schemas.microsoft.com/office/drawing/2014/main" id="{BE02F3B3-6963-8F46-41B8-7D938E1B6F02}"/>
              </a:ext>
            </a:extLst>
          </p:cNvPr>
          <p:cNvGraphicFramePr>
            <a:graphicFrameLocks noGrp="1"/>
          </p:cNvGraphicFramePr>
          <p:nvPr/>
        </p:nvGraphicFramePr>
        <p:xfrm>
          <a:off x="6575615" y="3964352"/>
          <a:ext cx="483322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3322">
                  <a:extLst>
                    <a:ext uri="{9D8B030D-6E8A-4147-A177-3AD203B41FA5}">
                      <a16:colId xmlns:a16="http://schemas.microsoft.com/office/drawing/2014/main" val="331782129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5956959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53388076"/>
                  </a:ext>
                </a:extLst>
              </a:tr>
            </a:tbl>
          </a:graphicData>
        </a:graphic>
      </p:graphicFrame>
      <p:sp>
        <p:nvSpPr>
          <p:cNvPr id="142" name="TextBox 141">
            <a:extLst>
              <a:ext uri="{FF2B5EF4-FFF2-40B4-BE49-F238E27FC236}">
                <a16:creationId xmlns:a16="http://schemas.microsoft.com/office/drawing/2014/main" id="{4F87D4F5-7C54-CB84-3576-76074F5A1B27}"/>
              </a:ext>
            </a:extLst>
          </p:cNvPr>
          <p:cNvSpPr txBox="1"/>
          <p:nvPr/>
        </p:nvSpPr>
        <p:spPr>
          <a:xfrm>
            <a:off x="7282845" y="3968519"/>
            <a:ext cx="44291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graphicFrame>
        <p:nvGraphicFramePr>
          <p:cNvPr id="180" name="Table 61">
            <a:extLst>
              <a:ext uri="{FF2B5EF4-FFF2-40B4-BE49-F238E27FC236}">
                <a16:creationId xmlns:a16="http://schemas.microsoft.com/office/drawing/2014/main" id="{CDBCC15C-B2C0-5C0A-D3A2-A1359C093A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1770566"/>
              </p:ext>
            </p:extLst>
          </p:nvPr>
        </p:nvGraphicFramePr>
        <p:xfrm>
          <a:off x="7271689" y="3977853"/>
          <a:ext cx="483322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3322">
                  <a:extLst>
                    <a:ext uri="{9D8B030D-6E8A-4147-A177-3AD203B41FA5}">
                      <a16:colId xmlns:a16="http://schemas.microsoft.com/office/drawing/2014/main" val="331782129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59569596"/>
                  </a:ext>
                </a:extLst>
              </a:tr>
            </a:tbl>
          </a:graphicData>
        </a:graphic>
      </p:graphicFrame>
      <p:sp>
        <p:nvSpPr>
          <p:cNvPr id="137" name="TextBox 136">
            <a:extLst>
              <a:ext uri="{FF2B5EF4-FFF2-40B4-BE49-F238E27FC236}">
                <a16:creationId xmlns:a16="http://schemas.microsoft.com/office/drawing/2014/main" id="{3C7B7C8B-19D7-CF27-4F1B-4C878BE6615E}"/>
              </a:ext>
            </a:extLst>
          </p:cNvPr>
          <p:cNvSpPr txBox="1"/>
          <p:nvPr/>
        </p:nvSpPr>
        <p:spPr>
          <a:xfrm>
            <a:off x="7936889" y="3215802"/>
            <a:ext cx="44291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75412CD0-6E90-DA3E-BBB9-2A6306179951}"/>
              </a:ext>
            </a:extLst>
          </p:cNvPr>
          <p:cNvSpPr txBox="1"/>
          <p:nvPr/>
        </p:nvSpPr>
        <p:spPr>
          <a:xfrm>
            <a:off x="7944251" y="2872873"/>
            <a:ext cx="44291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B3A561CD-7978-6E63-861C-AAD2CDE0B84C}"/>
              </a:ext>
            </a:extLst>
          </p:cNvPr>
          <p:cNvSpPr txBox="1"/>
          <p:nvPr/>
        </p:nvSpPr>
        <p:spPr>
          <a:xfrm>
            <a:off x="7281372" y="3229179"/>
            <a:ext cx="44291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D784F434-7C00-F419-5BCA-30E7840D5236}"/>
              </a:ext>
            </a:extLst>
          </p:cNvPr>
          <p:cNvSpPr txBox="1"/>
          <p:nvPr/>
        </p:nvSpPr>
        <p:spPr>
          <a:xfrm>
            <a:off x="7275108" y="2898485"/>
            <a:ext cx="44291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graphicFrame>
        <p:nvGraphicFramePr>
          <p:cNvPr id="6" name="Table 61">
            <a:extLst>
              <a:ext uri="{FF2B5EF4-FFF2-40B4-BE49-F238E27FC236}">
                <a16:creationId xmlns:a16="http://schemas.microsoft.com/office/drawing/2014/main" id="{12748F2D-ECED-D1B7-053D-7458A5FD510A}"/>
              </a:ext>
            </a:extLst>
          </p:cNvPr>
          <p:cNvGraphicFramePr>
            <a:graphicFrameLocks noGrp="1"/>
          </p:cNvGraphicFramePr>
          <p:nvPr/>
        </p:nvGraphicFramePr>
        <p:xfrm>
          <a:off x="7258297" y="2872265"/>
          <a:ext cx="483322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3322">
                  <a:extLst>
                    <a:ext uri="{9D8B030D-6E8A-4147-A177-3AD203B41FA5}">
                      <a16:colId xmlns:a16="http://schemas.microsoft.com/office/drawing/2014/main" val="331782129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5956959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53388076"/>
                  </a:ext>
                </a:extLst>
              </a:tr>
            </a:tbl>
          </a:graphicData>
        </a:graphic>
      </p:graphicFrame>
      <p:sp>
        <p:nvSpPr>
          <p:cNvPr id="79" name="TextBox 78">
            <a:extLst>
              <a:ext uri="{FF2B5EF4-FFF2-40B4-BE49-F238E27FC236}">
                <a16:creationId xmlns:a16="http://schemas.microsoft.com/office/drawing/2014/main" id="{A2D24B3C-9487-3968-5610-E89D8FC0FCB7}"/>
              </a:ext>
            </a:extLst>
          </p:cNvPr>
          <p:cNvSpPr txBox="1"/>
          <p:nvPr/>
        </p:nvSpPr>
        <p:spPr>
          <a:xfrm>
            <a:off x="7284882" y="1746143"/>
            <a:ext cx="44291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96CC584-50C9-B463-8750-5AFE6EC3C534}"/>
              </a:ext>
            </a:extLst>
          </p:cNvPr>
          <p:cNvSpPr txBox="1"/>
          <p:nvPr/>
        </p:nvSpPr>
        <p:spPr>
          <a:xfrm>
            <a:off x="7284881" y="2112743"/>
            <a:ext cx="44291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graphicFrame>
        <p:nvGraphicFramePr>
          <p:cNvPr id="143" name="Table 61">
            <a:extLst>
              <a:ext uri="{FF2B5EF4-FFF2-40B4-BE49-F238E27FC236}">
                <a16:creationId xmlns:a16="http://schemas.microsoft.com/office/drawing/2014/main" id="{BCD15DEA-0557-9CAF-8AB5-20FF06841B80}"/>
              </a:ext>
            </a:extLst>
          </p:cNvPr>
          <p:cNvGraphicFramePr>
            <a:graphicFrameLocks noGrp="1"/>
          </p:cNvGraphicFramePr>
          <p:nvPr/>
        </p:nvGraphicFramePr>
        <p:xfrm>
          <a:off x="7262832" y="1770298"/>
          <a:ext cx="483322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3322">
                  <a:extLst>
                    <a:ext uri="{9D8B030D-6E8A-4147-A177-3AD203B41FA5}">
                      <a16:colId xmlns:a16="http://schemas.microsoft.com/office/drawing/2014/main" val="331782129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5956959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53388076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88B3A993-7F23-87E3-0B78-302379959A8F}"/>
              </a:ext>
            </a:extLst>
          </p:cNvPr>
          <p:cNvSpPr txBox="1"/>
          <p:nvPr/>
        </p:nvSpPr>
        <p:spPr>
          <a:xfrm>
            <a:off x="7283321" y="713945"/>
            <a:ext cx="44291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304C87C-25C3-F16D-42D9-7A9C9827AB04}"/>
              </a:ext>
            </a:extLst>
          </p:cNvPr>
          <p:cNvSpPr txBox="1"/>
          <p:nvPr/>
        </p:nvSpPr>
        <p:spPr>
          <a:xfrm>
            <a:off x="7283351" y="1070530"/>
            <a:ext cx="44291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8</a:t>
            </a:r>
          </a:p>
        </p:txBody>
      </p:sp>
      <p:graphicFrame>
        <p:nvGraphicFramePr>
          <p:cNvPr id="96" name="Table 61">
            <a:extLst>
              <a:ext uri="{FF2B5EF4-FFF2-40B4-BE49-F238E27FC236}">
                <a16:creationId xmlns:a16="http://schemas.microsoft.com/office/drawing/2014/main" id="{E32982CB-07DB-FF11-5E6A-841E09A57F88}"/>
              </a:ext>
            </a:extLst>
          </p:cNvPr>
          <p:cNvGraphicFramePr>
            <a:graphicFrameLocks noGrp="1"/>
          </p:cNvGraphicFramePr>
          <p:nvPr/>
        </p:nvGraphicFramePr>
        <p:xfrm>
          <a:off x="7930906" y="711014"/>
          <a:ext cx="483322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3322">
                  <a:extLst>
                    <a:ext uri="{9D8B030D-6E8A-4147-A177-3AD203B41FA5}">
                      <a16:colId xmlns:a16="http://schemas.microsoft.com/office/drawing/2014/main" val="3317821291"/>
                    </a:ext>
                  </a:extLst>
                </a:gridCol>
              </a:tblGrid>
              <a:tr h="172149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9569596"/>
                  </a:ext>
                </a:extLst>
              </a:tr>
            </a:tbl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F8EDB803-B60A-2DF9-2AFE-D35BF2038FEF}"/>
              </a:ext>
            </a:extLst>
          </p:cNvPr>
          <p:cNvSpPr txBox="1"/>
          <p:nvPr/>
        </p:nvSpPr>
        <p:spPr>
          <a:xfrm>
            <a:off x="7947086" y="689527"/>
            <a:ext cx="44291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 dirty="0"/>
              <a:t>26.09.22</a:t>
            </a:r>
          </a:p>
          <a:p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759437E-DD65-47AE-A718-65B9481C0A9E}" type="slidenum">
              <a:rPr lang="de-DE" smtClean="0"/>
              <a:pPr/>
              <a:t>44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 (July - Sept.)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81E1DE6-7592-26D6-198F-3AB07275A60A}"/>
              </a:ext>
            </a:extLst>
          </p:cNvPr>
          <p:cNvSpPr/>
          <p:nvPr/>
        </p:nvSpPr>
        <p:spPr>
          <a:xfrm>
            <a:off x="269352" y="658022"/>
            <a:ext cx="8352661" cy="858633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7EBF26CD-87AD-366D-D542-804ADA5DEF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0072363"/>
              </p:ext>
            </p:extLst>
          </p:nvPr>
        </p:nvGraphicFramePr>
        <p:xfrm>
          <a:off x="2616514" y="717411"/>
          <a:ext cx="361672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2090">
                  <a:extLst>
                    <a:ext uri="{9D8B030D-6E8A-4147-A177-3AD203B41FA5}">
                      <a16:colId xmlns:a16="http://schemas.microsoft.com/office/drawing/2014/main" val="3022295402"/>
                    </a:ext>
                  </a:extLst>
                </a:gridCol>
                <a:gridCol w="452090">
                  <a:extLst>
                    <a:ext uri="{9D8B030D-6E8A-4147-A177-3AD203B41FA5}">
                      <a16:colId xmlns:a16="http://schemas.microsoft.com/office/drawing/2014/main" val="2108321913"/>
                    </a:ext>
                  </a:extLst>
                </a:gridCol>
                <a:gridCol w="452090">
                  <a:extLst>
                    <a:ext uri="{9D8B030D-6E8A-4147-A177-3AD203B41FA5}">
                      <a16:colId xmlns:a16="http://schemas.microsoft.com/office/drawing/2014/main" val="1051347185"/>
                    </a:ext>
                  </a:extLst>
                </a:gridCol>
                <a:gridCol w="452090">
                  <a:extLst>
                    <a:ext uri="{9D8B030D-6E8A-4147-A177-3AD203B41FA5}">
                      <a16:colId xmlns:a16="http://schemas.microsoft.com/office/drawing/2014/main" val="2066060396"/>
                    </a:ext>
                  </a:extLst>
                </a:gridCol>
                <a:gridCol w="452090">
                  <a:extLst>
                    <a:ext uri="{9D8B030D-6E8A-4147-A177-3AD203B41FA5}">
                      <a16:colId xmlns:a16="http://schemas.microsoft.com/office/drawing/2014/main" val="1864471841"/>
                    </a:ext>
                  </a:extLst>
                </a:gridCol>
                <a:gridCol w="452090">
                  <a:extLst>
                    <a:ext uri="{9D8B030D-6E8A-4147-A177-3AD203B41FA5}">
                      <a16:colId xmlns:a16="http://schemas.microsoft.com/office/drawing/2014/main" val="1746544996"/>
                    </a:ext>
                  </a:extLst>
                </a:gridCol>
                <a:gridCol w="452090">
                  <a:extLst>
                    <a:ext uri="{9D8B030D-6E8A-4147-A177-3AD203B41FA5}">
                      <a16:colId xmlns:a16="http://schemas.microsoft.com/office/drawing/2014/main" val="2181881576"/>
                    </a:ext>
                  </a:extLst>
                </a:gridCol>
                <a:gridCol w="452090">
                  <a:extLst>
                    <a:ext uri="{9D8B030D-6E8A-4147-A177-3AD203B41FA5}">
                      <a16:colId xmlns:a16="http://schemas.microsoft.com/office/drawing/2014/main" val="2644089461"/>
                    </a:ext>
                  </a:extLst>
                </a:gridCol>
              </a:tblGrid>
              <a:tr h="36505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75152849"/>
                  </a:ext>
                </a:extLst>
              </a:tr>
              <a:tr h="36505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1640559"/>
                  </a:ext>
                </a:extLst>
              </a:tr>
            </a:tbl>
          </a:graphicData>
        </a:graphic>
      </p:graphicFrame>
      <p:grpSp>
        <p:nvGrpSpPr>
          <p:cNvPr id="9" name="Group 8">
            <a:extLst>
              <a:ext uri="{FF2B5EF4-FFF2-40B4-BE49-F238E27FC236}">
                <a16:creationId xmlns:a16="http://schemas.microsoft.com/office/drawing/2014/main" id="{81C3E2C5-6D03-7276-4663-9AE8593E05B0}"/>
              </a:ext>
            </a:extLst>
          </p:cNvPr>
          <p:cNvGrpSpPr/>
          <p:nvPr/>
        </p:nvGrpSpPr>
        <p:grpSpPr>
          <a:xfrm>
            <a:off x="2607106" y="713945"/>
            <a:ext cx="3626128" cy="731520"/>
            <a:chOff x="3874678" y="589305"/>
            <a:chExt cx="3626128" cy="731520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B5196193-2DA3-D834-B620-652BA7FB23FB}"/>
                </a:ext>
              </a:extLst>
            </p:cNvPr>
            <p:cNvCxnSpPr>
              <a:cxnSpLocks/>
            </p:cNvCxnSpPr>
            <p:nvPr/>
          </p:nvCxnSpPr>
          <p:spPr>
            <a:xfrm>
              <a:off x="3874678" y="589305"/>
              <a:ext cx="73343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629C524-C4ED-1893-5326-2D8C80BFAD71}"/>
                </a:ext>
              </a:extLst>
            </p:cNvPr>
            <p:cNvCxnSpPr>
              <a:cxnSpLocks/>
            </p:cNvCxnSpPr>
            <p:nvPr/>
          </p:nvCxnSpPr>
          <p:spPr>
            <a:xfrm>
              <a:off x="3874678" y="1320825"/>
              <a:ext cx="73343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420555C-D1ED-A682-2A04-9475660BCB4F}"/>
                </a:ext>
              </a:extLst>
            </p:cNvPr>
            <p:cNvCxnSpPr>
              <a:cxnSpLocks/>
            </p:cNvCxnSpPr>
            <p:nvPr/>
          </p:nvCxnSpPr>
          <p:spPr>
            <a:xfrm>
              <a:off x="7427463" y="591235"/>
              <a:ext cx="73343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583067B-2F3D-A0DA-B4F1-7EAF1DD0AC25}"/>
                </a:ext>
              </a:extLst>
            </p:cNvPr>
            <p:cNvCxnSpPr>
              <a:cxnSpLocks/>
            </p:cNvCxnSpPr>
            <p:nvPr/>
          </p:nvCxnSpPr>
          <p:spPr>
            <a:xfrm>
              <a:off x="7427463" y="1316405"/>
              <a:ext cx="73343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A8264B6E-35A5-B85A-3C21-C6047139634B}"/>
              </a:ext>
            </a:extLst>
          </p:cNvPr>
          <p:cNvSpPr/>
          <p:nvPr/>
        </p:nvSpPr>
        <p:spPr>
          <a:xfrm>
            <a:off x="269352" y="1713117"/>
            <a:ext cx="8352661" cy="858633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8002BF6-890E-0938-673C-AC1D08BEA802}"/>
              </a:ext>
            </a:extLst>
          </p:cNvPr>
          <p:cNvSpPr/>
          <p:nvPr/>
        </p:nvSpPr>
        <p:spPr>
          <a:xfrm>
            <a:off x="269352" y="2803230"/>
            <a:ext cx="8352661" cy="858633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B71681E-5A30-2BD4-D74E-2606400EA45F}"/>
              </a:ext>
            </a:extLst>
          </p:cNvPr>
          <p:cNvSpPr/>
          <p:nvPr/>
        </p:nvSpPr>
        <p:spPr>
          <a:xfrm>
            <a:off x="269352" y="3913663"/>
            <a:ext cx="8352661" cy="858633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41" name="Table 5">
            <a:extLst>
              <a:ext uri="{FF2B5EF4-FFF2-40B4-BE49-F238E27FC236}">
                <a16:creationId xmlns:a16="http://schemas.microsoft.com/office/drawing/2014/main" id="{B2105635-3FB9-6DF5-60BB-F0558AABA9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1189665"/>
              </p:ext>
            </p:extLst>
          </p:nvPr>
        </p:nvGraphicFramePr>
        <p:xfrm>
          <a:off x="2607698" y="1776673"/>
          <a:ext cx="361672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2090">
                  <a:extLst>
                    <a:ext uri="{9D8B030D-6E8A-4147-A177-3AD203B41FA5}">
                      <a16:colId xmlns:a16="http://schemas.microsoft.com/office/drawing/2014/main" val="3022295402"/>
                    </a:ext>
                  </a:extLst>
                </a:gridCol>
                <a:gridCol w="452090">
                  <a:extLst>
                    <a:ext uri="{9D8B030D-6E8A-4147-A177-3AD203B41FA5}">
                      <a16:colId xmlns:a16="http://schemas.microsoft.com/office/drawing/2014/main" val="2108321913"/>
                    </a:ext>
                  </a:extLst>
                </a:gridCol>
                <a:gridCol w="452090">
                  <a:extLst>
                    <a:ext uri="{9D8B030D-6E8A-4147-A177-3AD203B41FA5}">
                      <a16:colId xmlns:a16="http://schemas.microsoft.com/office/drawing/2014/main" val="1051347185"/>
                    </a:ext>
                  </a:extLst>
                </a:gridCol>
                <a:gridCol w="452090">
                  <a:extLst>
                    <a:ext uri="{9D8B030D-6E8A-4147-A177-3AD203B41FA5}">
                      <a16:colId xmlns:a16="http://schemas.microsoft.com/office/drawing/2014/main" val="2066060396"/>
                    </a:ext>
                  </a:extLst>
                </a:gridCol>
                <a:gridCol w="452090">
                  <a:extLst>
                    <a:ext uri="{9D8B030D-6E8A-4147-A177-3AD203B41FA5}">
                      <a16:colId xmlns:a16="http://schemas.microsoft.com/office/drawing/2014/main" val="1864471841"/>
                    </a:ext>
                  </a:extLst>
                </a:gridCol>
                <a:gridCol w="452090">
                  <a:extLst>
                    <a:ext uri="{9D8B030D-6E8A-4147-A177-3AD203B41FA5}">
                      <a16:colId xmlns:a16="http://schemas.microsoft.com/office/drawing/2014/main" val="1746544996"/>
                    </a:ext>
                  </a:extLst>
                </a:gridCol>
                <a:gridCol w="452090">
                  <a:extLst>
                    <a:ext uri="{9D8B030D-6E8A-4147-A177-3AD203B41FA5}">
                      <a16:colId xmlns:a16="http://schemas.microsoft.com/office/drawing/2014/main" val="2181881576"/>
                    </a:ext>
                  </a:extLst>
                </a:gridCol>
                <a:gridCol w="452090">
                  <a:extLst>
                    <a:ext uri="{9D8B030D-6E8A-4147-A177-3AD203B41FA5}">
                      <a16:colId xmlns:a16="http://schemas.microsoft.com/office/drawing/2014/main" val="2644089461"/>
                    </a:ext>
                  </a:extLst>
                </a:gridCol>
              </a:tblGrid>
              <a:tr h="36505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75152849"/>
                  </a:ext>
                </a:extLst>
              </a:tr>
              <a:tr h="36505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1640559"/>
                  </a:ext>
                </a:extLst>
              </a:tr>
            </a:tbl>
          </a:graphicData>
        </a:graphic>
      </p:graphicFrame>
      <p:graphicFrame>
        <p:nvGraphicFramePr>
          <p:cNvPr id="44" name="Table 5">
            <a:extLst>
              <a:ext uri="{FF2B5EF4-FFF2-40B4-BE49-F238E27FC236}">
                <a16:creationId xmlns:a16="http://schemas.microsoft.com/office/drawing/2014/main" id="{45AA4AE2-AD63-6675-3268-7DD9A64978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0635009"/>
              </p:ext>
            </p:extLst>
          </p:nvPr>
        </p:nvGraphicFramePr>
        <p:xfrm>
          <a:off x="2607106" y="2867568"/>
          <a:ext cx="361672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2090">
                  <a:extLst>
                    <a:ext uri="{9D8B030D-6E8A-4147-A177-3AD203B41FA5}">
                      <a16:colId xmlns:a16="http://schemas.microsoft.com/office/drawing/2014/main" val="3022295402"/>
                    </a:ext>
                  </a:extLst>
                </a:gridCol>
                <a:gridCol w="452090">
                  <a:extLst>
                    <a:ext uri="{9D8B030D-6E8A-4147-A177-3AD203B41FA5}">
                      <a16:colId xmlns:a16="http://schemas.microsoft.com/office/drawing/2014/main" val="2108321913"/>
                    </a:ext>
                  </a:extLst>
                </a:gridCol>
                <a:gridCol w="452090">
                  <a:extLst>
                    <a:ext uri="{9D8B030D-6E8A-4147-A177-3AD203B41FA5}">
                      <a16:colId xmlns:a16="http://schemas.microsoft.com/office/drawing/2014/main" val="1051347185"/>
                    </a:ext>
                  </a:extLst>
                </a:gridCol>
                <a:gridCol w="452090">
                  <a:extLst>
                    <a:ext uri="{9D8B030D-6E8A-4147-A177-3AD203B41FA5}">
                      <a16:colId xmlns:a16="http://schemas.microsoft.com/office/drawing/2014/main" val="2066060396"/>
                    </a:ext>
                  </a:extLst>
                </a:gridCol>
                <a:gridCol w="452090">
                  <a:extLst>
                    <a:ext uri="{9D8B030D-6E8A-4147-A177-3AD203B41FA5}">
                      <a16:colId xmlns:a16="http://schemas.microsoft.com/office/drawing/2014/main" val="1864471841"/>
                    </a:ext>
                  </a:extLst>
                </a:gridCol>
                <a:gridCol w="452090">
                  <a:extLst>
                    <a:ext uri="{9D8B030D-6E8A-4147-A177-3AD203B41FA5}">
                      <a16:colId xmlns:a16="http://schemas.microsoft.com/office/drawing/2014/main" val="1746544996"/>
                    </a:ext>
                  </a:extLst>
                </a:gridCol>
                <a:gridCol w="452090">
                  <a:extLst>
                    <a:ext uri="{9D8B030D-6E8A-4147-A177-3AD203B41FA5}">
                      <a16:colId xmlns:a16="http://schemas.microsoft.com/office/drawing/2014/main" val="2181881576"/>
                    </a:ext>
                  </a:extLst>
                </a:gridCol>
                <a:gridCol w="452090">
                  <a:extLst>
                    <a:ext uri="{9D8B030D-6E8A-4147-A177-3AD203B41FA5}">
                      <a16:colId xmlns:a16="http://schemas.microsoft.com/office/drawing/2014/main" val="2644089461"/>
                    </a:ext>
                  </a:extLst>
                </a:gridCol>
              </a:tblGrid>
              <a:tr h="36505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75152849"/>
                  </a:ext>
                </a:extLst>
              </a:tr>
              <a:tr h="36505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1640559"/>
                  </a:ext>
                </a:extLst>
              </a:tr>
            </a:tbl>
          </a:graphicData>
        </a:graphic>
      </p:graphicFrame>
      <p:graphicFrame>
        <p:nvGraphicFramePr>
          <p:cNvPr id="45" name="Table 5">
            <a:extLst>
              <a:ext uri="{FF2B5EF4-FFF2-40B4-BE49-F238E27FC236}">
                <a16:creationId xmlns:a16="http://schemas.microsoft.com/office/drawing/2014/main" id="{98D4EFA3-C9A3-6FE8-BAC4-0D5B43D835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9625849"/>
              </p:ext>
            </p:extLst>
          </p:nvPr>
        </p:nvGraphicFramePr>
        <p:xfrm>
          <a:off x="2608890" y="3977219"/>
          <a:ext cx="361672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2090">
                  <a:extLst>
                    <a:ext uri="{9D8B030D-6E8A-4147-A177-3AD203B41FA5}">
                      <a16:colId xmlns:a16="http://schemas.microsoft.com/office/drawing/2014/main" val="3022295402"/>
                    </a:ext>
                  </a:extLst>
                </a:gridCol>
                <a:gridCol w="452090">
                  <a:extLst>
                    <a:ext uri="{9D8B030D-6E8A-4147-A177-3AD203B41FA5}">
                      <a16:colId xmlns:a16="http://schemas.microsoft.com/office/drawing/2014/main" val="2108321913"/>
                    </a:ext>
                  </a:extLst>
                </a:gridCol>
                <a:gridCol w="452090">
                  <a:extLst>
                    <a:ext uri="{9D8B030D-6E8A-4147-A177-3AD203B41FA5}">
                      <a16:colId xmlns:a16="http://schemas.microsoft.com/office/drawing/2014/main" val="1051347185"/>
                    </a:ext>
                  </a:extLst>
                </a:gridCol>
                <a:gridCol w="452090">
                  <a:extLst>
                    <a:ext uri="{9D8B030D-6E8A-4147-A177-3AD203B41FA5}">
                      <a16:colId xmlns:a16="http://schemas.microsoft.com/office/drawing/2014/main" val="2066060396"/>
                    </a:ext>
                  </a:extLst>
                </a:gridCol>
                <a:gridCol w="452090">
                  <a:extLst>
                    <a:ext uri="{9D8B030D-6E8A-4147-A177-3AD203B41FA5}">
                      <a16:colId xmlns:a16="http://schemas.microsoft.com/office/drawing/2014/main" val="1864471841"/>
                    </a:ext>
                  </a:extLst>
                </a:gridCol>
                <a:gridCol w="452090">
                  <a:extLst>
                    <a:ext uri="{9D8B030D-6E8A-4147-A177-3AD203B41FA5}">
                      <a16:colId xmlns:a16="http://schemas.microsoft.com/office/drawing/2014/main" val="1746544996"/>
                    </a:ext>
                  </a:extLst>
                </a:gridCol>
                <a:gridCol w="452090">
                  <a:extLst>
                    <a:ext uri="{9D8B030D-6E8A-4147-A177-3AD203B41FA5}">
                      <a16:colId xmlns:a16="http://schemas.microsoft.com/office/drawing/2014/main" val="2181881576"/>
                    </a:ext>
                  </a:extLst>
                </a:gridCol>
                <a:gridCol w="452090">
                  <a:extLst>
                    <a:ext uri="{9D8B030D-6E8A-4147-A177-3AD203B41FA5}">
                      <a16:colId xmlns:a16="http://schemas.microsoft.com/office/drawing/2014/main" val="2644089461"/>
                    </a:ext>
                  </a:extLst>
                </a:gridCol>
              </a:tblGrid>
              <a:tr h="36505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75152849"/>
                  </a:ext>
                </a:extLst>
              </a:tr>
              <a:tr h="36505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1640559"/>
                  </a:ext>
                </a:extLst>
              </a:tr>
            </a:tbl>
          </a:graphicData>
        </a:graphic>
      </p:graphicFrame>
      <p:grpSp>
        <p:nvGrpSpPr>
          <p:cNvPr id="46" name="Group 45">
            <a:extLst>
              <a:ext uri="{FF2B5EF4-FFF2-40B4-BE49-F238E27FC236}">
                <a16:creationId xmlns:a16="http://schemas.microsoft.com/office/drawing/2014/main" id="{358640CF-C400-3848-CCFC-040CCF31C9FA}"/>
              </a:ext>
            </a:extLst>
          </p:cNvPr>
          <p:cNvGrpSpPr/>
          <p:nvPr/>
        </p:nvGrpSpPr>
        <p:grpSpPr>
          <a:xfrm>
            <a:off x="2602402" y="1776673"/>
            <a:ext cx="3626128" cy="731520"/>
            <a:chOff x="3874678" y="589305"/>
            <a:chExt cx="3626128" cy="731520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D2431DC5-AA7F-30FA-22C4-5AA4918A2D91}"/>
                </a:ext>
              </a:extLst>
            </p:cNvPr>
            <p:cNvCxnSpPr>
              <a:cxnSpLocks/>
            </p:cNvCxnSpPr>
            <p:nvPr/>
          </p:nvCxnSpPr>
          <p:spPr>
            <a:xfrm>
              <a:off x="3874678" y="589305"/>
              <a:ext cx="73343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9225BF70-117B-71DC-0769-1D29E8C9C36E}"/>
                </a:ext>
              </a:extLst>
            </p:cNvPr>
            <p:cNvCxnSpPr>
              <a:cxnSpLocks/>
            </p:cNvCxnSpPr>
            <p:nvPr/>
          </p:nvCxnSpPr>
          <p:spPr>
            <a:xfrm>
              <a:off x="3874678" y="1320825"/>
              <a:ext cx="73343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67C3CB1B-D555-5C83-B144-6DBE2B38C6BC}"/>
                </a:ext>
              </a:extLst>
            </p:cNvPr>
            <p:cNvCxnSpPr>
              <a:cxnSpLocks/>
            </p:cNvCxnSpPr>
            <p:nvPr/>
          </p:nvCxnSpPr>
          <p:spPr>
            <a:xfrm>
              <a:off x="7427463" y="591235"/>
              <a:ext cx="73343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EB7E754C-E578-A577-D8EC-8B6E82A7CA58}"/>
                </a:ext>
              </a:extLst>
            </p:cNvPr>
            <p:cNvCxnSpPr>
              <a:cxnSpLocks/>
            </p:cNvCxnSpPr>
            <p:nvPr/>
          </p:nvCxnSpPr>
          <p:spPr>
            <a:xfrm>
              <a:off x="7427463" y="1316405"/>
              <a:ext cx="73343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B1C547A3-DF62-87D4-62A5-52721A325696}"/>
              </a:ext>
            </a:extLst>
          </p:cNvPr>
          <p:cNvGrpSpPr/>
          <p:nvPr/>
        </p:nvGrpSpPr>
        <p:grpSpPr>
          <a:xfrm>
            <a:off x="2597698" y="2867568"/>
            <a:ext cx="3626128" cy="731520"/>
            <a:chOff x="3874678" y="589305"/>
            <a:chExt cx="3626128" cy="731520"/>
          </a:xfrm>
        </p:grpSpPr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48ECA190-65BA-B14F-746C-56FEFAB5460D}"/>
                </a:ext>
              </a:extLst>
            </p:cNvPr>
            <p:cNvCxnSpPr>
              <a:cxnSpLocks/>
            </p:cNvCxnSpPr>
            <p:nvPr/>
          </p:nvCxnSpPr>
          <p:spPr>
            <a:xfrm>
              <a:off x="3874678" y="589305"/>
              <a:ext cx="73343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57ECA307-51FE-49DF-1173-E8D77B036EDA}"/>
                </a:ext>
              </a:extLst>
            </p:cNvPr>
            <p:cNvCxnSpPr>
              <a:cxnSpLocks/>
            </p:cNvCxnSpPr>
            <p:nvPr/>
          </p:nvCxnSpPr>
          <p:spPr>
            <a:xfrm>
              <a:off x="3874678" y="1320825"/>
              <a:ext cx="73343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0D321281-8127-B1B5-0AB2-C2044A524645}"/>
                </a:ext>
              </a:extLst>
            </p:cNvPr>
            <p:cNvCxnSpPr>
              <a:cxnSpLocks/>
            </p:cNvCxnSpPr>
            <p:nvPr/>
          </p:nvCxnSpPr>
          <p:spPr>
            <a:xfrm>
              <a:off x="7427463" y="591235"/>
              <a:ext cx="73343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49E717CA-9F08-8864-5D7B-2B98602639DA}"/>
                </a:ext>
              </a:extLst>
            </p:cNvPr>
            <p:cNvCxnSpPr>
              <a:cxnSpLocks/>
            </p:cNvCxnSpPr>
            <p:nvPr/>
          </p:nvCxnSpPr>
          <p:spPr>
            <a:xfrm>
              <a:off x="7427463" y="1316405"/>
              <a:ext cx="73343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A5DE0B8B-9986-8B84-8AEA-A8D6DA21AB58}"/>
              </a:ext>
            </a:extLst>
          </p:cNvPr>
          <p:cNvGrpSpPr/>
          <p:nvPr/>
        </p:nvGrpSpPr>
        <p:grpSpPr>
          <a:xfrm>
            <a:off x="2602402" y="3977219"/>
            <a:ext cx="3626128" cy="731520"/>
            <a:chOff x="3874678" y="589305"/>
            <a:chExt cx="3626128" cy="731520"/>
          </a:xfrm>
        </p:grpSpPr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E87C6563-9A59-C6B4-8BA1-2F3AC5773315}"/>
                </a:ext>
              </a:extLst>
            </p:cNvPr>
            <p:cNvCxnSpPr>
              <a:cxnSpLocks/>
            </p:cNvCxnSpPr>
            <p:nvPr/>
          </p:nvCxnSpPr>
          <p:spPr>
            <a:xfrm>
              <a:off x="3874678" y="589305"/>
              <a:ext cx="73343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40597FE5-3D5D-9899-B933-CE4836E6F58C}"/>
                </a:ext>
              </a:extLst>
            </p:cNvPr>
            <p:cNvCxnSpPr>
              <a:cxnSpLocks/>
            </p:cNvCxnSpPr>
            <p:nvPr/>
          </p:nvCxnSpPr>
          <p:spPr>
            <a:xfrm>
              <a:off x="3874678" y="1320825"/>
              <a:ext cx="73343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5D5D02F0-DCAC-107D-96BA-6D1700F69665}"/>
                </a:ext>
              </a:extLst>
            </p:cNvPr>
            <p:cNvCxnSpPr>
              <a:cxnSpLocks/>
            </p:cNvCxnSpPr>
            <p:nvPr/>
          </p:nvCxnSpPr>
          <p:spPr>
            <a:xfrm>
              <a:off x="7427463" y="591235"/>
              <a:ext cx="73343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10DA6719-63F9-27BF-C9B3-3026BE1F73D4}"/>
                </a:ext>
              </a:extLst>
            </p:cNvPr>
            <p:cNvCxnSpPr>
              <a:cxnSpLocks/>
            </p:cNvCxnSpPr>
            <p:nvPr/>
          </p:nvCxnSpPr>
          <p:spPr>
            <a:xfrm>
              <a:off x="7427463" y="1316405"/>
              <a:ext cx="73343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49455510-3F45-AED9-7E35-3AC5227F4660}"/>
              </a:ext>
            </a:extLst>
          </p:cNvPr>
          <p:cNvCxnSpPr>
            <a:cxnSpLocks/>
          </p:cNvCxnSpPr>
          <p:nvPr/>
        </p:nvCxnSpPr>
        <p:spPr>
          <a:xfrm>
            <a:off x="6578106" y="719986"/>
            <a:ext cx="60007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643DE705-261F-0989-23D1-9C7ECE8D170C}"/>
              </a:ext>
            </a:extLst>
          </p:cNvPr>
          <p:cNvCxnSpPr>
            <a:cxnSpLocks/>
          </p:cNvCxnSpPr>
          <p:nvPr/>
        </p:nvCxnSpPr>
        <p:spPr>
          <a:xfrm>
            <a:off x="7005585" y="719898"/>
            <a:ext cx="60007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6368EC90-42BD-FFC5-C50C-720479639E55}"/>
              </a:ext>
            </a:extLst>
          </p:cNvPr>
          <p:cNvCxnSpPr>
            <a:cxnSpLocks/>
          </p:cNvCxnSpPr>
          <p:nvPr/>
        </p:nvCxnSpPr>
        <p:spPr>
          <a:xfrm>
            <a:off x="6573942" y="1772598"/>
            <a:ext cx="60007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54708175-0469-C706-0315-1D202BD8E6EA}"/>
              </a:ext>
            </a:extLst>
          </p:cNvPr>
          <p:cNvCxnSpPr>
            <a:cxnSpLocks/>
          </p:cNvCxnSpPr>
          <p:nvPr/>
        </p:nvCxnSpPr>
        <p:spPr>
          <a:xfrm>
            <a:off x="7001421" y="1772510"/>
            <a:ext cx="60007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71B2B899-70AD-A359-0515-AD0768D66AB1}"/>
              </a:ext>
            </a:extLst>
          </p:cNvPr>
          <p:cNvCxnSpPr>
            <a:cxnSpLocks/>
          </p:cNvCxnSpPr>
          <p:nvPr/>
        </p:nvCxnSpPr>
        <p:spPr>
          <a:xfrm>
            <a:off x="6568179" y="2872091"/>
            <a:ext cx="60007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40790D89-7112-D411-DC3C-E50348801C61}"/>
              </a:ext>
            </a:extLst>
          </p:cNvPr>
          <p:cNvCxnSpPr>
            <a:cxnSpLocks/>
          </p:cNvCxnSpPr>
          <p:nvPr/>
        </p:nvCxnSpPr>
        <p:spPr>
          <a:xfrm>
            <a:off x="6995658" y="2872003"/>
            <a:ext cx="60007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4551BE20-24B3-DA89-B1ED-B8DCA6715C2D}"/>
              </a:ext>
            </a:extLst>
          </p:cNvPr>
          <p:cNvCxnSpPr>
            <a:cxnSpLocks/>
          </p:cNvCxnSpPr>
          <p:nvPr/>
        </p:nvCxnSpPr>
        <p:spPr>
          <a:xfrm>
            <a:off x="6575615" y="3970393"/>
            <a:ext cx="60007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38527C54-1DFA-9773-FBF1-F22E6791BD02}"/>
              </a:ext>
            </a:extLst>
          </p:cNvPr>
          <p:cNvCxnSpPr>
            <a:cxnSpLocks/>
          </p:cNvCxnSpPr>
          <p:nvPr/>
        </p:nvCxnSpPr>
        <p:spPr>
          <a:xfrm>
            <a:off x="7003094" y="3970305"/>
            <a:ext cx="60007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3D77412F-2994-F173-6A54-22048E539BD0}"/>
              </a:ext>
            </a:extLst>
          </p:cNvPr>
          <p:cNvGrpSpPr/>
          <p:nvPr/>
        </p:nvGrpSpPr>
        <p:grpSpPr>
          <a:xfrm>
            <a:off x="314505" y="717995"/>
            <a:ext cx="1385908" cy="914400"/>
            <a:chOff x="557192" y="912324"/>
            <a:chExt cx="999160" cy="914400"/>
          </a:xfrm>
        </p:grpSpPr>
        <p:pic>
          <p:nvPicPr>
            <p:cNvPr id="103" name="Graphic 102" descr="DVD player outline">
              <a:extLst>
                <a:ext uri="{FF2B5EF4-FFF2-40B4-BE49-F238E27FC236}">
                  <a16:creationId xmlns:a16="http://schemas.microsoft.com/office/drawing/2014/main" id="{8D84F63C-0BD0-B4B9-711D-5F01D5B5D2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85368" y="912324"/>
              <a:ext cx="914400" cy="914400"/>
            </a:xfrm>
            <a:prstGeom prst="rect">
              <a:avLst/>
            </a:prstGeom>
          </p:spPr>
        </p:pic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0F440941-57A2-1D19-89E1-A8245A23CCEB}"/>
                </a:ext>
              </a:extLst>
            </p:cNvPr>
            <p:cNvSpPr txBox="1"/>
            <p:nvPr/>
          </p:nvSpPr>
          <p:spPr>
            <a:xfrm>
              <a:off x="557192" y="941271"/>
              <a:ext cx="9991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MPI Proc. 0</a:t>
              </a:r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CAE69F3D-6F74-79B4-E8FE-54F5191F04FD}"/>
              </a:ext>
            </a:extLst>
          </p:cNvPr>
          <p:cNvGrpSpPr/>
          <p:nvPr/>
        </p:nvGrpSpPr>
        <p:grpSpPr>
          <a:xfrm>
            <a:off x="309801" y="1750938"/>
            <a:ext cx="1385908" cy="914400"/>
            <a:chOff x="557192" y="912324"/>
            <a:chExt cx="999160" cy="914400"/>
          </a:xfrm>
        </p:grpSpPr>
        <p:pic>
          <p:nvPicPr>
            <p:cNvPr id="106" name="Graphic 105" descr="DVD player outline">
              <a:extLst>
                <a:ext uri="{FF2B5EF4-FFF2-40B4-BE49-F238E27FC236}">
                  <a16:creationId xmlns:a16="http://schemas.microsoft.com/office/drawing/2014/main" id="{7FD00BC4-EF85-B419-36F7-ACC2887E507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85368" y="912324"/>
              <a:ext cx="914400" cy="914400"/>
            </a:xfrm>
            <a:prstGeom prst="rect">
              <a:avLst/>
            </a:prstGeom>
          </p:spPr>
        </p:pic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E3B44656-0FAC-549F-2722-0518E4B4F096}"/>
                </a:ext>
              </a:extLst>
            </p:cNvPr>
            <p:cNvSpPr txBox="1"/>
            <p:nvPr/>
          </p:nvSpPr>
          <p:spPr>
            <a:xfrm>
              <a:off x="557192" y="941271"/>
              <a:ext cx="9991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MPI Proc. 1</a:t>
              </a:r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0E3CB1BE-0FAA-A6DF-576D-6C25E2BA2982}"/>
              </a:ext>
            </a:extLst>
          </p:cNvPr>
          <p:cNvGrpSpPr/>
          <p:nvPr/>
        </p:nvGrpSpPr>
        <p:grpSpPr>
          <a:xfrm>
            <a:off x="290099" y="2844530"/>
            <a:ext cx="1385908" cy="914400"/>
            <a:chOff x="557192" y="912324"/>
            <a:chExt cx="999160" cy="914400"/>
          </a:xfrm>
        </p:grpSpPr>
        <p:pic>
          <p:nvPicPr>
            <p:cNvPr id="109" name="Graphic 108" descr="DVD player outline">
              <a:extLst>
                <a:ext uri="{FF2B5EF4-FFF2-40B4-BE49-F238E27FC236}">
                  <a16:creationId xmlns:a16="http://schemas.microsoft.com/office/drawing/2014/main" id="{53802B04-B07E-9FCE-397A-1BFC6544A60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85368" y="912324"/>
              <a:ext cx="914400" cy="914400"/>
            </a:xfrm>
            <a:prstGeom prst="rect">
              <a:avLst/>
            </a:prstGeom>
          </p:spPr>
        </p:pic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C181C060-5FB4-C2FD-2B86-0408091C92BD}"/>
                </a:ext>
              </a:extLst>
            </p:cNvPr>
            <p:cNvSpPr txBox="1"/>
            <p:nvPr/>
          </p:nvSpPr>
          <p:spPr>
            <a:xfrm>
              <a:off x="557192" y="941271"/>
              <a:ext cx="9991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MPI Proc. 2</a:t>
              </a:r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6987CBA0-9B62-013D-2C21-9EB4B4D7D5C4}"/>
              </a:ext>
            </a:extLst>
          </p:cNvPr>
          <p:cNvGrpSpPr/>
          <p:nvPr/>
        </p:nvGrpSpPr>
        <p:grpSpPr>
          <a:xfrm>
            <a:off x="283300" y="3977219"/>
            <a:ext cx="1385908" cy="914400"/>
            <a:chOff x="557192" y="912324"/>
            <a:chExt cx="999160" cy="914400"/>
          </a:xfrm>
        </p:grpSpPr>
        <p:pic>
          <p:nvPicPr>
            <p:cNvPr id="112" name="Graphic 111" descr="DVD player outline">
              <a:extLst>
                <a:ext uri="{FF2B5EF4-FFF2-40B4-BE49-F238E27FC236}">
                  <a16:creationId xmlns:a16="http://schemas.microsoft.com/office/drawing/2014/main" id="{F4017E8F-7AE6-6D62-7F8E-AD188B8933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85368" y="912324"/>
              <a:ext cx="914400" cy="914400"/>
            </a:xfrm>
            <a:prstGeom prst="rect">
              <a:avLst/>
            </a:prstGeom>
          </p:spPr>
        </p:pic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6FAD8417-BBDC-CEAC-FF2A-0AE65EFB741C}"/>
                </a:ext>
              </a:extLst>
            </p:cNvPr>
            <p:cNvSpPr txBox="1"/>
            <p:nvPr/>
          </p:nvSpPr>
          <p:spPr>
            <a:xfrm>
              <a:off x="557192" y="941271"/>
              <a:ext cx="9991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MPI Proc. 3</a:t>
              </a:r>
            </a:p>
          </p:txBody>
        </p:sp>
      </p:grp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87866C91-AEFC-BD89-7AB9-7C3DA7C9117E}"/>
              </a:ext>
            </a:extLst>
          </p:cNvPr>
          <p:cNvCxnSpPr>
            <a:cxnSpLocks/>
          </p:cNvCxnSpPr>
          <p:nvPr/>
        </p:nvCxnSpPr>
        <p:spPr>
          <a:xfrm>
            <a:off x="7931277" y="1073367"/>
            <a:ext cx="60007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0BBEAD3F-1850-D5C7-1501-A658A859FA01}"/>
              </a:ext>
            </a:extLst>
          </p:cNvPr>
          <p:cNvCxnSpPr>
            <a:cxnSpLocks/>
          </p:cNvCxnSpPr>
          <p:nvPr/>
        </p:nvCxnSpPr>
        <p:spPr>
          <a:xfrm>
            <a:off x="8358756" y="1073154"/>
            <a:ext cx="60007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26943E0F-46C1-1B71-4CEA-AC8C8679A2C2}"/>
              </a:ext>
            </a:extLst>
          </p:cNvPr>
          <p:cNvCxnSpPr>
            <a:cxnSpLocks/>
          </p:cNvCxnSpPr>
          <p:nvPr/>
        </p:nvCxnSpPr>
        <p:spPr>
          <a:xfrm>
            <a:off x="7263203" y="2495820"/>
            <a:ext cx="60007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5E460BFC-0758-5A31-2734-6033991781B9}"/>
              </a:ext>
            </a:extLst>
          </p:cNvPr>
          <p:cNvCxnSpPr>
            <a:cxnSpLocks/>
          </p:cNvCxnSpPr>
          <p:nvPr/>
        </p:nvCxnSpPr>
        <p:spPr>
          <a:xfrm>
            <a:off x="7690682" y="2495390"/>
            <a:ext cx="60007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EFB89D5A-D2C9-67A0-1B76-A108793264C0}"/>
              </a:ext>
            </a:extLst>
          </p:cNvPr>
          <p:cNvCxnSpPr>
            <a:cxnSpLocks/>
          </p:cNvCxnSpPr>
          <p:nvPr/>
        </p:nvCxnSpPr>
        <p:spPr>
          <a:xfrm>
            <a:off x="7926742" y="3595102"/>
            <a:ext cx="60007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B1BA649F-FAA4-C60E-E817-42A4D333C68B}"/>
              </a:ext>
            </a:extLst>
          </p:cNvPr>
          <p:cNvCxnSpPr>
            <a:cxnSpLocks/>
          </p:cNvCxnSpPr>
          <p:nvPr/>
        </p:nvCxnSpPr>
        <p:spPr>
          <a:xfrm>
            <a:off x="8354221" y="3594672"/>
            <a:ext cx="60007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9BB51EF9-501C-A04F-382D-9371443E7443}"/>
              </a:ext>
            </a:extLst>
          </p:cNvPr>
          <p:cNvCxnSpPr>
            <a:cxnSpLocks/>
          </p:cNvCxnSpPr>
          <p:nvPr/>
        </p:nvCxnSpPr>
        <p:spPr>
          <a:xfrm>
            <a:off x="7263203" y="4336063"/>
            <a:ext cx="60007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1A88484D-7504-AFE0-99FE-8812CA6F36E8}"/>
              </a:ext>
            </a:extLst>
          </p:cNvPr>
          <p:cNvCxnSpPr>
            <a:cxnSpLocks/>
          </p:cNvCxnSpPr>
          <p:nvPr/>
        </p:nvCxnSpPr>
        <p:spPr>
          <a:xfrm>
            <a:off x="7690682" y="4335848"/>
            <a:ext cx="60007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9ECE9E2-A194-4355-BDDB-6178283F0288}"/>
              </a:ext>
            </a:extLst>
          </p:cNvPr>
          <p:cNvSpPr/>
          <p:nvPr/>
        </p:nvSpPr>
        <p:spPr>
          <a:xfrm rot="16200000">
            <a:off x="2671846" y="715664"/>
            <a:ext cx="358291" cy="369330"/>
          </a:xfrm>
          <a:prstGeom prst="roundRect">
            <a:avLst/>
          </a:prstGeom>
          <a:solidFill>
            <a:srgbClr val="1F77B4">
              <a:alpha val="24706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F0B7A1C6-E5FB-7FCB-7C48-C7BEA84581B0}"/>
              </a:ext>
            </a:extLst>
          </p:cNvPr>
          <p:cNvSpPr/>
          <p:nvPr/>
        </p:nvSpPr>
        <p:spPr>
          <a:xfrm rot="16200000">
            <a:off x="3103782" y="713034"/>
            <a:ext cx="358291" cy="369330"/>
          </a:xfrm>
          <a:prstGeom prst="roundRect">
            <a:avLst/>
          </a:prstGeom>
          <a:solidFill>
            <a:srgbClr val="1F77B4">
              <a:alpha val="24706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57833397-7DAF-FC35-95F1-E24C22B5E1EA}"/>
              </a:ext>
            </a:extLst>
          </p:cNvPr>
          <p:cNvSpPr/>
          <p:nvPr/>
        </p:nvSpPr>
        <p:spPr>
          <a:xfrm rot="16200000">
            <a:off x="3573225" y="708604"/>
            <a:ext cx="358291" cy="369330"/>
          </a:xfrm>
          <a:prstGeom prst="roundRect">
            <a:avLst/>
          </a:prstGeom>
          <a:solidFill>
            <a:srgbClr val="1F77B4">
              <a:alpha val="24706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A23094E3-64A8-CCF7-B9D0-E25B8C5C7D1C}"/>
              </a:ext>
            </a:extLst>
          </p:cNvPr>
          <p:cNvSpPr/>
          <p:nvPr/>
        </p:nvSpPr>
        <p:spPr>
          <a:xfrm rot="16200000">
            <a:off x="6649716" y="722746"/>
            <a:ext cx="358291" cy="369330"/>
          </a:xfrm>
          <a:prstGeom prst="roundRect">
            <a:avLst/>
          </a:prstGeom>
          <a:solidFill>
            <a:srgbClr val="1F77B4">
              <a:alpha val="24706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1D186D97-3CA8-7301-785F-EA95C5FBC26A}"/>
              </a:ext>
            </a:extLst>
          </p:cNvPr>
          <p:cNvSpPr/>
          <p:nvPr/>
        </p:nvSpPr>
        <p:spPr>
          <a:xfrm rot="16200000">
            <a:off x="6638606" y="1092255"/>
            <a:ext cx="358291" cy="369330"/>
          </a:xfrm>
          <a:prstGeom prst="roundRect">
            <a:avLst/>
          </a:prstGeom>
          <a:solidFill>
            <a:srgbClr val="1F77B4">
              <a:alpha val="24706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7A17ED4F-BF9B-79A5-2DFF-92413BD0B708}"/>
              </a:ext>
            </a:extLst>
          </p:cNvPr>
          <p:cNvSpPr/>
          <p:nvPr/>
        </p:nvSpPr>
        <p:spPr>
          <a:xfrm rot="16200000">
            <a:off x="7326251" y="717759"/>
            <a:ext cx="358291" cy="369330"/>
          </a:xfrm>
          <a:prstGeom prst="roundRect">
            <a:avLst/>
          </a:prstGeom>
          <a:solidFill>
            <a:srgbClr val="1F77B4">
              <a:alpha val="24706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AE8C7062-1DAE-8E99-AD41-A387B683F36C}"/>
              </a:ext>
            </a:extLst>
          </p:cNvPr>
          <p:cNvSpPr/>
          <p:nvPr/>
        </p:nvSpPr>
        <p:spPr>
          <a:xfrm rot="16200000">
            <a:off x="3554699" y="1764771"/>
            <a:ext cx="365760" cy="369330"/>
          </a:xfrm>
          <a:prstGeom prst="roundRect">
            <a:avLst/>
          </a:prstGeom>
          <a:solidFill>
            <a:srgbClr val="FF7F0E">
              <a:alpha val="24706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42207BAF-A6BA-0AA6-1BA3-F7270C29BE02}"/>
              </a:ext>
            </a:extLst>
          </p:cNvPr>
          <p:cNvSpPr/>
          <p:nvPr/>
        </p:nvSpPr>
        <p:spPr>
          <a:xfrm rot="16200000">
            <a:off x="4008628" y="1771405"/>
            <a:ext cx="365760" cy="369330"/>
          </a:xfrm>
          <a:prstGeom prst="roundRect">
            <a:avLst/>
          </a:prstGeom>
          <a:solidFill>
            <a:srgbClr val="FF7F0E">
              <a:alpha val="24706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074534D7-ED05-9D35-0D3A-CA6423458415}"/>
              </a:ext>
            </a:extLst>
          </p:cNvPr>
          <p:cNvSpPr/>
          <p:nvPr/>
        </p:nvSpPr>
        <p:spPr>
          <a:xfrm rot="16200000">
            <a:off x="4466688" y="1764771"/>
            <a:ext cx="365760" cy="369330"/>
          </a:xfrm>
          <a:prstGeom prst="roundRect">
            <a:avLst/>
          </a:prstGeom>
          <a:solidFill>
            <a:srgbClr val="FF7F0E">
              <a:alpha val="24706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F3B6C27D-EE52-8BC3-65F4-4958E3326F93}"/>
              </a:ext>
            </a:extLst>
          </p:cNvPr>
          <p:cNvSpPr/>
          <p:nvPr/>
        </p:nvSpPr>
        <p:spPr>
          <a:xfrm rot="16200000">
            <a:off x="6622582" y="1779886"/>
            <a:ext cx="365760" cy="369330"/>
          </a:xfrm>
          <a:prstGeom prst="roundRect">
            <a:avLst/>
          </a:prstGeom>
          <a:solidFill>
            <a:srgbClr val="FF7F0E">
              <a:alpha val="24706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8D6F072A-E1E2-A34E-EE1B-C6C9FE8C0BF4}"/>
              </a:ext>
            </a:extLst>
          </p:cNvPr>
          <p:cNvSpPr/>
          <p:nvPr/>
        </p:nvSpPr>
        <p:spPr>
          <a:xfrm rot="16200000">
            <a:off x="6612998" y="2154134"/>
            <a:ext cx="365760" cy="369330"/>
          </a:xfrm>
          <a:prstGeom prst="roundRect">
            <a:avLst/>
          </a:prstGeom>
          <a:solidFill>
            <a:srgbClr val="FF7F0E">
              <a:alpha val="24706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A5797F29-BC96-9A78-F291-088A47F8EE0E}"/>
              </a:ext>
            </a:extLst>
          </p:cNvPr>
          <p:cNvSpPr/>
          <p:nvPr/>
        </p:nvSpPr>
        <p:spPr>
          <a:xfrm rot="16200000">
            <a:off x="7328761" y="1772968"/>
            <a:ext cx="365760" cy="369330"/>
          </a:xfrm>
          <a:prstGeom prst="roundRect">
            <a:avLst/>
          </a:prstGeom>
          <a:solidFill>
            <a:srgbClr val="FF7F0E">
              <a:alpha val="24706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49888C42-3A79-340C-E97E-D13F76749F4C}"/>
              </a:ext>
            </a:extLst>
          </p:cNvPr>
          <p:cNvSpPr/>
          <p:nvPr/>
        </p:nvSpPr>
        <p:spPr>
          <a:xfrm rot="16200000">
            <a:off x="3579445" y="2869598"/>
            <a:ext cx="361573" cy="369330"/>
          </a:xfrm>
          <a:prstGeom prst="roundRect">
            <a:avLst/>
          </a:prstGeom>
          <a:solidFill>
            <a:srgbClr val="2CA02C">
              <a:alpha val="24706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555D6226-09D2-8896-2BFB-B4FC9C7F9352}"/>
              </a:ext>
            </a:extLst>
          </p:cNvPr>
          <p:cNvSpPr/>
          <p:nvPr/>
        </p:nvSpPr>
        <p:spPr>
          <a:xfrm rot="16200000">
            <a:off x="4010651" y="2856451"/>
            <a:ext cx="361573" cy="369330"/>
          </a:xfrm>
          <a:prstGeom prst="roundRect">
            <a:avLst/>
          </a:prstGeom>
          <a:solidFill>
            <a:srgbClr val="2CA02C">
              <a:alpha val="24706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BB50083E-0712-54A5-632C-C448C9CF6236}"/>
              </a:ext>
            </a:extLst>
          </p:cNvPr>
          <p:cNvSpPr/>
          <p:nvPr/>
        </p:nvSpPr>
        <p:spPr>
          <a:xfrm rot="16200000">
            <a:off x="4447014" y="2863221"/>
            <a:ext cx="361573" cy="369330"/>
          </a:xfrm>
          <a:prstGeom prst="roundRect">
            <a:avLst/>
          </a:prstGeom>
          <a:solidFill>
            <a:srgbClr val="2CA02C">
              <a:alpha val="24706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05D0BF24-EEDC-4AF3-7F93-4316FB0D1C63}"/>
              </a:ext>
            </a:extLst>
          </p:cNvPr>
          <p:cNvSpPr/>
          <p:nvPr/>
        </p:nvSpPr>
        <p:spPr>
          <a:xfrm rot="16200000">
            <a:off x="4904638" y="2856451"/>
            <a:ext cx="361573" cy="369330"/>
          </a:xfrm>
          <a:prstGeom prst="roundRect">
            <a:avLst/>
          </a:prstGeom>
          <a:solidFill>
            <a:srgbClr val="2CA02C">
              <a:alpha val="24706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7" name="Rectangle: Rounded Corners 186">
            <a:extLst>
              <a:ext uri="{FF2B5EF4-FFF2-40B4-BE49-F238E27FC236}">
                <a16:creationId xmlns:a16="http://schemas.microsoft.com/office/drawing/2014/main" id="{7B704550-3A95-20AF-B1FB-3CB51878FC77}"/>
              </a:ext>
            </a:extLst>
          </p:cNvPr>
          <p:cNvSpPr/>
          <p:nvPr/>
        </p:nvSpPr>
        <p:spPr>
          <a:xfrm rot="16200000">
            <a:off x="7323238" y="3229179"/>
            <a:ext cx="361573" cy="369330"/>
          </a:xfrm>
          <a:prstGeom prst="roundRect">
            <a:avLst/>
          </a:prstGeom>
          <a:solidFill>
            <a:srgbClr val="2CA02C">
              <a:alpha val="24706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8" name="Rectangle: Rounded Corners 187">
            <a:extLst>
              <a:ext uri="{FF2B5EF4-FFF2-40B4-BE49-F238E27FC236}">
                <a16:creationId xmlns:a16="http://schemas.microsoft.com/office/drawing/2014/main" id="{4386F6D9-B0BC-7AAA-A86F-54C65F3A559C}"/>
              </a:ext>
            </a:extLst>
          </p:cNvPr>
          <p:cNvSpPr/>
          <p:nvPr/>
        </p:nvSpPr>
        <p:spPr>
          <a:xfrm rot="16200000">
            <a:off x="7980574" y="2863027"/>
            <a:ext cx="361573" cy="369330"/>
          </a:xfrm>
          <a:prstGeom prst="roundRect">
            <a:avLst/>
          </a:prstGeom>
          <a:solidFill>
            <a:srgbClr val="2CA02C">
              <a:alpha val="24706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9" name="Rectangle: Rounded Corners 188">
            <a:extLst>
              <a:ext uri="{FF2B5EF4-FFF2-40B4-BE49-F238E27FC236}">
                <a16:creationId xmlns:a16="http://schemas.microsoft.com/office/drawing/2014/main" id="{B9F1D24D-8DAF-328B-C389-F3FD2B9C89B4}"/>
              </a:ext>
            </a:extLst>
          </p:cNvPr>
          <p:cNvSpPr/>
          <p:nvPr/>
        </p:nvSpPr>
        <p:spPr>
          <a:xfrm rot="16200000">
            <a:off x="6632065" y="2875363"/>
            <a:ext cx="361573" cy="369330"/>
          </a:xfrm>
          <a:prstGeom prst="roundRect">
            <a:avLst/>
          </a:prstGeom>
          <a:solidFill>
            <a:srgbClr val="2CA02C">
              <a:alpha val="24706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0" name="Rectangle: Rounded Corners 189">
            <a:extLst>
              <a:ext uri="{FF2B5EF4-FFF2-40B4-BE49-F238E27FC236}">
                <a16:creationId xmlns:a16="http://schemas.microsoft.com/office/drawing/2014/main" id="{A8D86C2D-CC6F-BABB-6916-B2A9452AE9C1}"/>
              </a:ext>
            </a:extLst>
          </p:cNvPr>
          <p:cNvSpPr/>
          <p:nvPr/>
        </p:nvSpPr>
        <p:spPr>
          <a:xfrm rot="16200000">
            <a:off x="6629054" y="3245566"/>
            <a:ext cx="361573" cy="369330"/>
          </a:xfrm>
          <a:prstGeom prst="roundRect">
            <a:avLst/>
          </a:prstGeom>
          <a:solidFill>
            <a:srgbClr val="2CA02C">
              <a:alpha val="24706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1" name="Rectangle: Rounded Corners 190">
            <a:extLst>
              <a:ext uri="{FF2B5EF4-FFF2-40B4-BE49-F238E27FC236}">
                <a16:creationId xmlns:a16="http://schemas.microsoft.com/office/drawing/2014/main" id="{CF14A3C2-D8F4-F184-04A0-218240ECC7BD}"/>
              </a:ext>
            </a:extLst>
          </p:cNvPr>
          <p:cNvSpPr/>
          <p:nvPr/>
        </p:nvSpPr>
        <p:spPr>
          <a:xfrm rot="16200000">
            <a:off x="4901324" y="3978086"/>
            <a:ext cx="380476" cy="369330"/>
          </a:xfrm>
          <a:prstGeom prst="roundRect">
            <a:avLst/>
          </a:prstGeom>
          <a:solidFill>
            <a:srgbClr val="D62728">
              <a:alpha val="24706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2" name="Rectangle: Rounded Corners 191">
            <a:extLst>
              <a:ext uri="{FF2B5EF4-FFF2-40B4-BE49-F238E27FC236}">
                <a16:creationId xmlns:a16="http://schemas.microsoft.com/office/drawing/2014/main" id="{FA4E7812-B7B6-C92C-73BC-77496B615E5D}"/>
              </a:ext>
            </a:extLst>
          </p:cNvPr>
          <p:cNvSpPr/>
          <p:nvPr/>
        </p:nvSpPr>
        <p:spPr>
          <a:xfrm rot="16200000">
            <a:off x="5353899" y="3974898"/>
            <a:ext cx="380476" cy="369330"/>
          </a:xfrm>
          <a:prstGeom prst="roundRect">
            <a:avLst/>
          </a:prstGeom>
          <a:solidFill>
            <a:srgbClr val="D62728">
              <a:alpha val="24706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3" name="Rectangle: Rounded Corners 192">
            <a:extLst>
              <a:ext uri="{FF2B5EF4-FFF2-40B4-BE49-F238E27FC236}">
                <a16:creationId xmlns:a16="http://schemas.microsoft.com/office/drawing/2014/main" id="{B04E6A71-AB3D-7B0C-259B-88E95D508781}"/>
              </a:ext>
            </a:extLst>
          </p:cNvPr>
          <p:cNvSpPr/>
          <p:nvPr/>
        </p:nvSpPr>
        <p:spPr>
          <a:xfrm rot="16200000">
            <a:off x="5807754" y="3960945"/>
            <a:ext cx="380476" cy="369330"/>
          </a:xfrm>
          <a:prstGeom prst="roundRect">
            <a:avLst/>
          </a:prstGeom>
          <a:solidFill>
            <a:srgbClr val="D62728">
              <a:alpha val="24706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4" name="Rectangle: Rounded Corners 193">
            <a:extLst>
              <a:ext uri="{FF2B5EF4-FFF2-40B4-BE49-F238E27FC236}">
                <a16:creationId xmlns:a16="http://schemas.microsoft.com/office/drawing/2014/main" id="{D5D20A96-054F-ABA1-663B-5438E3FEB0ED}"/>
              </a:ext>
            </a:extLst>
          </p:cNvPr>
          <p:cNvSpPr/>
          <p:nvPr/>
        </p:nvSpPr>
        <p:spPr>
          <a:xfrm rot="16200000">
            <a:off x="6629659" y="3970525"/>
            <a:ext cx="380476" cy="369330"/>
          </a:xfrm>
          <a:prstGeom prst="roundRect">
            <a:avLst/>
          </a:prstGeom>
          <a:solidFill>
            <a:srgbClr val="D62728">
              <a:alpha val="24706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5" name="Rectangle: Rounded Corners 194">
            <a:extLst>
              <a:ext uri="{FF2B5EF4-FFF2-40B4-BE49-F238E27FC236}">
                <a16:creationId xmlns:a16="http://schemas.microsoft.com/office/drawing/2014/main" id="{12157B44-8942-5C70-B886-105A899430E8}"/>
              </a:ext>
            </a:extLst>
          </p:cNvPr>
          <p:cNvSpPr/>
          <p:nvPr/>
        </p:nvSpPr>
        <p:spPr>
          <a:xfrm rot="16200000">
            <a:off x="6629173" y="4355374"/>
            <a:ext cx="380476" cy="369330"/>
          </a:xfrm>
          <a:prstGeom prst="roundRect">
            <a:avLst/>
          </a:prstGeom>
          <a:solidFill>
            <a:srgbClr val="D62728">
              <a:alpha val="24706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6" name="Rectangle: Rounded Corners 195">
            <a:extLst>
              <a:ext uri="{FF2B5EF4-FFF2-40B4-BE49-F238E27FC236}">
                <a16:creationId xmlns:a16="http://schemas.microsoft.com/office/drawing/2014/main" id="{4135E534-4B14-5C03-5C57-29DC6FF7C20B}"/>
              </a:ext>
            </a:extLst>
          </p:cNvPr>
          <p:cNvSpPr/>
          <p:nvPr/>
        </p:nvSpPr>
        <p:spPr>
          <a:xfrm rot="16200000">
            <a:off x="7315101" y="3955457"/>
            <a:ext cx="380476" cy="369330"/>
          </a:xfrm>
          <a:prstGeom prst="roundRect">
            <a:avLst/>
          </a:prstGeom>
          <a:solidFill>
            <a:srgbClr val="D62728">
              <a:alpha val="24706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7" name="Rectangle: Rounded Corners 196">
            <a:extLst>
              <a:ext uri="{FF2B5EF4-FFF2-40B4-BE49-F238E27FC236}">
                <a16:creationId xmlns:a16="http://schemas.microsoft.com/office/drawing/2014/main" id="{0AB62C5C-C2E7-7090-992D-0842639068AC}"/>
              </a:ext>
            </a:extLst>
          </p:cNvPr>
          <p:cNvSpPr/>
          <p:nvPr/>
        </p:nvSpPr>
        <p:spPr>
          <a:xfrm rot="16200000">
            <a:off x="3102538" y="1098230"/>
            <a:ext cx="358291" cy="369330"/>
          </a:xfrm>
          <a:prstGeom prst="roundRect">
            <a:avLst/>
          </a:prstGeom>
          <a:solidFill>
            <a:srgbClr val="1F77B4">
              <a:alpha val="24706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9" name="Rectangle: Rounded Corners 198">
            <a:extLst>
              <a:ext uri="{FF2B5EF4-FFF2-40B4-BE49-F238E27FC236}">
                <a16:creationId xmlns:a16="http://schemas.microsoft.com/office/drawing/2014/main" id="{454843A2-9D64-811B-FE2D-110D09A8D3CD}"/>
              </a:ext>
            </a:extLst>
          </p:cNvPr>
          <p:cNvSpPr/>
          <p:nvPr/>
        </p:nvSpPr>
        <p:spPr>
          <a:xfrm rot="16200000">
            <a:off x="3567371" y="1088689"/>
            <a:ext cx="358291" cy="369330"/>
          </a:xfrm>
          <a:prstGeom prst="roundRect">
            <a:avLst/>
          </a:prstGeom>
          <a:solidFill>
            <a:srgbClr val="1F77B4">
              <a:alpha val="24706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0" name="Rectangle: Rounded Corners 199">
            <a:extLst>
              <a:ext uri="{FF2B5EF4-FFF2-40B4-BE49-F238E27FC236}">
                <a16:creationId xmlns:a16="http://schemas.microsoft.com/office/drawing/2014/main" id="{BE76E93C-9496-7084-E235-5F577D2E817D}"/>
              </a:ext>
            </a:extLst>
          </p:cNvPr>
          <p:cNvSpPr/>
          <p:nvPr/>
        </p:nvSpPr>
        <p:spPr>
          <a:xfrm rot="16200000">
            <a:off x="4027021" y="1103654"/>
            <a:ext cx="358291" cy="369330"/>
          </a:xfrm>
          <a:prstGeom prst="roundRect">
            <a:avLst/>
          </a:prstGeom>
          <a:solidFill>
            <a:srgbClr val="1F77B4">
              <a:alpha val="24706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1" name="Rectangle: Rounded Corners 200">
            <a:extLst>
              <a:ext uri="{FF2B5EF4-FFF2-40B4-BE49-F238E27FC236}">
                <a16:creationId xmlns:a16="http://schemas.microsoft.com/office/drawing/2014/main" id="{961027F0-7014-F712-18C6-463D8E45CD7A}"/>
              </a:ext>
            </a:extLst>
          </p:cNvPr>
          <p:cNvSpPr/>
          <p:nvPr/>
        </p:nvSpPr>
        <p:spPr>
          <a:xfrm rot="16200000">
            <a:off x="5829112" y="1075050"/>
            <a:ext cx="358291" cy="369330"/>
          </a:xfrm>
          <a:prstGeom prst="roundRect">
            <a:avLst/>
          </a:prstGeom>
          <a:solidFill>
            <a:srgbClr val="1F77B4">
              <a:alpha val="24706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7" name="Rectangle: Rounded Corners 216">
            <a:extLst>
              <a:ext uri="{FF2B5EF4-FFF2-40B4-BE49-F238E27FC236}">
                <a16:creationId xmlns:a16="http://schemas.microsoft.com/office/drawing/2014/main" id="{E6C91647-9C00-9DAF-A663-8740D4A8DD31}"/>
              </a:ext>
            </a:extLst>
          </p:cNvPr>
          <p:cNvSpPr/>
          <p:nvPr/>
        </p:nvSpPr>
        <p:spPr>
          <a:xfrm rot="16200000">
            <a:off x="6638606" y="1087924"/>
            <a:ext cx="358291" cy="369330"/>
          </a:xfrm>
          <a:prstGeom prst="roundRect">
            <a:avLst/>
          </a:prstGeom>
          <a:solidFill>
            <a:srgbClr val="1F77B4">
              <a:alpha val="24706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8" name="Rectangle: Rounded Corners 217">
            <a:extLst>
              <a:ext uri="{FF2B5EF4-FFF2-40B4-BE49-F238E27FC236}">
                <a16:creationId xmlns:a16="http://schemas.microsoft.com/office/drawing/2014/main" id="{01CD49D1-3E72-201C-4D24-CBB710C10A8A}"/>
              </a:ext>
            </a:extLst>
          </p:cNvPr>
          <p:cNvSpPr/>
          <p:nvPr/>
        </p:nvSpPr>
        <p:spPr>
          <a:xfrm rot="16200000">
            <a:off x="7328730" y="711892"/>
            <a:ext cx="358291" cy="369330"/>
          </a:xfrm>
          <a:prstGeom prst="roundRect">
            <a:avLst/>
          </a:prstGeom>
          <a:solidFill>
            <a:srgbClr val="1F77B4">
              <a:alpha val="24706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9" name="Rectangle: Rounded Corners 218">
            <a:extLst>
              <a:ext uri="{FF2B5EF4-FFF2-40B4-BE49-F238E27FC236}">
                <a16:creationId xmlns:a16="http://schemas.microsoft.com/office/drawing/2014/main" id="{DE6BFAEB-14C5-DE68-9EFE-515EF1BD0FF6}"/>
              </a:ext>
            </a:extLst>
          </p:cNvPr>
          <p:cNvSpPr/>
          <p:nvPr/>
        </p:nvSpPr>
        <p:spPr>
          <a:xfrm rot="16200000">
            <a:off x="7326194" y="1086032"/>
            <a:ext cx="358291" cy="369330"/>
          </a:xfrm>
          <a:prstGeom prst="roundRect">
            <a:avLst/>
          </a:prstGeom>
          <a:solidFill>
            <a:srgbClr val="1F77B4">
              <a:alpha val="24706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0" name="Rectangle: Rounded Corners 219">
            <a:extLst>
              <a:ext uri="{FF2B5EF4-FFF2-40B4-BE49-F238E27FC236}">
                <a16:creationId xmlns:a16="http://schemas.microsoft.com/office/drawing/2014/main" id="{AA74F96E-D777-4340-2D40-4F3EE5014874}"/>
              </a:ext>
            </a:extLst>
          </p:cNvPr>
          <p:cNvSpPr/>
          <p:nvPr/>
        </p:nvSpPr>
        <p:spPr>
          <a:xfrm rot="16200000">
            <a:off x="7990619" y="705493"/>
            <a:ext cx="358291" cy="369330"/>
          </a:xfrm>
          <a:prstGeom prst="roundRect">
            <a:avLst/>
          </a:prstGeom>
          <a:solidFill>
            <a:srgbClr val="1F77B4">
              <a:alpha val="24706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1" name="Rectangle: Rounded Corners 220">
            <a:extLst>
              <a:ext uri="{FF2B5EF4-FFF2-40B4-BE49-F238E27FC236}">
                <a16:creationId xmlns:a16="http://schemas.microsoft.com/office/drawing/2014/main" id="{A5575037-7950-8C74-0EDD-4D61F0E71FC2}"/>
              </a:ext>
            </a:extLst>
          </p:cNvPr>
          <p:cNvSpPr/>
          <p:nvPr/>
        </p:nvSpPr>
        <p:spPr>
          <a:xfrm rot="16200000">
            <a:off x="4008628" y="2148219"/>
            <a:ext cx="365760" cy="369330"/>
          </a:xfrm>
          <a:prstGeom prst="roundRect">
            <a:avLst/>
          </a:prstGeom>
          <a:solidFill>
            <a:srgbClr val="FF7F0E">
              <a:alpha val="24706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2" name="Rectangle: Rounded Corners 221">
            <a:extLst>
              <a:ext uri="{FF2B5EF4-FFF2-40B4-BE49-F238E27FC236}">
                <a16:creationId xmlns:a16="http://schemas.microsoft.com/office/drawing/2014/main" id="{4943F82F-D228-F5BB-917E-8AF0B3E9E972}"/>
              </a:ext>
            </a:extLst>
          </p:cNvPr>
          <p:cNvSpPr/>
          <p:nvPr/>
        </p:nvSpPr>
        <p:spPr>
          <a:xfrm rot="16200000">
            <a:off x="5826549" y="2146894"/>
            <a:ext cx="365760" cy="369330"/>
          </a:xfrm>
          <a:prstGeom prst="roundRect">
            <a:avLst/>
          </a:prstGeom>
          <a:solidFill>
            <a:srgbClr val="FF7F0E">
              <a:alpha val="24706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3" name="Rectangle: Rounded Corners 222">
            <a:extLst>
              <a:ext uri="{FF2B5EF4-FFF2-40B4-BE49-F238E27FC236}">
                <a16:creationId xmlns:a16="http://schemas.microsoft.com/office/drawing/2014/main" id="{4E1F212C-787F-3193-8D4D-BC2A1C27C7BD}"/>
              </a:ext>
            </a:extLst>
          </p:cNvPr>
          <p:cNvSpPr/>
          <p:nvPr/>
        </p:nvSpPr>
        <p:spPr>
          <a:xfrm rot="16200000">
            <a:off x="6628742" y="2144828"/>
            <a:ext cx="365760" cy="369330"/>
          </a:xfrm>
          <a:prstGeom prst="roundRect">
            <a:avLst/>
          </a:prstGeom>
          <a:solidFill>
            <a:srgbClr val="FF7F0E">
              <a:alpha val="24706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4" name="Rectangle: Rounded Corners 223">
            <a:extLst>
              <a:ext uri="{FF2B5EF4-FFF2-40B4-BE49-F238E27FC236}">
                <a16:creationId xmlns:a16="http://schemas.microsoft.com/office/drawing/2014/main" id="{8EAD3D7E-D764-0138-85CB-9CAA1B5E328C}"/>
              </a:ext>
            </a:extLst>
          </p:cNvPr>
          <p:cNvSpPr/>
          <p:nvPr/>
        </p:nvSpPr>
        <p:spPr>
          <a:xfrm rot="16200000">
            <a:off x="7323457" y="2122572"/>
            <a:ext cx="365760" cy="369330"/>
          </a:xfrm>
          <a:prstGeom prst="roundRect">
            <a:avLst/>
          </a:prstGeom>
          <a:solidFill>
            <a:srgbClr val="FF7F0E">
              <a:alpha val="24706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5" name="Rectangle: Rounded Corners 224">
            <a:extLst>
              <a:ext uri="{FF2B5EF4-FFF2-40B4-BE49-F238E27FC236}">
                <a16:creationId xmlns:a16="http://schemas.microsoft.com/office/drawing/2014/main" id="{0BC9F12D-66F0-730C-C3AF-FD2BE61811D0}"/>
              </a:ext>
            </a:extLst>
          </p:cNvPr>
          <p:cNvSpPr/>
          <p:nvPr/>
        </p:nvSpPr>
        <p:spPr>
          <a:xfrm rot="16200000">
            <a:off x="3105634" y="3235648"/>
            <a:ext cx="361573" cy="369330"/>
          </a:xfrm>
          <a:prstGeom prst="roundRect">
            <a:avLst/>
          </a:prstGeom>
          <a:solidFill>
            <a:srgbClr val="2CA02C">
              <a:alpha val="24706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6" name="Rectangle: Rounded Corners 225">
            <a:extLst>
              <a:ext uri="{FF2B5EF4-FFF2-40B4-BE49-F238E27FC236}">
                <a16:creationId xmlns:a16="http://schemas.microsoft.com/office/drawing/2014/main" id="{F3F1E2A8-6DF9-8692-4858-C7D8DCDD467F}"/>
              </a:ext>
            </a:extLst>
          </p:cNvPr>
          <p:cNvSpPr/>
          <p:nvPr/>
        </p:nvSpPr>
        <p:spPr>
          <a:xfrm rot="16200000">
            <a:off x="4455213" y="3248500"/>
            <a:ext cx="361573" cy="369330"/>
          </a:xfrm>
          <a:prstGeom prst="roundRect">
            <a:avLst/>
          </a:prstGeom>
          <a:solidFill>
            <a:srgbClr val="2CA02C">
              <a:alpha val="24706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7" name="Rectangle: Rounded Corners 226">
            <a:extLst>
              <a:ext uri="{FF2B5EF4-FFF2-40B4-BE49-F238E27FC236}">
                <a16:creationId xmlns:a16="http://schemas.microsoft.com/office/drawing/2014/main" id="{E1225947-3106-9651-9E42-A439ACEF3C9B}"/>
              </a:ext>
            </a:extLst>
          </p:cNvPr>
          <p:cNvSpPr/>
          <p:nvPr/>
        </p:nvSpPr>
        <p:spPr>
          <a:xfrm rot="16200000">
            <a:off x="4909531" y="3248501"/>
            <a:ext cx="361573" cy="369330"/>
          </a:xfrm>
          <a:prstGeom prst="roundRect">
            <a:avLst/>
          </a:prstGeom>
          <a:solidFill>
            <a:srgbClr val="2CA02C">
              <a:alpha val="24706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8" name="Rectangle: Rounded Corners 227">
            <a:extLst>
              <a:ext uri="{FF2B5EF4-FFF2-40B4-BE49-F238E27FC236}">
                <a16:creationId xmlns:a16="http://schemas.microsoft.com/office/drawing/2014/main" id="{54BC8805-D419-8448-E407-08529EE038AD}"/>
              </a:ext>
            </a:extLst>
          </p:cNvPr>
          <p:cNvSpPr/>
          <p:nvPr/>
        </p:nvSpPr>
        <p:spPr>
          <a:xfrm rot="16200000">
            <a:off x="5379724" y="3240874"/>
            <a:ext cx="361573" cy="369330"/>
          </a:xfrm>
          <a:prstGeom prst="roundRect">
            <a:avLst/>
          </a:prstGeom>
          <a:solidFill>
            <a:srgbClr val="2CA02C">
              <a:alpha val="24706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9" name="Rectangle: Rounded Corners 228">
            <a:extLst>
              <a:ext uri="{FF2B5EF4-FFF2-40B4-BE49-F238E27FC236}">
                <a16:creationId xmlns:a16="http://schemas.microsoft.com/office/drawing/2014/main" id="{DF8BF496-32B9-2CA4-B185-975BA310E62B}"/>
              </a:ext>
            </a:extLst>
          </p:cNvPr>
          <p:cNvSpPr/>
          <p:nvPr/>
        </p:nvSpPr>
        <p:spPr>
          <a:xfrm rot="16200000">
            <a:off x="7325842" y="2868125"/>
            <a:ext cx="361573" cy="369330"/>
          </a:xfrm>
          <a:prstGeom prst="roundRect">
            <a:avLst/>
          </a:prstGeom>
          <a:solidFill>
            <a:srgbClr val="2CA02C">
              <a:alpha val="24706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0" name="Rectangle: Rounded Corners 229">
            <a:extLst>
              <a:ext uri="{FF2B5EF4-FFF2-40B4-BE49-F238E27FC236}">
                <a16:creationId xmlns:a16="http://schemas.microsoft.com/office/drawing/2014/main" id="{0B4E141A-95F3-633B-65A7-67BA4EA1187D}"/>
              </a:ext>
            </a:extLst>
          </p:cNvPr>
          <p:cNvSpPr/>
          <p:nvPr/>
        </p:nvSpPr>
        <p:spPr>
          <a:xfrm rot="16200000">
            <a:off x="6635970" y="2871991"/>
            <a:ext cx="361573" cy="369330"/>
          </a:xfrm>
          <a:prstGeom prst="roundRect">
            <a:avLst/>
          </a:prstGeom>
          <a:solidFill>
            <a:srgbClr val="2CA02C">
              <a:alpha val="24706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1" name="Rectangle: Rounded Corners 230">
            <a:extLst>
              <a:ext uri="{FF2B5EF4-FFF2-40B4-BE49-F238E27FC236}">
                <a16:creationId xmlns:a16="http://schemas.microsoft.com/office/drawing/2014/main" id="{3FC76F4F-BCCA-D108-41C9-1DB9B0C00339}"/>
              </a:ext>
            </a:extLst>
          </p:cNvPr>
          <p:cNvSpPr/>
          <p:nvPr/>
        </p:nvSpPr>
        <p:spPr>
          <a:xfrm rot="16200000">
            <a:off x="6629056" y="3246983"/>
            <a:ext cx="361573" cy="369330"/>
          </a:xfrm>
          <a:prstGeom prst="roundRect">
            <a:avLst/>
          </a:prstGeom>
          <a:solidFill>
            <a:srgbClr val="2CA02C">
              <a:alpha val="24706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2" name="Rectangle: Rounded Corners 231">
            <a:extLst>
              <a:ext uri="{FF2B5EF4-FFF2-40B4-BE49-F238E27FC236}">
                <a16:creationId xmlns:a16="http://schemas.microsoft.com/office/drawing/2014/main" id="{36049B88-D840-309C-7047-1C37170B85E8}"/>
              </a:ext>
            </a:extLst>
          </p:cNvPr>
          <p:cNvSpPr/>
          <p:nvPr/>
        </p:nvSpPr>
        <p:spPr>
          <a:xfrm rot="16200000">
            <a:off x="7984921" y="3233175"/>
            <a:ext cx="361573" cy="369330"/>
          </a:xfrm>
          <a:prstGeom prst="roundRect">
            <a:avLst/>
          </a:prstGeom>
          <a:solidFill>
            <a:srgbClr val="2CA02C">
              <a:alpha val="24706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3" name="Rectangle: Rounded Corners 232">
            <a:extLst>
              <a:ext uri="{FF2B5EF4-FFF2-40B4-BE49-F238E27FC236}">
                <a16:creationId xmlns:a16="http://schemas.microsoft.com/office/drawing/2014/main" id="{C636E250-EE72-D955-0D5C-5E8D5B3CC4A9}"/>
              </a:ext>
            </a:extLst>
          </p:cNvPr>
          <p:cNvSpPr/>
          <p:nvPr/>
        </p:nvSpPr>
        <p:spPr>
          <a:xfrm rot="16200000">
            <a:off x="5361352" y="4370192"/>
            <a:ext cx="380476" cy="369330"/>
          </a:xfrm>
          <a:prstGeom prst="roundRect">
            <a:avLst/>
          </a:prstGeom>
          <a:solidFill>
            <a:srgbClr val="D62728">
              <a:alpha val="24706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4" name="Rectangle: Rounded Corners 233">
            <a:extLst>
              <a:ext uri="{FF2B5EF4-FFF2-40B4-BE49-F238E27FC236}">
                <a16:creationId xmlns:a16="http://schemas.microsoft.com/office/drawing/2014/main" id="{445084DD-E36C-5CDE-D882-375EDB63CBCC}"/>
              </a:ext>
            </a:extLst>
          </p:cNvPr>
          <p:cNvSpPr/>
          <p:nvPr/>
        </p:nvSpPr>
        <p:spPr>
          <a:xfrm rot="16200000">
            <a:off x="5810910" y="4365615"/>
            <a:ext cx="380476" cy="369330"/>
          </a:xfrm>
          <a:prstGeom prst="roundRect">
            <a:avLst/>
          </a:prstGeom>
          <a:solidFill>
            <a:srgbClr val="D62728">
              <a:alpha val="24706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5" name="Rectangle: Rounded Corners 234">
            <a:extLst>
              <a:ext uri="{FF2B5EF4-FFF2-40B4-BE49-F238E27FC236}">
                <a16:creationId xmlns:a16="http://schemas.microsoft.com/office/drawing/2014/main" id="{DF97FFF1-BDE1-EA98-9B0A-4CEAC80F6C1C}"/>
              </a:ext>
            </a:extLst>
          </p:cNvPr>
          <p:cNvSpPr/>
          <p:nvPr/>
        </p:nvSpPr>
        <p:spPr>
          <a:xfrm rot="16200000">
            <a:off x="6627513" y="3966057"/>
            <a:ext cx="380476" cy="369330"/>
          </a:xfrm>
          <a:prstGeom prst="roundRect">
            <a:avLst/>
          </a:prstGeom>
          <a:solidFill>
            <a:srgbClr val="D62728">
              <a:alpha val="24706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6" name="Rectangle: Rounded Corners 235">
            <a:extLst>
              <a:ext uri="{FF2B5EF4-FFF2-40B4-BE49-F238E27FC236}">
                <a16:creationId xmlns:a16="http://schemas.microsoft.com/office/drawing/2014/main" id="{9B409866-7621-9FD2-2447-0E9DA1FF9196}"/>
              </a:ext>
            </a:extLst>
          </p:cNvPr>
          <p:cNvSpPr/>
          <p:nvPr/>
        </p:nvSpPr>
        <p:spPr>
          <a:xfrm rot="16200000">
            <a:off x="6629173" y="4350400"/>
            <a:ext cx="380476" cy="369330"/>
          </a:xfrm>
          <a:prstGeom prst="roundRect">
            <a:avLst/>
          </a:prstGeom>
          <a:solidFill>
            <a:srgbClr val="D62728">
              <a:alpha val="24706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6F7C9494-9767-E2FF-953D-9E1E631CCF34}"/>
              </a:ext>
            </a:extLst>
          </p:cNvPr>
          <p:cNvSpPr txBox="1"/>
          <p:nvPr/>
        </p:nvSpPr>
        <p:spPr>
          <a:xfrm>
            <a:off x="6109946" y="943306"/>
            <a:ext cx="57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*</a:t>
            </a: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29DAC31D-9004-3D1F-208A-1EA09416F607}"/>
              </a:ext>
            </a:extLst>
          </p:cNvPr>
          <p:cNvSpPr txBox="1"/>
          <p:nvPr/>
        </p:nvSpPr>
        <p:spPr>
          <a:xfrm>
            <a:off x="6109946" y="2017238"/>
            <a:ext cx="57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*</a:t>
            </a: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66F510F8-B7BA-744F-9F0A-C048276DAC4D}"/>
              </a:ext>
            </a:extLst>
          </p:cNvPr>
          <p:cNvSpPr txBox="1"/>
          <p:nvPr/>
        </p:nvSpPr>
        <p:spPr>
          <a:xfrm>
            <a:off x="6109946" y="3110830"/>
            <a:ext cx="57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*</a:t>
            </a: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A1652EDE-1FE3-1006-4D09-785F10F55605}"/>
              </a:ext>
            </a:extLst>
          </p:cNvPr>
          <p:cNvSpPr txBox="1"/>
          <p:nvPr/>
        </p:nvSpPr>
        <p:spPr>
          <a:xfrm>
            <a:off x="6109946" y="4204086"/>
            <a:ext cx="57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*</a:t>
            </a:r>
          </a:p>
        </p:txBody>
      </p:sp>
      <p:pic>
        <p:nvPicPr>
          <p:cNvPr id="16" name="Graphic 15" descr="Smiling with hearts face outline with solid fill">
            <a:extLst>
              <a:ext uri="{FF2B5EF4-FFF2-40B4-BE49-F238E27FC236}">
                <a16:creationId xmlns:a16="http://schemas.microsoft.com/office/drawing/2014/main" id="{5BA59E25-FBC7-9405-5F1F-5CE9A2A9DD7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614075" y="629357"/>
            <a:ext cx="914400" cy="914400"/>
          </a:xfrm>
          <a:prstGeom prst="rect">
            <a:avLst/>
          </a:prstGeom>
        </p:spPr>
      </p:pic>
      <p:pic>
        <p:nvPicPr>
          <p:cNvPr id="21" name="Graphic 20" descr="Smiling with hearts face outline with solid fill">
            <a:extLst>
              <a:ext uri="{FF2B5EF4-FFF2-40B4-BE49-F238E27FC236}">
                <a16:creationId xmlns:a16="http://schemas.microsoft.com/office/drawing/2014/main" id="{28E489AC-714F-C3D5-9624-D8C6A54A0A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622963" y="1672533"/>
            <a:ext cx="914400" cy="914400"/>
          </a:xfrm>
          <a:prstGeom prst="rect">
            <a:avLst/>
          </a:prstGeom>
        </p:spPr>
      </p:pic>
      <p:pic>
        <p:nvPicPr>
          <p:cNvPr id="23" name="Graphic 22" descr="Smiling with hearts face outline with solid fill">
            <a:extLst>
              <a:ext uri="{FF2B5EF4-FFF2-40B4-BE49-F238E27FC236}">
                <a16:creationId xmlns:a16="http://schemas.microsoft.com/office/drawing/2014/main" id="{C9D04549-5AE6-63A6-5F35-8ADE3CFD203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632662" y="2778140"/>
            <a:ext cx="914400" cy="914400"/>
          </a:xfrm>
          <a:prstGeom prst="rect">
            <a:avLst/>
          </a:prstGeom>
        </p:spPr>
      </p:pic>
      <p:pic>
        <p:nvPicPr>
          <p:cNvPr id="24" name="Graphic 23" descr="Smiling with hearts face outline with solid fill">
            <a:extLst>
              <a:ext uri="{FF2B5EF4-FFF2-40B4-BE49-F238E27FC236}">
                <a16:creationId xmlns:a16="http://schemas.microsoft.com/office/drawing/2014/main" id="{3F218B7E-E426-17F3-F40D-8997E3DCBA4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623410" y="3887627"/>
            <a:ext cx="914400" cy="914400"/>
          </a:xfrm>
          <a:prstGeom prst="rect">
            <a:avLst/>
          </a:prstGeom>
        </p:spPr>
      </p:pic>
      <p:grpSp>
        <p:nvGrpSpPr>
          <p:cNvPr id="70" name="Group 69">
            <a:extLst>
              <a:ext uri="{FF2B5EF4-FFF2-40B4-BE49-F238E27FC236}">
                <a16:creationId xmlns:a16="http://schemas.microsoft.com/office/drawing/2014/main" id="{977373ED-7333-4BB8-ECEB-83F24B124182}"/>
              </a:ext>
            </a:extLst>
          </p:cNvPr>
          <p:cNvGrpSpPr/>
          <p:nvPr/>
        </p:nvGrpSpPr>
        <p:grpSpPr>
          <a:xfrm>
            <a:off x="3257413" y="658022"/>
            <a:ext cx="2984999" cy="3556180"/>
            <a:chOff x="3208557" y="653854"/>
            <a:chExt cx="2984999" cy="3556180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979ED889-0A44-EB23-9474-4D11F206F3D1}"/>
                </a:ext>
              </a:extLst>
            </p:cNvPr>
            <p:cNvSpPr txBox="1"/>
            <p:nvPr/>
          </p:nvSpPr>
          <p:spPr>
            <a:xfrm>
              <a:off x="3670827" y="653854"/>
              <a:ext cx="2672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404040"/>
                  </a:solidFill>
                </a:rPr>
                <a:t>0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30577CDA-3A61-B4AD-4978-D7A4DAEB1F50}"/>
                </a:ext>
              </a:extLst>
            </p:cNvPr>
            <p:cNvSpPr txBox="1"/>
            <p:nvPr/>
          </p:nvSpPr>
          <p:spPr>
            <a:xfrm>
              <a:off x="3670827" y="1005712"/>
              <a:ext cx="2672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404040"/>
                  </a:solidFill>
                </a:rPr>
                <a:t>0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525E5B36-2367-F6B2-61EF-0AB336AB4D35}"/>
                </a:ext>
              </a:extLst>
            </p:cNvPr>
            <p:cNvSpPr txBox="1"/>
            <p:nvPr/>
          </p:nvSpPr>
          <p:spPr>
            <a:xfrm>
              <a:off x="4554935" y="1708743"/>
              <a:ext cx="2672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404040"/>
                  </a:solidFill>
                </a:rPr>
                <a:t>0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9138CFE1-8C55-BFA7-1CA3-7B5CCAA7E8BE}"/>
                </a:ext>
              </a:extLst>
            </p:cNvPr>
            <p:cNvSpPr txBox="1"/>
            <p:nvPr/>
          </p:nvSpPr>
          <p:spPr>
            <a:xfrm>
              <a:off x="3208557" y="3167804"/>
              <a:ext cx="2672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404040"/>
                  </a:solidFill>
                </a:rPr>
                <a:t>0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80A40F81-A410-8BD1-B40F-0FB5488AC86B}"/>
                </a:ext>
              </a:extLst>
            </p:cNvPr>
            <p:cNvSpPr txBox="1"/>
            <p:nvPr/>
          </p:nvSpPr>
          <p:spPr>
            <a:xfrm>
              <a:off x="5016089" y="3902257"/>
              <a:ext cx="2672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404040"/>
                  </a:solidFill>
                </a:rPr>
                <a:t>0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91493A9B-C73F-8961-D385-0BC92B7ED6FD}"/>
                </a:ext>
              </a:extLst>
            </p:cNvPr>
            <p:cNvSpPr txBox="1"/>
            <p:nvPr/>
          </p:nvSpPr>
          <p:spPr>
            <a:xfrm>
              <a:off x="4121080" y="1023663"/>
              <a:ext cx="2672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404040"/>
                  </a:solidFill>
                </a:rPr>
                <a:t>1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40489E85-748F-6131-E341-455774BC32D0}"/>
                </a:ext>
              </a:extLst>
            </p:cNvPr>
            <p:cNvSpPr txBox="1"/>
            <p:nvPr/>
          </p:nvSpPr>
          <p:spPr>
            <a:xfrm>
              <a:off x="5926264" y="2058229"/>
              <a:ext cx="2672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404040"/>
                  </a:solidFill>
                </a:rPr>
                <a:t>1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C29B26E8-4110-3048-0752-3397FDB8AF9F}"/>
                </a:ext>
              </a:extLst>
            </p:cNvPr>
            <p:cNvSpPr txBox="1"/>
            <p:nvPr/>
          </p:nvSpPr>
          <p:spPr>
            <a:xfrm>
              <a:off x="3661345" y="2807929"/>
              <a:ext cx="2672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404040"/>
                  </a:solidFill>
                </a:rPr>
                <a:t>1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98D46BB4-2E7D-7788-600B-05965BE22FF3}"/>
                </a:ext>
              </a:extLst>
            </p:cNvPr>
            <p:cNvSpPr txBox="1"/>
            <p:nvPr/>
          </p:nvSpPr>
          <p:spPr>
            <a:xfrm>
              <a:off x="5923749" y="993077"/>
              <a:ext cx="2672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404040"/>
                  </a:solidFill>
                </a:rPr>
                <a:t>2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4841CE35-6817-3FB0-D1AB-48EF0AB8148C}"/>
                </a:ext>
              </a:extLst>
            </p:cNvPr>
            <p:cNvSpPr txBox="1"/>
            <p:nvPr/>
          </p:nvSpPr>
          <p:spPr>
            <a:xfrm>
              <a:off x="4110045" y="2792308"/>
              <a:ext cx="2672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404040"/>
                  </a:solidFill>
                </a:rPr>
                <a:t>2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CDBDAEFB-BECD-58D8-6300-F43F447BD5AB}"/>
                </a:ext>
              </a:extLst>
            </p:cNvPr>
            <p:cNvSpPr txBox="1"/>
            <p:nvPr/>
          </p:nvSpPr>
          <p:spPr>
            <a:xfrm>
              <a:off x="5468892" y="3164776"/>
              <a:ext cx="2672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404040"/>
                  </a:solidFill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95606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5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5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5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25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25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5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25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25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25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25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25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25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25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25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25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2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25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25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25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5" dur="25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8" dur="25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1" dur="25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4" dur="25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7" dur="25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0" dur="25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3" dur="25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6" dur="25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9" dur="25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2" dur="25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5" dur="25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250"/>
                            </p:stCondLst>
                            <p:childTnLst>
                              <p:par>
                                <p:cTn id="1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25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25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25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25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25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25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25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25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25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25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25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25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25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25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25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5" dur="25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25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1" dur="25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4" dur="25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7" dur="25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0" dur="25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3" dur="25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6" dur="25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9" dur="25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3" dur="25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6" dur="25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9" dur="25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2" dur="25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5" dur="25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8" dur="25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1" dur="25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4" dur="25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7" dur="25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0" dur="25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3" dur="25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6" dur="25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9" dur="25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2" dur="25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5" dur="25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8" dur="25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1" dur="25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4" dur="25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7" dur="25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0" dur="25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3" dur="25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6" dur="25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9" dur="25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2" dur="25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5" dur="25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8" dur="25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1" dur="25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4" dur="25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6" fill="hold">
                            <p:stCondLst>
                              <p:cond delay="250"/>
                            </p:stCondLst>
                            <p:childTnLst>
                              <p:par>
                                <p:cTn id="3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9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2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5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8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2" grpId="0" animBg="1"/>
      <p:bldP spid="22" grpId="1" animBg="1"/>
      <p:bldP spid="25" grpId="0" animBg="1"/>
      <p:bldP spid="25" grpId="1" animBg="1"/>
      <p:bldP spid="27" grpId="0" animBg="1"/>
      <p:bldP spid="27" grpId="1" animBg="1"/>
      <p:bldP spid="29" grpId="0" animBg="1"/>
      <p:bldP spid="29" grpId="1" animBg="1"/>
      <p:bldP spid="30" grpId="0" animBg="1"/>
      <p:bldP spid="30" grpId="1" animBg="1"/>
      <p:bldP spid="32" grpId="0" animBg="1"/>
      <p:bldP spid="32" grpId="1" animBg="1"/>
      <p:bldP spid="33" grpId="0" animBg="1"/>
      <p:bldP spid="33" grpId="1" animBg="1"/>
      <p:bldP spid="71" grpId="0" animBg="1"/>
      <p:bldP spid="71" grpId="1" animBg="1"/>
      <p:bldP spid="74" grpId="0" animBg="1"/>
      <p:bldP spid="74" grpId="1" animBg="1"/>
      <p:bldP spid="77" grpId="0" animBg="1"/>
      <p:bldP spid="77" grpId="1" animBg="1"/>
      <p:bldP spid="81" grpId="0" animBg="1"/>
      <p:bldP spid="81" grpId="1" animBg="1"/>
      <p:bldP spid="83" grpId="0" animBg="1"/>
      <p:bldP spid="83" grpId="1" animBg="1"/>
      <p:bldP spid="97" grpId="0" animBg="1"/>
      <p:bldP spid="97" grpId="1" animBg="1"/>
      <p:bldP spid="187" grpId="0" animBg="1"/>
      <p:bldP spid="187" grpId="1" animBg="1"/>
      <p:bldP spid="188" grpId="0" animBg="1"/>
      <p:bldP spid="188" grpId="1" animBg="1"/>
      <p:bldP spid="189" grpId="0" animBg="1"/>
      <p:bldP spid="189" grpId="1" animBg="1"/>
      <p:bldP spid="190" grpId="0" animBg="1"/>
      <p:bldP spid="190" grpId="1" animBg="1"/>
      <p:bldP spid="191" grpId="0" animBg="1"/>
      <p:bldP spid="191" grpId="1" animBg="1"/>
      <p:bldP spid="192" grpId="0" animBg="1"/>
      <p:bldP spid="192" grpId="1" animBg="1"/>
      <p:bldP spid="193" grpId="0" animBg="1"/>
      <p:bldP spid="193" grpId="1" animBg="1"/>
      <p:bldP spid="194" grpId="0" animBg="1"/>
      <p:bldP spid="194" grpId="1" animBg="1"/>
      <p:bldP spid="195" grpId="0" animBg="1"/>
      <p:bldP spid="195" grpId="1" animBg="1"/>
      <p:bldP spid="196" grpId="0" animBg="1"/>
      <p:bldP spid="196" grpId="1" animBg="1"/>
      <p:bldP spid="197" grpId="0" animBg="1"/>
      <p:bldP spid="197" grpId="1" animBg="1"/>
      <p:bldP spid="199" grpId="0" animBg="1"/>
      <p:bldP spid="199" grpId="1" animBg="1"/>
      <p:bldP spid="200" grpId="0" animBg="1"/>
      <p:bldP spid="200" grpId="1" animBg="1"/>
      <p:bldP spid="201" grpId="0" animBg="1"/>
      <p:bldP spid="201" grpId="1" animBg="1"/>
      <p:bldP spid="217" grpId="0" animBg="1"/>
      <p:bldP spid="217" grpId="1" animBg="1"/>
      <p:bldP spid="218" grpId="0" animBg="1"/>
      <p:bldP spid="218" grpId="1" animBg="1"/>
      <p:bldP spid="219" grpId="0" animBg="1"/>
      <p:bldP spid="219" grpId="1" animBg="1"/>
      <p:bldP spid="220" grpId="0" animBg="1"/>
      <p:bldP spid="220" grpId="1" animBg="1"/>
      <p:bldP spid="221" grpId="0" animBg="1"/>
      <p:bldP spid="221" grpId="1" animBg="1"/>
      <p:bldP spid="222" grpId="0" animBg="1"/>
      <p:bldP spid="222" grpId="1" animBg="1"/>
      <p:bldP spid="223" grpId="0" animBg="1"/>
      <p:bldP spid="223" grpId="1" animBg="1"/>
      <p:bldP spid="224" grpId="0" animBg="1"/>
      <p:bldP spid="224" grpId="1" animBg="1"/>
      <p:bldP spid="225" grpId="0" animBg="1"/>
      <p:bldP spid="225" grpId="1" animBg="1"/>
      <p:bldP spid="226" grpId="0" animBg="1"/>
      <p:bldP spid="226" grpId="1" animBg="1"/>
      <p:bldP spid="227" grpId="0" animBg="1"/>
      <p:bldP spid="227" grpId="1" animBg="1"/>
      <p:bldP spid="228" grpId="0" animBg="1"/>
      <p:bldP spid="228" grpId="1" animBg="1"/>
      <p:bldP spid="229" grpId="0" animBg="1"/>
      <p:bldP spid="229" grpId="1" animBg="1"/>
      <p:bldP spid="230" grpId="0" animBg="1"/>
      <p:bldP spid="230" grpId="1" animBg="1"/>
      <p:bldP spid="231" grpId="0" animBg="1"/>
      <p:bldP spid="231" grpId="1" animBg="1"/>
      <p:bldP spid="232" grpId="0" animBg="1"/>
      <p:bldP spid="232" grpId="1" animBg="1"/>
      <p:bldP spid="233" grpId="0" animBg="1"/>
      <p:bldP spid="233" grpId="1" animBg="1"/>
      <p:bldP spid="234" grpId="0" animBg="1"/>
      <p:bldP spid="234" grpId="1" animBg="1"/>
      <p:bldP spid="235" grpId="0" animBg="1"/>
      <p:bldP spid="235" grpId="1" animBg="1"/>
      <p:bldP spid="236" grpId="0" animBg="1"/>
      <p:bldP spid="236" grpId="1" animBg="1"/>
      <p:bldP spid="237" grpId="0"/>
      <p:bldP spid="237" grpId="1"/>
      <p:bldP spid="238" grpId="0"/>
      <p:bldP spid="238" grpId="1"/>
      <p:bldP spid="239" grpId="0"/>
      <p:bldP spid="239" grpId="1"/>
      <p:bldP spid="240" grpId="0"/>
      <p:bldP spid="240" grpId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 dirty="0"/>
              <a:t>26.09.22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759437E-DD65-47AE-A718-65B9481C0A9E}" type="slidenum">
              <a:rPr lang="de-DE" smtClean="0"/>
              <a:pPr/>
              <a:t>45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 - (July - Sept.)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Update communication scheme:</a:t>
            </a:r>
          </a:p>
          <a:p>
            <a:pPr lvl="1"/>
            <a:r>
              <a:rPr lang="en-US" dirty="0"/>
              <a:t>Instead of sending element-wise, first collect “</a:t>
            </a:r>
            <a:r>
              <a:rPr lang="en-US" dirty="0" err="1"/>
              <a:t>to_process</a:t>
            </a:r>
            <a:r>
              <a:rPr lang="en-US" dirty="0"/>
              <a:t>” contiguous buffers</a:t>
            </a:r>
          </a:p>
          <a:p>
            <a:pPr lvl="1"/>
            <a:r>
              <a:rPr lang="en-US" dirty="0"/>
              <a:t>Also, implement a non-blocking strategy</a:t>
            </a:r>
          </a:p>
        </p:txBody>
      </p:sp>
    </p:spTree>
    <p:extLst>
      <p:ext uri="{BB962C8B-B14F-4D97-AF65-F5344CB8AC3E}">
        <p14:creationId xmlns:p14="http://schemas.microsoft.com/office/powerpoint/2010/main" val="405121032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1" name="Table 5">
            <a:extLst>
              <a:ext uri="{FF2B5EF4-FFF2-40B4-BE49-F238E27FC236}">
                <a16:creationId xmlns:a16="http://schemas.microsoft.com/office/drawing/2014/main" id="{00647820-CAB5-E581-9966-AE9D1932FD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8379621"/>
              </p:ext>
            </p:extLst>
          </p:nvPr>
        </p:nvGraphicFramePr>
        <p:xfrm>
          <a:off x="2616514" y="717411"/>
          <a:ext cx="361672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2090">
                  <a:extLst>
                    <a:ext uri="{9D8B030D-6E8A-4147-A177-3AD203B41FA5}">
                      <a16:colId xmlns:a16="http://schemas.microsoft.com/office/drawing/2014/main" val="3022295402"/>
                    </a:ext>
                  </a:extLst>
                </a:gridCol>
                <a:gridCol w="452090">
                  <a:extLst>
                    <a:ext uri="{9D8B030D-6E8A-4147-A177-3AD203B41FA5}">
                      <a16:colId xmlns:a16="http://schemas.microsoft.com/office/drawing/2014/main" val="2108321913"/>
                    </a:ext>
                  </a:extLst>
                </a:gridCol>
                <a:gridCol w="452090">
                  <a:extLst>
                    <a:ext uri="{9D8B030D-6E8A-4147-A177-3AD203B41FA5}">
                      <a16:colId xmlns:a16="http://schemas.microsoft.com/office/drawing/2014/main" val="1051347185"/>
                    </a:ext>
                  </a:extLst>
                </a:gridCol>
                <a:gridCol w="452090">
                  <a:extLst>
                    <a:ext uri="{9D8B030D-6E8A-4147-A177-3AD203B41FA5}">
                      <a16:colId xmlns:a16="http://schemas.microsoft.com/office/drawing/2014/main" val="2066060396"/>
                    </a:ext>
                  </a:extLst>
                </a:gridCol>
                <a:gridCol w="452090">
                  <a:extLst>
                    <a:ext uri="{9D8B030D-6E8A-4147-A177-3AD203B41FA5}">
                      <a16:colId xmlns:a16="http://schemas.microsoft.com/office/drawing/2014/main" val="1864471841"/>
                    </a:ext>
                  </a:extLst>
                </a:gridCol>
                <a:gridCol w="452090">
                  <a:extLst>
                    <a:ext uri="{9D8B030D-6E8A-4147-A177-3AD203B41FA5}">
                      <a16:colId xmlns:a16="http://schemas.microsoft.com/office/drawing/2014/main" val="1746544996"/>
                    </a:ext>
                  </a:extLst>
                </a:gridCol>
                <a:gridCol w="452090">
                  <a:extLst>
                    <a:ext uri="{9D8B030D-6E8A-4147-A177-3AD203B41FA5}">
                      <a16:colId xmlns:a16="http://schemas.microsoft.com/office/drawing/2014/main" val="2181881576"/>
                    </a:ext>
                  </a:extLst>
                </a:gridCol>
                <a:gridCol w="452090">
                  <a:extLst>
                    <a:ext uri="{9D8B030D-6E8A-4147-A177-3AD203B41FA5}">
                      <a16:colId xmlns:a16="http://schemas.microsoft.com/office/drawing/2014/main" val="2644089461"/>
                    </a:ext>
                  </a:extLst>
                </a:gridCol>
              </a:tblGrid>
              <a:tr h="36505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75152849"/>
                  </a:ext>
                </a:extLst>
              </a:tr>
              <a:tr h="36505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1640559"/>
                  </a:ext>
                </a:extLst>
              </a:tr>
            </a:tbl>
          </a:graphicData>
        </a:graphic>
      </p:graphicFrame>
      <p:graphicFrame>
        <p:nvGraphicFramePr>
          <p:cNvPr id="96" name="Table 61">
            <a:extLst>
              <a:ext uri="{FF2B5EF4-FFF2-40B4-BE49-F238E27FC236}">
                <a16:creationId xmlns:a16="http://schemas.microsoft.com/office/drawing/2014/main" id="{E32982CB-07DB-FF11-5E6A-841E09A57F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4499056"/>
              </p:ext>
            </p:extLst>
          </p:nvPr>
        </p:nvGraphicFramePr>
        <p:xfrm>
          <a:off x="7930906" y="711014"/>
          <a:ext cx="483322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3322">
                  <a:extLst>
                    <a:ext uri="{9D8B030D-6E8A-4147-A177-3AD203B41FA5}">
                      <a16:colId xmlns:a16="http://schemas.microsoft.com/office/drawing/2014/main" val="3317821291"/>
                    </a:ext>
                  </a:extLst>
                </a:gridCol>
              </a:tblGrid>
              <a:tr h="172149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9569596"/>
                  </a:ext>
                </a:extLst>
              </a:tr>
            </a:tbl>
          </a:graphicData>
        </a:graphic>
      </p:graphicFrame>
      <p:graphicFrame>
        <p:nvGraphicFramePr>
          <p:cNvPr id="116" name="Table 61">
            <a:extLst>
              <a:ext uri="{FF2B5EF4-FFF2-40B4-BE49-F238E27FC236}">
                <a16:creationId xmlns:a16="http://schemas.microsoft.com/office/drawing/2014/main" id="{91BDA78B-F617-BCED-80DE-9D0FA9B74AA9}"/>
              </a:ext>
            </a:extLst>
          </p:cNvPr>
          <p:cNvGraphicFramePr>
            <a:graphicFrameLocks noGrp="1"/>
          </p:cNvGraphicFramePr>
          <p:nvPr/>
        </p:nvGraphicFramePr>
        <p:xfrm>
          <a:off x="7264678" y="707341"/>
          <a:ext cx="483322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3322">
                  <a:extLst>
                    <a:ext uri="{9D8B030D-6E8A-4147-A177-3AD203B41FA5}">
                      <a16:colId xmlns:a16="http://schemas.microsoft.com/office/drawing/2014/main" val="331782129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5956959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53388076"/>
                  </a:ext>
                </a:extLst>
              </a:tr>
            </a:tbl>
          </a:graphicData>
        </a:graphic>
      </p:graphicFrame>
      <p:graphicFrame>
        <p:nvGraphicFramePr>
          <p:cNvPr id="143" name="Table 61">
            <a:extLst>
              <a:ext uri="{FF2B5EF4-FFF2-40B4-BE49-F238E27FC236}">
                <a16:creationId xmlns:a16="http://schemas.microsoft.com/office/drawing/2014/main" id="{BCD15DEA-0557-9CAF-8AB5-20FF06841B80}"/>
              </a:ext>
            </a:extLst>
          </p:cNvPr>
          <p:cNvGraphicFramePr>
            <a:graphicFrameLocks noGrp="1"/>
          </p:cNvGraphicFramePr>
          <p:nvPr/>
        </p:nvGraphicFramePr>
        <p:xfrm>
          <a:off x="7262832" y="1770298"/>
          <a:ext cx="483322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3322">
                  <a:extLst>
                    <a:ext uri="{9D8B030D-6E8A-4147-A177-3AD203B41FA5}">
                      <a16:colId xmlns:a16="http://schemas.microsoft.com/office/drawing/2014/main" val="331782129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5956959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53388076"/>
                  </a:ext>
                </a:extLst>
              </a:tr>
            </a:tbl>
          </a:graphicData>
        </a:graphic>
      </p:graphicFrame>
      <p:graphicFrame>
        <p:nvGraphicFramePr>
          <p:cNvPr id="6" name="Table 61">
            <a:extLst>
              <a:ext uri="{FF2B5EF4-FFF2-40B4-BE49-F238E27FC236}">
                <a16:creationId xmlns:a16="http://schemas.microsoft.com/office/drawing/2014/main" id="{12748F2D-ECED-D1B7-053D-7458A5FD51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3198201"/>
              </p:ext>
            </p:extLst>
          </p:nvPr>
        </p:nvGraphicFramePr>
        <p:xfrm>
          <a:off x="7258297" y="2872265"/>
          <a:ext cx="483322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3322">
                  <a:extLst>
                    <a:ext uri="{9D8B030D-6E8A-4147-A177-3AD203B41FA5}">
                      <a16:colId xmlns:a16="http://schemas.microsoft.com/office/drawing/2014/main" val="331782129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5956959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53388076"/>
                  </a:ext>
                </a:extLst>
              </a:tr>
            </a:tbl>
          </a:graphicData>
        </a:graphic>
      </p:graphicFrame>
      <p:graphicFrame>
        <p:nvGraphicFramePr>
          <p:cNvPr id="162" name="Table 61">
            <a:extLst>
              <a:ext uri="{FF2B5EF4-FFF2-40B4-BE49-F238E27FC236}">
                <a16:creationId xmlns:a16="http://schemas.microsoft.com/office/drawing/2014/main" id="{08161CA9-D6C1-9DB4-3BD5-1D7B2E06D881}"/>
              </a:ext>
            </a:extLst>
          </p:cNvPr>
          <p:cNvGraphicFramePr>
            <a:graphicFrameLocks noGrp="1"/>
          </p:cNvGraphicFramePr>
          <p:nvPr/>
        </p:nvGraphicFramePr>
        <p:xfrm>
          <a:off x="7926371" y="2869580"/>
          <a:ext cx="483322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3322">
                  <a:extLst>
                    <a:ext uri="{9D8B030D-6E8A-4147-A177-3AD203B41FA5}">
                      <a16:colId xmlns:a16="http://schemas.microsoft.com/office/drawing/2014/main" val="331782129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5956959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53388076"/>
                  </a:ext>
                </a:extLst>
              </a:tr>
            </a:tbl>
          </a:graphicData>
        </a:graphic>
      </p:graphicFrame>
      <p:graphicFrame>
        <p:nvGraphicFramePr>
          <p:cNvPr id="180" name="Table 61">
            <a:extLst>
              <a:ext uri="{FF2B5EF4-FFF2-40B4-BE49-F238E27FC236}">
                <a16:creationId xmlns:a16="http://schemas.microsoft.com/office/drawing/2014/main" id="{CDBCC15C-B2C0-5C0A-D3A2-A1359C093A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644898"/>
              </p:ext>
            </p:extLst>
          </p:nvPr>
        </p:nvGraphicFramePr>
        <p:xfrm>
          <a:off x="7262832" y="3970305"/>
          <a:ext cx="483322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3322">
                  <a:extLst>
                    <a:ext uri="{9D8B030D-6E8A-4147-A177-3AD203B41FA5}">
                      <a16:colId xmlns:a16="http://schemas.microsoft.com/office/drawing/2014/main" val="331782129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59569596"/>
                  </a:ext>
                </a:extLst>
              </a:tr>
            </a:tbl>
          </a:graphicData>
        </a:graphic>
      </p:graphicFrame>
      <p:sp>
        <p:nvSpPr>
          <p:cNvPr id="87" name="Rectangle 86">
            <a:extLst>
              <a:ext uri="{FF2B5EF4-FFF2-40B4-BE49-F238E27FC236}">
                <a16:creationId xmlns:a16="http://schemas.microsoft.com/office/drawing/2014/main" id="{65339AE2-D214-C415-4CC5-3EDD6464085A}"/>
              </a:ext>
            </a:extLst>
          </p:cNvPr>
          <p:cNvSpPr/>
          <p:nvPr/>
        </p:nvSpPr>
        <p:spPr>
          <a:xfrm>
            <a:off x="6624014" y="754331"/>
            <a:ext cx="378141" cy="684529"/>
          </a:xfrm>
          <a:prstGeom prst="rect">
            <a:avLst/>
          </a:prstGeom>
          <a:noFill/>
          <a:ln w="25400">
            <a:solidFill>
              <a:srgbClr val="1F77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91F48259-6063-35ED-74CD-04FA3DB3BB76}"/>
              </a:ext>
            </a:extLst>
          </p:cNvPr>
          <p:cNvSpPr/>
          <p:nvPr/>
        </p:nvSpPr>
        <p:spPr>
          <a:xfrm>
            <a:off x="6614137" y="1807032"/>
            <a:ext cx="396767" cy="679257"/>
          </a:xfrm>
          <a:prstGeom prst="rect">
            <a:avLst/>
          </a:prstGeom>
          <a:noFill/>
          <a:ln w="25400">
            <a:solidFill>
              <a:srgbClr val="FF7F0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AA3A0A26-C132-7088-38E6-7722A3BBAFF9}"/>
              </a:ext>
            </a:extLst>
          </p:cNvPr>
          <p:cNvSpPr/>
          <p:nvPr/>
        </p:nvSpPr>
        <p:spPr>
          <a:xfrm>
            <a:off x="6609884" y="2900571"/>
            <a:ext cx="392271" cy="687714"/>
          </a:xfrm>
          <a:prstGeom prst="rect">
            <a:avLst/>
          </a:prstGeom>
          <a:noFill/>
          <a:ln w="25400">
            <a:solidFill>
              <a:srgbClr val="2CA0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229AE652-F1E4-FAF6-89AD-0DD65EC6B4DB}"/>
              </a:ext>
            </a:extLst>
          </p:cNvPr>
          <p:cNvSpPr/>
          <p:nvPr/>
        </p:nvSpPr>
        <p:spPr>
          <a:xfrm>
            <a:off x="6620134" y="4008158"/>
            <a:ext cx="375524" cy="694577"/>
          </a:xfrm>
          <a:prstGeom prst="rect">
            <a:avLst/>
          </a:prstGeom>
          <a:noFill/>
          <a:ln w="25400">
            <a:solidFill>
              <a:srgbClr val="D627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 dirty="0"/>
              <a:t>26.09.22</a:t>
            </a:r>
          </a:p>
          <a:p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759437E-DD65-47AE-A718-65B9481C0A9E}" type="slidenum">
              <a:rPr lang="de-DE" smtClean="0"/>
              <a:pPr/>
              <a:t>46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 - (July - Sept.)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81E1DE6-7592-26D6-198F-3AB07275A60A}"/>
              </a:ext>
            </a:extLst>
          </p:cNvPr>
          <p:cNvSpPr/>
          <p:nvPr/>
        </p:nvSpPr>
        <p:spPr>
          <a:xfrm>
            <a:off x="269352" y="658022"/>
            <a:ext cx="8352661" cy="858633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8264B6E-35A5-B85A-3C21-C6047139634B}"/>
              </a:ext>
            </a:extLst>
          </p:cNvPr>
          <p:cNvSpPr/>
          <p:nvPr/>
        </p:nvSpPr>
        <p:spPr>
          <a:xfrm>
            <a:off x="269352" y="1713117"/>
            <a:ext cx="8352661" cy="858633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8002BF6-890E-0938-673C-AC1D08BEA802}"/>
              </a:ext>
            </a:extLst>
          </p:cNvPr>
          <p:cNvSpPr/>
          <p:nvPr/>
        </p:nvSpPr>
        <p:spPr>
          <a:xfrm>
            <a:off x="269352" y="2803230"/>
            <a:ext cx="8352661" cy="858633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B71681E-5A30-2BD4-D74E-2606400EA45F}"/>
              </a:ext>
            </a:extLst>
          </p:cNvPr>
          <p:cNvSpPr/>
          <p:nvPr/>
        </p:nvSpPr>
        <p:spPr>
          <a:xfrm>
            <a:off x="269352" y="3913663"/>
            <a:ext cx="8352661" cy="858633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61" name="Table 61">
            <a:extLst>
              <a:ext uri="{FF2B5EF4-FFF2-40B4-BE49-F238E27FC236}">
                <a16:creationId xmlns:a16="http://schemas.microsoft.com/office/drawing/2014/main" id="{F6D3E7A9-C72C-5B58-E669-FCB18281CB64}"/>
              </a:ext>
            </a:extLst>
          </p:cNvPr>
          <p:cNvGraphicFramePr>
            <a:graphicFrameLocks noGrp="1"/>
          </p:cNvGraphicFramePr>
          <p:nvPr/>
        </p:nvGraphicFramePr>
        <p:xfrm>
          <a:off x="6578106" y="713945"/>
          <a:ext cx="483322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3322">
                  <a:extLst>
                    <a:ext uri="{9D8B030D-6E8A-4147-A177-3AD203B41FA5}">
                      <a16:colId xmlns:a16="http://schemas.microsoft.com/office/drawing/2014/main" val="331782129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5956959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53388076"/>
                  </a:ext>
                </a:extLst>
              </a:tr>
            </a:tbl>
          </a:graphicData>
        </a:graphic>
      </p:graphicFrame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49455510-3F45-AED9-7E35-3AC5227F4660}"/>
              </a:ext>
            </a:extLst>
          </p:cNvPr>
          <p:cNvCxnSpPr>
            <a:cxnSpLocks/>
          </p:cNvCxnSpPr>
          <p:nvPr/>
        </p:nvCxnSpPr>
        <p:spPr>
          <a:xfrm>
            <a:off x="6578106" y="719986"/>
            <a:ext cx="60007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643DE705-261F-0989-23D1-9C7ECE8D170C}"/>
              </a:ext>
            </a:extLst>
          </p:cNvPr>
          <p:cNvCxnSpPr>
            <a:cxnSpLocks/>
          </p:cNvCxnSpPr>
          <p:nvPr/>
        </p:nvCxnSpPr>
        <p:spPr>
          <a:xfrm>
            <a:off x="7005585" y="719898"/>
            <a:ext cx="60007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76" name="Table 61">
            <a:extLst>
              <a:ext uri="{FF2B5EF4-FFF2-40B4-BE49-F238E27FC236}">
                <a16:creationId xmlns:a16="http://schemas.microsoft.com/office/drawing/2014/main" id="{30A3D6A9-BFEA-45B6-37D5-4A0B7DD8D045}"/>
              </a:ext>
            </a:extLst>
          </p:cNvPr>
          <p:cNvGraphicFramePr>
            <a:graphicFrameLocks noGrp="1"/>
          </p:cNvGraphicFramePr>
          <p:nvPr/>
        </p:nvGraphicFramePr>
        <p:xfrm>
          <a:off x="6573942" y="1766557"/>
          <a:ext cx="483322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3322">
                  <a:extLst>
                    <a:ext uri="{9D8B030D-6E8A-4147-A177-3AD203B41FA5}">
                      <a16:colId xmlns:a16="http://schemas.microsoft.com/office/drawing/2014/main" val="331782129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5956959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53388076"/>
                  </a:ext>
                </a:extLst>
              </a:tr>
            </a:tbl>
          </a:graphicData>
        </a:graphic>
      </p:graphicFrame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6368EC90-42BD-FFC5-C50C-720479639E55}"/>
              </a:ext>
            </a:extLst>
          </p:cNvPr>
          <p:cNvCxnSpPr>
            <a:cxnSpLocks/>
          </p:cNvCxnSpPr>
          <p:nvPr/>
        </p:nvCxnSpPr>
        <p:spPr>
          <a:xfrm>
            <a:off x="6573942" y="1772598"/>
            <a:ext cx="60007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54708175-0469-C706-0315-1D202BD8E6EA}"/>
              </a:ext>
            </a:extLst>
          </p:cNvPr>
          <p:cNvCxnSpPr>
            <a:cxnSpLocks/>
          </p:cNvCxnSpPr>
          <p:nvPr/>
        </p:nvCxnSpPr>
        <p:spPr>
          <a:xfrm>
            <a:off x="7001421" y="1772510"/>
            <a:ext cx="60007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82" name="Table 61">
            <a:extLst>
              <a:ext uri="{FF2B5EF4-FFF2-40B4-BE49-F238E27FC236}">
                <a16:creationId xmlns:a16="http://schemas.microsoft.com/office/drawing/2014/main" id="{5333939A-9C46-CFF0-8521-7C958989FB48}"/>
              </a:ext>
            </a:extLst>
          </p:cNvPr>
          <p:cNvGraphicFramePr>
            <a:graphicFrameLocks noGrp="1"/>
          </p:cNvGraphicFramePr>
          <p:nvPr/>
        </p:nvGraphicFramePr>
        <p:xfrm>
          <a:off x="6568179" y="2866050"/>
          <a:ext cx="483322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3322">
                  <a:extLst>
                    <a:ext uri="{9D8B030D-6E8A-4147-A177-3AD203B41FA5}">
                      <a16:colId xmlns:a16="http://schemas.microsoft.com/office/drawing/2014/main" val="331782129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5956959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53388076"/>
                  </a:ext>
                </a:extLst>
              </a:tr>
            </a:tbl>
          </a:graphicData>
        </a:graphic>
      </p:graphicFrame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71B2B899-70AD-A359-0515-AD0768D66AB1}"/>
              </a:ext>
            </a:extLst>
          </p:cNvPr>
          <p:cNvCxnSpPr>
            <a:cxnSpLocks/>
          </p:cNvCxnSpPr>
          <p:nvPr/>
        </p:nvCxnSpPr>
        <p:spPr>
          <a:xfrm>
            <a:off x="6568179" y="2872091"/>
            <a:ext cx="60007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40790D89-7112-D411-DC3C-E50348801C61}"/>
              </a:ext>
            </a:extLst>
          </p:cNvPr>
          <p:cNvCxnSpPr>
            <a:cxnSpLocks/>
          </p:cNvCxnSpPr>
          <p:nvPr/>
        </p:nvCxnSpPr>
        <p:spPr>
          <a:xfrm>
            <a:off x="6995658" y="2872003"/>
            <a:ext cx="60007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88" name="Table 61">
            <a:extLst>
              <a:ext uri="{FF2B5EF4-FFF2-40B4-BE49-F238E27FC236}">
                <a16:creationId xmlns:a16="http://schemas.microsoft.com/office/drawing/2014/main" id="{BE02F3B3-6963-8F46-41B8-7D938E1B6F02}"/>
              </a:ext>
            </a:extLst>
          </p:cNvPr>
          <p:cNvGraphicFramePr>
            <a:graphicFrameLocks noGrp="1"/>
          </p:cNvGraphicFramePr>
          <p:nvPr/>
        </p:nvGraphicFramePr>
        <p:xfrm>
          <a:off x="6575615" y="3964352"/>
          <a:ext cx="483322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3322">
                  <a:extLst>
                    <a:ext uri="{9D8B030D-6E8A-4147-A177-3AD203B41FA5}">
                      <a16:colId xmlns:a16="http://schemas.microsoft.com/office/drawing/2014/main" val="331782129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5956959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53388076"/>
                  </a:ext>
                </a:extLst>
              </a:tr>
            </a:tbl>
          </a:graphicData>
        </a:graphic>
      </p:graphicFrame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4551BE20-24B3-DA89-B1ED-B8DCA6715C2D}"/>
              </a:ext>
            </a:extLst>
          </p:cNvPr>
          <p:cNvCxnSpPr>
            <a:cxnSpLocks/>
          </p:cNvCxnSpPr>
          <p:nvPr/>
        </p:nvCxnSpPr>
        <p:spPr>
          <a:xfrm>
            <a:off x="6575615" y="3970393"/>
            <a:ext cx="60007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38527C54-1DFA-9773-FBF1-F22E6791BD02}"/>
              </a:ext>
            </a:extLst>
          </p:cNvPr>
          <p:cNvCxnSpPr>
            <a:cxnSpLocks/>
          </p:cNvCxnSpPr>
          <p:nvPr/>
        </p:nvCxnSpPr>
        <p:spPr>
          <a:xfrm>
            <a:off x="7003094" y="3970305"/>
            <a:ext cx="60007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3D77412F-2994-F173-6A54-22048E539BD0}"/>
              </a:ext>
            </a:extLst>
          </p:cNvPr>
          <p:cNvGrpSpPr/>
          <p:nvPr/>
        </p:nvGrpSpPr>
        <p:grpSpPr>
          <a:xfrm>
            <a:off x="314505" y="717995"/>
            <a:ext cx="1385908" cy="914400"/>
            <a:chOff x="557192" y="912324"/>
            <a:chExt cx="999160" cy="914400"/>
          </a:xfrm>
        </p:grpSpPr>
        <p:pic>
          <p:nvPicPr>
            <p:cNvPr id="103" name="Graphic 102" descr="DVD player outline">
              <a:extLst>
                <a:ext uri="{FF2B5EF4-FFF2-40B4-BE49-F238E27FC236}">
                  <a16:creationId xmlns:a16="http://schemas.microsoft.com/office/drawing/2014/main" id="{8D84F63C-0BD0-B4B9-711D-5F01D5B5D2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85368" y="912324"/>
              <a:ext cx="914400" cy="914400"/>
            </a:xfrm>
            <a:prstGeom prst="rect">
              <a:avLst/>
            </a:prstGeom>
          </p:spPr>
        </p:pic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0F440941-57A2-1D19-89E1-A8245A23CCEB}"/>
                </a:ext>
              </a:extLst>
            </p:cNvPr>
            <p:cNvSpPr txBox="1"/>
            <p:nvPr/>
          </p:nvSpPr>
          <p:spPr>
            <a:xfrm>
              <a:off x="557192" y="941271"/>
              <a:ext cx="9991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MPI Proc. 0</a:t>
              </a:r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CAE69F3D-6F74-79B4-E8FE-54F5191F04FD}"/>
              </a:ext>
            </a:extLst>
          </p:cNvPr>
          <p:cNvGrpSpPr/>
          <p:nvPr/>
        </p:nvGrpSpPr>
        <p:grpSpPr>
          <a:xfrm>
            <a:off x="309801" y="1750938"/>
            <a:ext cx="1385908" cy="914400"/>
            <a:chOff x="557192" y="912324"/>
            <a:chExt cx="999160" cy="914400"/>
          </a:xfrm>
        </p:grpSpPr>
        <p:pic>
          <p:nvPicPr>
            <p:cNvPr id="106" name="Graphic 105" descr="DVD player outline">
              <a:extLst>
                <a:ext uri="{FF2B5EF4-FFF2-40B4-BE49-F238E27FC236}">
                  <a16:creationId xmlns:a16="http://schemas.microsoft.com/office/drawing/2014/main" id="{7FD00BC4-EF85-B419-36F7-ACC2887E507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85368" y="912324"/>
              <a:ext cx="914400" cy="914400"/>
            </a:xfrm>
            <a:prstGeom prst="rect">
              <a:avLst/>
            </a:prstGeom>
          </p:spPr>
        </p:pic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E3B44656-0FAC-549F-2722-0518E4B4F096}"/>
                </a:ext>
              </a:extLst>
            </p:cNvPr>
            <p:cNvSpPr txBox="1"/>
            <p:nvPr/>
          </p:nvSpPr>
          <p:spPr>
            <a:xfrm>
              <a:off x="557192" y="941271"/>
              <a:ext cx="9991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MPI Proc. 1</a:t>
              </a:r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0E3CB1BE-0FAA-A6DF-576D-6C25E2BA2982}"/>
              </a:ext>
            </a:extLst>
          </p:cNvPr>
          <p:cNvGrpSpPr/>
          <p:nvPr/>
        </p:nvGrpSpPr>
        <p:grpSpPr>
          <a:xfrm>
            <a:off x="290099" y="2844530"/>
            <a:ext cx="1385908" cy="914400"/>
            <a:chOff x="557192" y="912324"/>
            <a:chExt cx="999160" cy="914400"/>
          </a:xfrm>
        </p:grpSpPr>
        <p:pic>
          <p:nvPicPr>
            <p:cNvPr id="109" name="Graphic 108" descr="DVD player outline">
              <a:extLst>
                <a:ext uri="{FF2B5EF4-FFF2-40B4-BE49-F238E27FC236}">
                  <a16:creationId xmlns:a16="http://schemas.microsoft.com/office/drawing/2014/main" id="{53802B04-B07E-9FCE-397A-1BFC6544A60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85368" y="912324"/>
              <a:ext cx="914400" cy="914400"/>
            </a:xfrm>
            <a:prstGeom prst="rect">
              <a:avLst/>
            </a:prstGeom>
          </p:spPr>
        </p:pic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C181C060-5FB4-C2FD-2B86-0408091C92BD}"/>
                </a:ext>
              </a:extLst>
            </p:cNvPr>
            <p:cNvSpPr txBox="1"/>
            <p:nvPr/>
          </p:nvSpPr>
          <p:spPr>
            <a:xfrm>
              <a:off x="557192" y="941271"/>
              <a:ext cx="9991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MPI Proc. 2</a:t>
              </a:r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6987CBA0-9B62-013D-2C21-9EB4B4D7D5C4}"/>
              </a:ext>
            </a:extLst>
          </p:cNvPr>
          <p:cNvGrpSpPr/>
          <p:nvPr/>
        </p:nvGrpSpPr>
        <p:grpSpPr>
          <a:xfrm>
            <a:off x="283300" y="3977219"/>
            <a:ext cx="1385908" cy="914400"/>
            <a:chOff x="557192" y="912324"/>
            <a:chExt cx="999160" cy="914400"/>
          </a:xfrm>
        </p:grpSpPr>
        <p:pic>
          <p:nvPicPr>
            <p:cNvPr id="112" name="Graphic 111" descr="DVD player outline">
              <a:extLst>
                <a:ext uri="{FF2B5EF4-FFF2-40B4-BE49-F238E27FC236}">
                  <a16:creationId xmlns:a16="http://schemas.microsoft.com/office/drawing/2014/main" id="{F4017E8F-7AE6-6D62-7F8E-AD188B8933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85368" y="912324"/>
              <a:ext cx="914400" cy="914400"/>
            </a:xfrm>
            <a:prstGeom prst="rect">
              <a:avLst/>
            </a:prstGeom>
          </p:spPr>
        </p:pic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6FAD8417-BBDC-CEAC-FF2A-0AE65EFB741C}"/>
                </a:ext>
              </a:extLst>
            </p:cNvPr>
            <p:cNvSpPr txBox="1"/>
            <p:nvPr/>
          </p:nvSpPr>
          <p:spPr>
            <a:xfrm>
              <a:off x="557192" y="941271"/>
              <a:ext cx="9991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MPI Proc. 3</a:t>
              </a:r>
            </a:p>
          </p:txBody>
        </p:sp>
      </p:grp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87866C91-AEFC-BD89-7AB9-7C3DA7C9117E}"/>
              </a:ext>
            </a:extLst>
          </p:cNvPr>
          <p:cNvCxnSpPr>
            <a:cxnSpLocks/>
          </p:cNvCxnSpPr>
          <p:nvPr/>
        </p:nvCxnSpPr>
        <p:spPr>
          <a:xfrm>
            <a:off x="7931277" y="1073367"/>
            <a:ext cx="60007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0BBEAD3F-1850-D5C7-1501-A658A859FA01}"/>
              </a:ext>
            </a:extLst>
          </p:cNvPr>
          <p:cNvCxnSpPr>
            <a:cxnSpLocks/>
          </p:cNvCxnSpPr>
          <p:nvPr/>
        </p:nvCxnSpPr>
        <p:spPr>
          <a:xfrm>
            <a:off x="8358756" y="1073154"/>
            <a:ext cx="60007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26943E0F-46C1-1B71-4CEA-AC8C8679A2C2}"/>
              </a:ext>
            </a:extLst>
          </p:cNvPr>
          <p:cNvCxnSpPr>
            <a:cxnSpLocks/>
          </p:cNvCxnSpPr>
          <p:nvPr/>
        </p:nvCxnSpPr>
        <p:spPr>
          <a:xfrm>
            <a:off x="7263203" y="2495820"/>
            <a:ext cx="60007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5E460BFC-0758-5A31-2734-6033991781B9}"/>
              </a:ext>
            </a:extLst>
          </p:cNvPr>
          <p:cNvCxnSpPr>
            <a:cxnSpLocks/>
          </p:cNvCxnSpPr>
          <p:nvPr/>
        </p:nvCxnSpPr>
        <p:spPr>
          <a:xfrm>
            <a:off x="7690682" y="2495390"/>
            <a:ext cx="60007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EFB89D5A-D2C9-67A0-1B76-A108793264C0}"/>
              </a:ext>
            </a:extLst>
          </p:cNvPr>
          <p:cNvCxnSpPr>
            <a:cxnSpLocks/>
          </p:cNvCxnSpPr>
          <p:nvPr/>
        </p:nvCxnSpPr>
        <p:spPr>
          <a:xfrm>
            <a:off x="7926742" y="3595102"/>
            <a:ext cx="60007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B1BA649F-FAA4-C60E-E817-42A4D333C68B}"/>
              </a:ext>
            </a:extLst>
          </p:cNvPr>
          <p:cNvCxnSpPr>
            <a:cxnSpLocks/>
          </p:cNvCxnSpPr>
          <p:nvPr/>
        </p:nvCxnSpPr>
        <p:spPr>
          <a:xfrm>
            <a:off x="8354221" y="3594672"/>
            <a:ext cx="60007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9BB51EF9-501C-A04F-382D-9371443E7443}"/>
              </a:ext>
            </a:extLst>
          </p:cNvPr>
          <p:cNvCxnSpPr>
            <a:cxnSpLocks/>
          </p:cNvCxnSpPr>
          <p:nvPr/>
        </p:nvCxnSpPr>
        <p:spPr>
          <a:xfrm>
            <a:off x="7263203" y="4336063"/>
            <a:ext cx="60007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1A88484D-7504-AFE0-99FE-8812CA6F36E8}"/>
              </a:ext>
            </a:extLst>
          </p:cNvPr>
          <p:cNvCxnSpPr>
            <a:cxnSpLocks/>
          </p:cNvCxnSpPr>
          <p:nvPr/>
        </p:nvCxnSpPr>
        <p:spPr>
          <a:xfrm>
            <a:off x="7690682" y="4335848"/>
            <a:ext cx="60007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C481AA05-FB3C-799F-27BC-A31FDFE8EC6A}"/>
              </a:ext>
            </a:extLst>
          </p:cNvPr>
          <p:cNvCxnSpPr>
            <a:cxnSpLocks/>
          </p:cNvCxnSpPr>
          <p:nvPr/>
        </p:nvCxnSpPr>
        <p:spPr>
          <a:xfrm>
            <a:off x="7057537" y="1106160"/>
            <a:ext cx="338841" cy="18462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5A67002-FE03-DE81-6648-9A40890BABC2}"/>
              </a:ext>
            </a:extLst>
          </p:cNvPr>
          <p:cNvCxnSpPr>
            <a:cxnSpLocks/>
          </p:cNvCxnSpPr>
          <p:nvPr/>
        </p:nvCxnSpPr>
        <p:spPr>
          <a:xfrm>
            <a:off x="7052660" y="2135872"/>
            <a:ext cx="743553" cy="6694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0924B4A-E4D7-1932-068E-017921B6B48F}"/>
              </a:ext>
            </a:extLst>
          </p:cNvPr>
          <p:cNvCxnSpPr>
            <a:cxnSpLocks/>
          </p:cNvCxnSpPr>
          <p:nvPr/>
        </p:nvCxnSpPr>
        <p:spPr>
          <a:xfrm flipV="1">
            <a:off x="7050342" y="2168673"/>
            <a:ext cx="362923" cy="10623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BD37DE1-1C94-8ABA-4DEE-EE027068A5B9}"/>
              </a:ext>
            </a:extLst>
          </p:cNvPr>
          <p:cNvCxnSpPr>
            <a:cxnSpLocks/>
            <a:stCxn id="82" idx="3"/>
          </p:cNvCxnSpPr>
          <p:nvPr/>
        </p:nvCxnSpPr>
        <p:spPr>
          <a:xfrm>
            <a:off x="7051501" y="3231810"/>
            <a:ext cx="320325" cy="7951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15473B9-31A8-94F2-8AD6-1B3FB841ECE2}"/>
              </a:ext>
            </a:extLst>
          </p:cNvPr>
          <p:cNvCxnSpPr>
            <a:cxnSpLocks/>
          </p:cNvCxnSpPr>
          <p:nvPr/>
        </p:nvCxnSpPr>
        <p:spPr>
          <a:xfrm flipV="1">
            <a:off x="7076367" y="1021549"/>
            <a:ext cx="963495" cy="33398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2C99BAD-9C1E-9484-9F44-9322DD6E8AB1}"/>
              </a:ext>
            </a:extLst>
          </p:cNvPr>
          <p:cNvCxnSpPr>
            <a:cxnSpLocks/>
            <a:endCxn id="143" idx="2"/>
          </p:cNvCxnSpPr>
          <p:nvPr/>
        </p:nvCxnSpPr>
        <p:spPr>
          <a:xfrm flipV="1">
            <a:off x="7062840" y="2501818"/>
            <a:ext cx="441653" cy="18713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6B5E944B-ECAA-7316-6C3F-3EFEBD53B5E9}"/>
              </a:ext>
            </a:extLst>
          </p:cNvPr>
          <p:cNvCxnSpPr>
            <a:cxnSpLocks/>
          </p:cNvCxnSpPr>
          <p:nvPr/>
        </p:nvCxnSpPr>
        <p:spPr>
          <a:xfrm flipV="1">
            <a:off x="7050342" y="3533976"/>
            <a:ext cx="1010171" cy="8458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B38ACF4A-2EC5-3D35-B0E7-1C38FD2D7A12}"/>
              </a:ext>
            </a:extLst>
          </p:cNvPr>
          <p:cNvSpPr txBox="1"/>
          <p:nvPr/>
        </p:nvSpPr>
        <p:spPr>
          <a:xfrm>
            <a:off x="7277772" y="3218549"/>
            <a:ext cx="44291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33AC197A-6EBD-F77A-EE86-A094D168DCCD}"/>
              </a:ext>
            </a:extLst>
          </p:cNvPr>
          <p:cNvCxnSpPr>
            <a:cxnSpLocks/>
            <a:stCxn id="76" idx="3"/>
            <a:endCxn id="116" idx="2"/>
          </p:cNvCxnSpPr>
          <p:nvPr/>
        </p:nvCxnSpPr>
        <p:spPr>
          <a:xfrm flipV="1">
            <a:off x="7057264" y="1438861"/>
            <a:ext cx="449075" cy="6934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0A590465-AD69-0C35-C623-E2D63EF3B326}"/>
              </a:ext>
            </a:extLst>
          </p:cNvPr>
          <p:cNvSpPr txBox="1"/>
          <p:nvPr/>
        </p:nvSpPr>
        <p:spPr>
          <a:xfrm>
            <a:off x="7287754" y="727220"/>
            <a:ext cx="44291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BDB1B4F3-8A63-408B-D899-507052F97508}"/>
              </a:ext>
            </a:extLst>
          </p:cNvPr>
          <p:cNvSpPr txBox="1"/>
          <p:nvPr/>
        </p:nvSpPr>
        <p:spPr>
          <a:xfrm>
            <a:off x="7284743" y="1057048"/>
            <a:ext cx="44291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1E614AC9-707C-B813-4DA7-59186ACFE145}"/>
              </a:ext>
            </a:extLst>
          </p:cNvPr>
          <p:cNvSpPr txBox="1"/>
          <p:nvPr/>
        </p:nvSpPr>
        <p:spPr>
          <a:xfrm>
            <a:off x="7277772" y="2878616"/>
            <a:ext cx="44291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1FEB872A-131D-8D37-243F-A2E87F29464D}"/>
              </a:ext>
            </a:extLst>
          </p:cNvPr>
          <p:cNvSpPr txBox="1"/>
          <p:nvPr/>
        </p:nvSpPr>
        <p:spPr>
          <a:xfrm>
            <a:off x="7946455" y="2897586"/>
            <a:ext cx="44291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03FD655D-DD63-5ED1-55F1-EE7193D075BD}"/>
              </a:ext>
            </a:extLst>
          </p:cNvPr>
          <p:cNvSpPr txBox="1"/>
          <p:nvPr/>
        </p:nvSpPr>
        <p:spPr>
          <a:xfrm>
            <a:off x="7284743" y="1792024"/>
            <a:ext cx="44291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7B711AEB-F1C8-0C45-0A61-7130759D927A}"/>
              </a:ext>
            </a:extLst>
          </p:cNvPr>
          <p:cNvSpPr txBox="1"/>
          <p:nvPr/>
        </p:nvSpPr>
        <p:spPr>
          <a:xfrm>
            <a:off x="7956360" y="713945"/>
            <a:ext cx="44291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680E6FFD-7D18-2A75-4583-C6B34A81ED00}"/>
              </a:ext>
            </a:extLst>
          </p:cNvPr>
          <p:cNvSpPr txBox="1"/>
          <p:nvPr/>
        </p:nvSpPr>
        <p:spPr>
          <a:xfrm>
            <a:off x="7285135" y="3958521"/>
            <a:ext cx="44291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80B7316C-659A-8724-4276-E15BC1F35367}"/>
              </a:ext>
            </a:extLst>
          </p:cNvPr>
          <p:cNvSpPr txBox="1"/>
          <p:nvPr/>
        </p:nvSpPr>
        <p:spPr>
          <a:xfrm>
            <a:off x="7945781" y="3203434"/>
            <a:ext cx="44291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0625A7B9-45A6-C8D9-0AAB-F831467FCA26}"/>
              </a:ext>
            </a:extLst>
          </p:cNvPr>
          <p:cNvSpPr txBox="1"/>
          <p:nvPr/>
        </p:nvSpPr>
        <p:spPr>
          <a:xfrm>
            <a:off x="7284743" y="2123638"/>
            <a:ext cx="44291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53" name="Rectangle: Rounded Corners 152">
            <a:extLst>
              <a:ext uri="{FF2B5EF4-FFF2-40B4-BE49-F238E27FC236}">
                <a16:creationId xmlns:a16="http://schemas.microsoft.com/office/drawing/2014/main" id="{48409A36-43D1-9642-EAEC-0F68C929C06C}"/>
              </a:ext>
            </a:extLst>
          </p:cNvPr>
          <p:cNvSpPr/>
          <p:nvPr/>
        </p:nvSpPr>
        <p:spPr>
          <a:xfrm rot="16200000">
            <a:off x="3388815" y="903829"/>
            <a:ext cx="731521" cy="369330"/>
          </a:xfrm>
          <a:prstGeom prst="roundRect">
            <a:avLst/>
          </a:prstGeom>
          <a:solidFill>
            <a:srgbClr val="FF7F0E">
              <a:alpha val="24706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172" name="Table 5">
            <a:extLst>
              <a:ext uri="{FF2B5EF4-FFF2-40B4-BE49-F238E27FC236}">
                <a16:creationId xmlns:a16="http://schemas.microsoft.com/office/drawing/2014/main" id="{1705EF9A-23D1-A4E5-C27E-FC83251EA9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0436332"/>
              </p:ext>
            </p:extLst>
          </p:nvPr>
        </p:nvGraphicFramePr>
        <p:xfrm>
          <a:off x="2607698" y="1776673"/>
          <a:ext cx="361672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2090">
                  <a:extLst>
                    <a:ext uri="{9D8B030D-6E8A-4147-A177-3AD203B41FA5}">
                      <a16:colId xmlns:a16="http://schemas.microsoft.com/office/drawing/2014/main" val="3022295402"/>
                    </a:ext>
                  </a:extLst>
                </a:gridCol>
                <a:gridCol w="452090">
                  <a:extLst>
                    <a:ext uri="{9D8B030D-6E8A-4147-A177-3AD203B41FA5}">
                      <a16:colId xmlns:a16="http://schemas.microsoft.com/office/drawing/2014/main" val="2108321913"/>
                    </a:ext>
                  </a:extLst>
                </a:gridCol>
                <a:gridCol w="452090">
                  <a:extLst>
                    <a:ext uri="{9D8B030D-6E8A-4147-A177-3AD203B41FA5}">
                      <a16:colId xmlns:a16="http://schemas.microsoft.com/office/drawing/2014/main" val="1051347185"/>
                    </a:ext>
                  </a:extLst>
                </a:gridCol>
                <a:gridCol w="452090">
                  <a:extLst>
                    <a:ext uri="{9D8B030D-6E8A-4147-A177-3AD203B41FA5}">
                      <a16:colId xmlns:a16="http://schemas.microsoft.com/office/drawing/2014/main" val="2066060396"/>
                    </a:ext>
                  </a:extLst>
                </a:gridCol>
                <a:gridCol w="452090">
                  <a:extLst>
                    <a:ext uri="{9D8B030D-6E8A-4147-A177-3AD203B41FA5}">
                      <a16:colId xmlns:a16="http://schemas.microsoft.com/office/drawing/2014/main" val="1864471841"/>
                    </a:ext>
                  </a:extLst>
                </a:gridCol>
                <a:gridCol w="452090">
                  <a:extLst>
                    <a:ext uri="{9D8B030D-6E8A-4147-A177-3AD203B41FA5}">
                      <a16:colId xmlns:a16="http://schemas.microsoft.com/office/drawing/2014/main" val="1746544996"/>
                    </a:ext>
                  </a:extLst>
                </a:gridCol>
                <a:gridCol w="452090">
                  <a:extLst>
                    <a:ext uri="{9D8B030D-6E8A-4147-A177-3AD203B41FA5}">
                      <a16:colId xmlns:a16="http://schemas.microsoft.com/office/drawing/2014/main" val="2181881576"/>
                    </a:ext>
                  </a:extLst>
                </a:gridCol>
                <a:gridCol w="452090">
                  <a:extLst>
                    <a:ext uri="{9D8B030D-6E8A-4147-A177-3AD203B41FA5}">
                      <a16:colId xmlns:a16="http://schemas.microsoft.com/office/drawing/2014/main" val="2644089461"/>
                    </a:ext>
                  </a:extLst>
                </a:gridCol>
              </a:tblGrid>
              <a:tr h="36505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75152849"/>
                  </a:ext>
                </a:extLst>
              </a:tr>
              <a:tr h="36505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1640559"/>
                  </a:ext>
                </a:extLst>
              </a:tr>
            </a:tbl>
          </a:graphicData>
        </a:graphic>
      </p:graphicFrame>
      <p:graphicFrame>
        <p:nvGraphicFramePr>
          <p:cNvPr id="173" name="Table 5">
            <a:extLst>
              <a:ext uri="{FF2B5EF4-FFF2-40B4-BE49-F238E27FC236}">
                <a16:creationId xmlns:a16="http://schemas.microsoft.com/office/drawing/2014/main" id="{49B15D32-FE1A-281C-A692-F9F663664E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5423071"/>
              </p:ext>
            </p:extLst>
          </p:nvPr>
        </p:nvGraphicFramePr>
        <p:xfrm>
          <a:off x="2607106" y="2867568"/>
          <a:ext cx="361672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2090">
                  <a:extLst>
                    <a:ext uri="{9D8B030D-6E8A-4147-A177-3AD203B41FA5}">
                      <a16:colId xmlns:a16="http://schemas.microsoft.com/office/drawing/2014/main" val="3022295402"/>
                    </a:ext>
                  </a:extLst>
                </a:gridCol>
                <a:gridCol w="452090">
                  <a:extLst>
                    <a:ext uri="{9D8B030D-6E8A-4147-A177-3AD203B41FA5}">
                      <a16:colId xmlns:a16="http://schemas.microsoft.com/office/drawing/2014/main" val="2108321913"/>
                    </a:ext>
                  </a:extLst>
                </a:gridCol>
                <a:gridCol w="452090">
                  <a:extLst>
                    <a:ext uri="{9D8B030D-6E8A-4147-A177-3AD203B41FA5}">
                      <a16:colId xmlns:a16="http://schemas.microsoft.com/office/drawing/2014/main" val="1051347185"/>
                    </a:ext>
                  </a:extLst>
                </a:gridCol>
                <a:gridCol w="452090">
                  <a:extLst>
                    <a:ext uri="{9D8B030D-6E8A-4147-A177-3AD203B41FA5}">
                      <a16:colId xmlns:a16="http://schemas.microsoft.com/office/drawing/2014/main" val="2066060396"/>
                    </a:ext>
                  </a:extLst>
                </a:gridCol>
                <a:gridCol w="452090">
                  <a:extLst>
                    <a:ext uri="{9D8B030D-6E8A-4147-A177-3AD203B41FA5}">
                      <a16:colId xmlns:a16="http://schemas.microsoft.com/office/drawing/2014/main" val="1864471841"/>
                    </a:ext>
                  </a:extLst>
                </a:gridCol>
                <a:gridCol w="452090">
                  <a:extLst>
                    <a:ext uri="{9D8B030D-6E8A-4147-A177-3AD203B41FA5}">
                      <a16:colId xmlns:a16="http://schemas.microsoft.com/office/drawing/2014/main" val="1746544996"/>
                    </a:ext>
                  </a:extLst>
                </a:gridCol>
                <a:gridCol w="452090">
                  <a:extLst>
                    <a:ext uri="{9D8B030D-6E8A-4147-A177-3AD203B41FA5}">
                      <a16:colId xmlns:a16="http://schemas.microsoft.com/office/drawing/2014/main" val="2181881576"/>
                    </a:ext>
                  </a:extLst>
                </a:gridCol>
                <a:gridCol w="452090">
                  <a:extLst>
                    <a:ext uri="{9D8B030D-6E8A-4147-A177-3AD203B41FA5}">
                      <a16:colId xmlns:a16="http://schemas.microsoft.com/office/drawing/2014/main" val="2644089461"/>
                    </a:ext>
                  </a:extLst>
                </a:gridCol>
              </a:tblGrid>
              <a:tr h="36505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75152849"/>
                  </a:ext>
                </a:extLst>
              </a:tr>
              <a:tr h="36505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1640559"/>
                  </a:ext>
                </a:extLst>
              </a:tr>
            </a:tbl>
          </a:graphicData>
        </a:graphic>
      </p:graphicFrame>
      <p:graphicFrame>
        <p:nvGraphicFramePr>
          <p:cNvPr id="174" name="Table 5">
            <a:extLst>
              <a:ext uri="{FF2B5EF4-FFF2-40B4-BE49-F238E27FC236}">
                <a16:creationId xmlns:a16="http://schemas.microsoft.com/office/drawing/2014/main" id="{4BA18E8D-7AEF-73DC-E688-CDEC0E9DFE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2737358"/>
              </p:ext>
            </p:extLst>
          </p:nvPr>
        </p:nvGraphicFramePr>
        <p:xfrm>
          <a:off x="2608890" y="3977219"/>
          <a:ext cx="361672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2090">
                  <a:extLst>
                    <a:ext uri="{9D8B030D-6E8A-4147-A177-3AD203B41FA5}">
                      <a16:colId xmlns:a16="http://schemas.microsoft.com/office/drawing/2014/main" val="3022295402"/>
                    </a:ext>
                  </a:extLst>
                </a:gridCol>
                <a:gridCol w="452090">
                  <a:extLst>
                    <a:ext uri="{9D8B030D-6E8A-4147-A177-3AD203B41FA5}">
                      <a16:colId xmlns:a16="http://schemas.microsoft.com/office/drawing/2014/main" val="2108321913"/>
                    </a:ext>
                  </a:extLst>
                </a:gridCol>
                <a:gridCol w="452090">
                  <a:extLst>
                    <a:ext uri="{9D8B030D-6E8A-4147-A177-3AD203B41FA5}">
                      <a16:colId xmlns:a16="http://schemas.microsoft.com/office/drawing/2014/main" val="1051347185"/>
                    </a:ext>
                  </a:extLst>
                </a:gridCol>
                <a:gridCol w="452090">
                  <a:extLst>
                    <a:ext uri="{9D8B030D-6E8A-4147-A177-3AD203B41FA5}">
                      <a16:colId xmlns:a16="http://schemas.microsoft.com/office/drawing/2014/main" val="2066060396"/>
                    </a:ext>
                  </a:extLst>
                </a:gridCol>
                <a:gridCol w="452090">
                  <a:extLst>
                    <a:ext uri="{9D8B030D-6E8A-4147-A177-3AD203B41FA5}">
                      <a16:colId xmlns:a16="http://schemas.microsoft.com/office/drawing/2014/main" val="1864471841"/>
                    </a:ext>
                  </a:extLst>
                </a:gridCol>
                <a:gridCol w="452090">
                  <a:extLst>
                    <a:ext uri="{9D8B030D-6E8A-4147-A177-3AD203B41FA5}">
                      <a16:colId xmlns:a16="http://schemas.microsoft.com/office/drawing/2014/main" val="1746544996"/>
                    </a:ext>
                  </a:extLst>
                </a:gridCol>
                <a:gridCol w="452090">
                  <a:extLst>
                    <a:ext uri="{9D8B030D-6E8A-4147-A177-3AD203B41FA5}">
                      <a16:colId xmlns:a16="http://schemas.microsoft.com/office/drawing/2014/main" val="2181881576"/>
                    </a:ext>
                  </a:extLst>
                </a:gridCol>
                <a:gridCol w="452090">
                  <a:extLst>
                    <a:ext uri="{9D8B030D-6E8A-4147-A177-3AD203B41FA5}">
                      <a16:colId xmlns:a16="http://schemas.microsoft.com/office/drawing/2014/main" val="2644089461"/>
                    </a:ext>
                  </a:extLst>
                </a:gridCol>
              </a:tblGrid>
              <a:tr h="36505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75152849"/>
                  </a:ext>
                </a:extLst>
              </a:tr>
              <a:tr h="36505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1640559"/>
                  </a:ext>
                </a:extLst>
              </a:tr>
            </a:tbl>
          </a:graphicData>
        </a:graphic>
      </p:graphicFrame>
      <p:grpSp>
        <p:nvGrpSpPr>
          <p:cNvPr id="175" name="Group 174">
            <a:extLst>
              <a:ext uri="{FF2B5EF4-FFF2-40B4-BE49-F238E27FC236}">
                <a16:creationId xmlns:a16="http://schemas.microsoft.com/office/drawing/2014/main" id="{C059417F-38E3-CE87-9740-4237FA822DD5}"/>
              </a:ext>
            </a:extLst>
          </p:cNvPr>
          <p:cNvGrpSpPr/>
          <p:nvPr/>
        </p:nvGrpSpPr>
        <p:grpSpPr>
          <a:xfrm>
            <a:off x="2602402" y="1776673"/>
            <a:ext cx="3626128" cy="731520"/>
            <a:chOff x="3874678" y="589305"/>
            <a:chExt cx="3626128" cy="731520"/>
          </a:xfrm>
        </p:grpSpPr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746C4503-9E90-37DC-D6C6-CB20301DF19D}"/>
                </a:ext>
              </a:extLst>
            </p:cNvPr>
            <p:cNvCxnSpPr>
              <a:cxnSpLocks/>
            </p:cNvCxnSpPr>
            <p:nvPr/>
          </p:nvCxnSpPr>
          <p:spPr>
            <a:xfrm>
              <a:off x="3874678" y="589305"/>
              <a:ext cx="73343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2D1D2852-C05F-1153-60E1-CA6F8F1E5076}"/>
                </a:ext>
              </a:extLst>
            </p:cNvPr>
            <p:cNvCxnSpPr>
              <a:cxnSpLocks/>
            </p:cNvCxnSpPr>
            <p:nvPr/>
          </p:nvCxnSpPr>
          <p:spPr>
            <a:xfrm>
              <a:off x="3874678" y="1320825"/>
              <a:ext cx="73343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36BE1D18-0F68-28FE-033E-109A83C3F8FD}"/>
                </a:ext>
              </a:extLst>
            </p:cNvPr>
            <p:cNvCxnSpPr>
              <a:cxnSpLocks/>
            </p:cNvCxnSpPr>
            <p:nvPr/>
          </p:nvCxnSpPr>
          <p:spPr>
            <a:xfrm>
              <a:off x="7427463" y="591235"/>
              <a:ext cx="73343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28FB7F91-BBFA-964C-3A7A-09A22FB1AB62}"/>
                </a:ext>
              </a:extLst>
            </p:cNvPr>
            <p:cNvCxnSpPr>
              <a:cxnSpLocks/>
            </p:cNvCxnSpPr>
            <p:nvPr/>
          </p:nvCxnSpPr>
          <p:spPr>
            <a:xfrm>
              <a:off x="7427463" y="1316405"/>
              <a:ext cx="73343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B9DEBED0-288F-DFD0-AF49-5A071EEB84A7}"/>
              </a:ext>
            </a:extLst>
          </p:cNvPr>
          <p:cNvGrpSpPr/>
          <p:nvPr/>
        </p:nvGrpSpPr>
        <p:grpSpPr>
          <a:xfrm>
            <a:off x="2597698" y="2867568"/>
            <a:ext cx="3626128" cy="731520"/>
            <a:chOff x="3874678" y="589305"/>
            <a:chExt cx="3626128" cy="731520"/>
          </a:xfrm>
        </p:grpSpPr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9C9D4C15-AAD0-7369-5E7B-892315F51E7C}"/>
                </a:ext>
              </a:extLst>
            </p:cNvPr>
            <p:cNvCxnSpPr>
              <a:cxnSpLocks/>
            </p:cNvCxnSpPr>
            <p:nvPr/>
          </p:nvCxnSpPr>
          <p:spPr>
            <a:xfrm>
              <a:off x="3874678" y="589305"/>
              <a:ext cx="73343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2C8BEB35-2ECE-31EE-6230-4BED0D20E8CC}"/>
                </a:ext>
              </a:extLst>
            </p:cNvPr>
            <p:cNvCxnSpPr>
              <a:cxnSpLocks/>
            </p:cNvCxnSpPr>
            <p:nvPr/>
          </p:nvCxnSpPr>
          <p:spPr>
            <a:xfrm>
              <a:off x="3874678" y="1320825"/>
              <a:ext cx="73343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674653A9-A056-CDCF-4030-19CEEE67AF23}"/>
                </a:ext>
              </a:extLst>
            </p:cNvPr>
            <p:cNvCxnSpPr>
              <a:cxnSpLocks/>
            </p:cNvCxnSpPr>
            <p:nvPr/>
          </p:nvCxnSpPr>
          <p:spPr>
            <a:xfrm>
              <a:off x="7427463" y="591235"/>
              <a:ext cx="73343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39CCFE0C-FD16-5679-D251-13EB21FCF31A}"/>
                </a:ext>
              </a:extLst>
            </p:cNvPr>
            <p:cNvCxnSpPr>
              <a:cxnSpLocks/>
            </p:cNvCxnSpPr>
            <p:nvPr/>
          </p:nvCxnSpPr>
          <p:spPr>
            <a:xfrm>
              <a:off x="7427463" y="1316405"/>
              <a:ext cx="73343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763BFDA3-895C-C623-C1DA-F97202F1F890}"/>
              </a:ext>
            </a:extLst>
          </p:cNvPr>
          <p:cNvGrpSpPr/>
          <p:nvPr/>
        </p:nvGrpSpPr>
        <p:grpSpPr>
          <a:xfrm>
            <a:off x="2602402" y="3977219"/>
            <a:ext cx="3626128" cy="731520"/>
            <a:chOff x="3874678" y="589305"/>
            <a:chExt cx="3626128" cy="731520"/>
          </a:xfrm>
        </p:grpSpPr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C6376C80-2AB0-EEBD-D870-591E530688F8}"/>
                </a:ext>
              </a:extLst>
            </p:cNvPr>
            <p:cNvCxnSpPr>
              <a:cxnSpLocks/>
            </p:cNvCxnSpPr>
            <p:nvPr/>
          </p:nvCxnSpPr>
          <p:spPr>
            <a:xfrm>
              <a:off x="3874678" y="589305"/>
              <a:ext cx="73343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AE37F5DA-54B7-3C51-0E48-C1C044BC221B}"/>
                </a:ext>
              </a:extLst>
            </p:cNvPr>
            <p:cNvCxnSpPr>
              <a:cxnSpLocks/>
            </p:cNvCxnSpPr>
            <p:nvPr/>
          </p:nvCxnSpPr>
          <p:spPr>
            <a:xfrm>
              <a:off x="3874678" y="1320825"/>
              <a:ext cx="73343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1FD0C2F5-A2F8-36C1-3B6F-070779DD2D3A}"/>
                </a:ext>
              </a:extLst>
            </p:cNvPr>
            <p:cNvCxnSpPr>
              <a:cxnSpLocks/>
            </p:cNvCxnSpPr>
            <p:nvPr/>
          </p:nvCxnSpPr>
          <p:spPr>
            <a:xfrm>
              <a:off x="7427463" y="591235"/>
              <a:ext cx="73343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860A8AE0-F324-EA8B-9B33-80FBC21545C6}"/>
                </a:ext>
              </a:extLst>
            </p:cNvPr>
            <p:cNvCxnSpPr>
              <a:cxnSpLocks/>
            </p:cNvCxnSpPr>
            <p:nvPr/>
          </p:nvCxnSpPr>
          <p:spPr>
            <a:xfrm>
              <a:off x="7427463" y="1316405"/>
              <a:ext cx="73343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93" name="Rectangle 192">
            <a:extLst>
              <a:ext uri="{FF2B5EF4-FFF2-40B4-BE49-F238E27FC236}">
                <a16:creationId xmlns:a16="http://schemas.microsoft.com/office/drawing/2014/main" id="{F1F073E6-07CB-8FC9-2FBA-B483CF62F542}"/>
              </a:ext>
            </a:extLst>
          </p:cNvPr>
          <p:cNvSpPr/>
          <p:nvPr/>
        </p:nvSpPr>
        <p:spPr>
          <a:xfrm>
            <a:off x="2742168" y="746948"/>
            <a:ext cx="673072" cy="687714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7883C0EE-606F-1BCE-6209-2F8EE11B00CB}"/>
              </a:ext>
            </a:extLst>
          </p:cNvPr>
          <p:cNvSpPr/>
          <p:nvPr/>
        </p:nvSpPr>
        <p:spPr>
          <a:xfrm>
            <a:off x="3645078" y="1787464"/>
            <a:ext cx="673072" cy="687714"/>
          </a:xfrm>
          <a:prstGeom prst="rect">
            <a:avLst/>
          </a:prstGeom>
          <a:noFill/>
          <a:ln w="25400">
            <a:solidFill>
              <a:srgbClr val="FF7F0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DE5E879D-C161-48FC-2486-BB71DE9A1A7D}"/>
              </a:ext>
            </a:extLst>
          </p:cNvPr>
          <p:cNvSpPr/>
          <p:nvPr/>
        </p:nvSpPr>
        <p:spPr>
          <a:xfrm>
            <a:off x="4526558" y="2906954"/>
            <a:ext cx="673072" cy="687714"/>
          </a:xfrm>
          <a:prstGeom prst="rect">
            <a:avLst/>
          </a:prstGeom>
          <a:noFill/>
          <a:ln w="25400">
            <a:solidFill>
              <a:srgbClr val="2CA0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F8F037D8-1A7F-F891-53ED-8154E9888438}"/>
              </a:ext>
            </a:extLst>
          </p:cNvPr>
          <p:cNvSpPr/>
          <p:nvPr/>
        </p:nvSpPr>
        <p:spPr>
          <a:xfrm>
            <a:off x="5441522" y="4006166"/>
            <a:ext cx="673072" cy="687714"/>
          </a:xfrm>
          <a:prstGeom prst="rect">
            <a:avLst/>
          </a:prstGeom>
          <a:noFill/>
          <a:ln w="25400">
            <a:solidFill>
              <a:srgbClr val="D627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7" name="Rectangle: Rounded Corners 196">
            <a:extLst>
              <a:ext uri="{FF2B5EF4-FFF2-40B4-BE49-F238E27FC236}">
                <a16:creationId xmlns:a16="http://schemas.microsoft.com/office/drawing/2014/main" id="{7E34955D-8AE8-3457-76DC-46B8D8C377E4}"/>
              </a:ext>
            </a:extLst>
          </p:cNvPr>
          <p:cNvSpPr/>
          <p:nvPr/>
        </p:nvSpPr>
        <p:spPr>
          <a:xfrm rot="16200000">
            <a:off x="3101653" y="3241719"/>
            <a:ext cx="358291" cy="369330"/>
          </a:xfrm>
          <a:prstGeom prst="roundRect">
            <a:avLst/>
          </a:prstGeom>
          <a:solidFill>
            <a:srgbClr val="1F77B4">
              <a:alpha val="24706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8" name="Rectangle: Rounded Corners 197">
            <a:extLst>
              <a:ext uri="{FF2B5EF4-FFF2-40B4-BE49-F238E27FC236}">
                <a16:creationId xmlns:a16="http://schemas.microsoft.com/office/drawing/2014/main" id="{FFCAAE88-9E1B-4F59-4105-D8CB3BF12557}"/>
              </a:ext>
            </a:extLst>
          </p:cNvPr>
          <p:cNvSpPr/>
          <p:nvPr/>
        </p:nvSpPr>
        <p:spPr>
          <a:xfrm rot="16200000">
            <a:off x="5803742" y="1091373"/>
            <a:ext cx="388873" cy="369330"/>
          </a:xfrm>
          <a:prstGeom prst="roundRect">
            <a:avLst/>
          </a:prstGeom>
          <a:solidFill>
            <a:srgbClr val="D62728">
              <a:alpha val="24706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9" name="Rectangle: Rounded Corners 198">
            <a:extLst>
              <a:ext uri="{FF2B5EF4-FFF2-40B4-BE49-F238E27FC236}">
                <a16:creationId xmlns:a16="http://schemas.microsoft.com/office/drawing/2014/main" id="{00D4AA29-EA55-F333-B44B-BB21A0645580}"/>
              </a:ext>
            </a:extLst>
          </p:cNvPr>
          <p:cNvSpPr/>
          <p:nvPr/>
        </p:nvSpPr>
        <p:spPr>
          <a:xfrm rot="16200000">
            <a:off x="4015243" y="1079669"/>
            <a:ext cx="378242" cy="369330"/>
          </a:xfrm>
          <a:prstGeom prst="roundRect">
            <a:avLst/>
          </a:prstGeom>
          <a:solidFill>
            <a:srgbClr val="FF7F0E">
              <a:alpha val="24706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0" name="Rectangle: Rounded Corners 199">
            <a:extLst>
              <a:ext uri="{FF2B5EF4-FFF2-40B4-BE49-F238E27FC236}">
                <a16:creationId xmlns:a16="http://schemas.microsoft.com/office/drawing/2014/main" id="{18AFDF02-BB46-6A4A-157E-BB9265AC6304}"/>
              </a:ext>
            </a:extLst>
          </p:cNvPr>
          <p:cNvSpPr/>
          <p:nvPr/>
        </p:nvSpPr>
        <p:spPr>
          <a:xfrm rot="16200000">
            <a:off x="4468011" y="1788128"/>
            <a:ext cx="361573" cy="369330"/>
          </a:xfrm>
          <a:prstGeom prst="roundRect">
            <a:avLst/>
          </a:prstGeom>
          <a:solidFill>
            <a:srgbClr val="2CA02C">
              <a:alpha val="24706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1" name="Rectangle: Rounded Corners 200">
            <a:extLst>
              <a:ext uri="{FF2B5EF4-FFF2-40B4-BE49-F238E27FC236}">
                <a16:creationId xmlns:a16="http://schemas.microsoft.com/office/drawing/2014/main" id="{63EBF20E-F0E5-E630-B34C-F0F4AC6052E5}"/>
              </a:ext>
            </a:extLst>
          </p:cNvPr>
          <p:cNvSpPr/>
          <p:nvPr/>
        </p:nvSpPr>
        <p:spPr>
          <a:xfrm rot="16200000">
            <a:off x="5817391" y="2138521"/>
            <a:ext cx="361574" cy="369330"/>
          </a:xfrm>
          <a:prstGeom prst="roundRect">
            <a:avLst/>
          </a:prstGeom>
          <a:solidFill>
            <a:srgbClr val="D62728">
              <a:alpha val="24706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2" name="Rectangle: Rounded Corners 201">
            <a:extLst>
              <a:ext uri="{FF2B5EF4-FFF2-40B4-BE49-F238E27FC236}">
                <a16:creationId xmlns:a16="http://schemas.microsoft.com/office/drawing/2014/main" id="{10405B4C-6232-168D-9A5F-18DD6366BCCF}"/>
              </a:ext>
            </a:extLst>
          </p:cNvPr>
          <p:cNvSpPr/>
          <p:nvPr/>
        </p:nvSpPr>
        <p:spPr>
          <a:xfrm rot="16200000">
            <a:off x="3543853" y="2865783"/>
            <a:ext cx="365760" cy="369330"/>
          </a:xfrm>
          <a:prstGeom prst="roundRect">
            <a:avLst/>
          </a:prstGeom>
          <a:solidFill>
            <a:srgbClr val="FF7F0E">
              <a:alpha val="24706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3" name="Rectangle: Rounded Corners 202">
            <a:extLst>
              <a:ext uri="{FF2B5EF4-FFF2-40B4-BE49-F238E27FC236}">
                <a16:creationId xmlns:a16="http://schemas.microsoft.com/office/drawing/2014/main" id="{1416DFF7-14A5-13BE-9EB7-AAD812C803FA}"/>
              </a:ext>
            </a:extLst>
          </p:cNvPr>
          <p:cNvSpPr/>
          <p:nvPr/>
        </p:nvSpPr>
        <p:spPr>
          <a:xfrm rot="16200000">
            <a:off x="3996299" y="2873960"/>
            <a:ext cx="365762" cy="369330"/>
          </a:xfrm>
          <a:prstGeom prst="roundRect">
            <a:avLst/>
          </a:prstGeom>
          <a:solidFill>
            <a:srgbClr val="FF7F0E">
              <a:alpha val="24706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4" name="Rectangle: Rounded Corners 203">
            <a:extLst>
              <a:ext uri="{FF2B5EF4-FFF2-40B4-BE49-F238E27FC236}">
                <a16:creationId xmlns:a16="http://schemas.microsoft.com/office/drawing/2014/main" id="{CD3FEA0D-2DBE-556D-6721-5977051A80B9}"/>
              </a:ext>
            </a:extLst>
          </p:cNvPr>
          <p:cNvSpPr/>
          <p:nvPr/>
        </p:nvSpPr>
        <p:spPr>
          <a:xfrm rot="16200000">
            <a:off x="5347919" y="3235550"/>
            <a:ext cx="380476" cy="369330"/>
          </a:xfrm>
          <a:prstGeom prst="roundRect">
            <a:avLst/>
          </a:prstGeom>
          <a:solidFill>
            <a:srgbClr val="D62728">
              <a:alpha val="24706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5" name="Rectangle: Rounded Corners 204">
            <a:extLst>
              <a:ext uri="{FF2B5EF4-FFF2-40B4-BE49-F238E27FC236}">
                <a16:creationId xmlns:a16="http://schemas.microsoft.com/office/drawing/2014/main" id="{5F4E72D3-6D67-BBBF-EF35-F3F99FFA8951}"/>
              </a:ext>
            </a:extLst>
          </p:cNvPr>
          <p:cNvSpPr/>
          <p:nvPr/>
        </p:nvSpPr>
        <p:spPr>
          <a:xfrm rot="16200000">
            <a:off x="4918223" y="3976355"/>
            <a:ext cx="350087" cy="369330"/>
          </a:xfrm>
          <a:prstGeom prst="roundRect">
            <a:avLst/>
          </a:prstGeom>
          <a:solidFill>
            <a:srgbClr val="2CA02C">
              <a:alpha val="24706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06" name="Group 205">
            <a:extLst>
              <a:ext uri="{FF2B5EF4-FFF2-40B4-BE49-F238E27FC236}">
                <a16:creationId xmlns:a16="http://schemas.microsoft.com/office/drawing/2014/main" id="{B72A7E84-1226-0936-5023-3E2487CEAE6A}"/>
              </a:ext>
            </a:extLst>
          </p:cNvPr>
          <p:cNvGrpSpPr/>
          <p:nvPr/>
        </p:nvGrpSpPr>
        <p:grpSpPr>
          <a:xfrm>
            <a:off x="2607106" y="713945"/>
            <a:ext cx="3626128" cy="731520"/>
            <a:chOff x="3874678" y="589305"/>
            <a:chExt cx="3626128" cy="731520"/>
          </a:xfrm>
        </p:grpSpPr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EF05F486-931F-AEF8-EA0B-0475B1A4114B}"/>
                </a:ext>
              </a:extLst>
            </p:cNvPr>
            <p:cNvCxnSpPr>
              <a:cxnSpLocks/>
            </p:cNvCxnSpPr>
            <p:nvPr/>
          </p:nvCxnSpPr>
          <p:spPr>
            <a:xfrm>
              <a:off x="3874678" y="589305"/>
              <a:ext cx="73343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F9E768A7-F014-6638-E60D-CA3D1DDFEC2F}"/>
                </a:ext>
              </a:extLst>
            </p:cNvPr>
            <p:cNvCxnSpPr>
              <a:cxnSpLocks/>
            </p:cNvCxnSpPr>
            <p:nvPr/>
          </p:nvCxnSpPr>
          <p:spPr>
            <a:xfrm>
              <a:off x="3874678" y="1320825"/>
              <a:ext cx="73343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F7914754-066F-EF7C-407C-FB0BB76D7F25}"/>
                </a:ext>
              </a:extLst>
            </p:cNvPr>
            <p:cNvCxnSpPr>
              <a:cxnSpLocks/>
            </p:cNvCxnSpPr>
            <p:nvPr/>
          </p:nvCxnSpPr>
          <p:spPr>
            <a:xfrm>
              <a:off x="7427463" y="591235"/>
              <a:ext cx="73343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FD458644-163D-C3E7-3708-D20952135754}"/>
                </a:ext>
              </a:extLst>
            </p:cNvPr>
            <p:cNvCxnSpPr>
              <a:cxnSpLocks/>
            </p:cNvCxnSpPr>
            <p:nvPr/>
          </p:nvCxnSpPr>
          <p:spPr>
            <a:xfrm>
              <a:off x="7427463" y="1316405"/>
              <a:ext cx="73343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63C594F9-D1C4-E09F-BEF1-8487DA25B3C5}"/>
              </a:ext>
            </a:extLst>
          </p:cNvPr>
          <p:cNvGrpSpPr/>
          <p:nvPr/>
        </p:nvGrpSpPr>
        <p:grpSpPr>
          <a:xfrm>
            <a:off x="3257413" y="658022"/>
            <a:ext cx="2984999" cy="3556180"/>
            <a:chOff x="3208557" y="653854"/>
            <a:chExt cx="2984999" cy="355618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190754D-6363-16A9-AEDC-36051009CE0D}"/>
                </a:ext>
              </a:extLst>
            </p:cNvPr>
            <p:cNvSpPr txBox="1"/>
            <p:nvPr/>
          </p:nvSpPr>
          <p:spPr>
            <a:xfrm>
              <a:off x="3670827" y="653854"/>
              <a:ext cx="2672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404040"/>
                  </a:solidFill>
                </a:rPr>
                <a:t>0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09D1EC6-B280-D6B3-EF8E-4431E89DF8B0}"/>
                </a:ext>
              </a:extLst>
            </p:cNvPr>
            <p:cNvSpPr txBox="1"/>
            <p:nvPr/>
          </p:nvSpPr>
          <p:spPr>
            <a:xfrm>
              <a:off x="3670827" y="1005712"/>
              <a:ext cx="2672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404040"/>
                  </a:solidFill>
                </a:rPr>
                <a:t>0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84CC101-40F7-3FDD-7D7B-A0F01A3E09E9}"/>
                </a:ext>
              </a:extLst>
            </p:cNvPr>
            <p:cNvSpPr txBox="1"/>
            <p:nvPr/>
          </p:nvSpPr>
          <p:spPr>
            <a:xfrm>
              <a:off x="4554935" y="1708743"/>
              <a:ext cx="2672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404040"/>
                  </a:solidFill>
                </a:rPr>
                <a:t>0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24F5F3F-A1B5-2D3C-B1E9-BE0B42207E4B}"/>
                </a:ext>
              </a:extLst>
            </p:cNvPr>
            <p:cNvSpPr txBox="1"/>
            <p:nvPr/>
          </p:nvSpPr>
          <p:spPr>
            <a:xfrm>
              <a:off x="3208557" y="3167804"/>
              <a:ext cx="2672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404040"/>
                  </a:solidFill>
                </a:rPr>
                <a:t>0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00A4581-E10A-F48A-D72A-7972864AD27B}"/>
                </a:ext>
              </a:extLst>
            </p:cNvPr>
            <p:cNvSpPr txBox="1"/>
            <p:nvPr/>
          </p:nvSpPr>
          <p:spPr>
            <a:xfrm>
              <a:off x="5016089" y="3902257"/>
              <a:ext cx="2672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404040"/>
                  </a:solidFill>
                </a:rPr>
                <a:t>0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E734CFD-3100-112A-1124-6DCE9A7CCCB0}"/>
                </a:ext>
              </a:extLst>
            </p:cNvPr>
            <p:cNvSpPr txBox="1"/>
            <p:nvPr/>
          </p:nvSpPr>
          <p:spPr>
            <a:xfrm>
              <a:off x="4121080" y="1023663"/>
              <a:ext cx="2672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404040"/>
                  </a:solidFill>
                </a:rPr>
                <a:t>1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93AEF8D-9EC7-0636-5FE1-5C4D2CDB7C64}"/>
                </a:ext>
              </a:extLst>
            </p:cNvPr>
            <p:cNvSpPr txBox="1"/>
            <p:nvPr/>
          </p:nvSpPr>
          <p:spPr>
            <a:xfrm>
              <a:off x="5926264" y="2058229"/>
              <a:ext cx="2672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404040"/>
                  </a:solidFill>
                </a:rPr>
                <a:t>1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5BAB94B-C731-A2E5-9D71-7608785A4F29}"/>
                </a:ext>
              </a:extLst>
            </p:cNvPr>
            <p:cNvSpPr txBox="1"/>
            <p:nvPr/>
          </p:nvSpPr>
          <p:spPr>
            <a:xfrm>
              <a:off x="3661345" y="2807929"/>
              <a:ext cx="2672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404040"/>
                  </a:solidFill>
                </a:rPr>
                <a:t>1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C4B7517-106B-0673-2057-1CBF6B95A842}"/>
                </a:ext>
              </a:extLst>
            </p:cNvPr>
            <p:cNvSpPr txBox="1"/>
            <p:nvPr/>
          </p:nvSpPr>
          <p:spPr>
            <a:xfrm>
              <a:off x="5923749" y="993077"/>
              <a:ext cx="2672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404040"/>
                  </a:solidFill>
                </a:rPr>
                <a:t>2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AD144ED-87BE-52AA-E2E5-5290CBEA7B9D}"/>
                </a:ext>
              </a:extLst>
            </p:cNvPr>
            <p:cNvSpPr txBox="1"/>
            <p:nvPr/>
          </p:nvSpPr>
          <p:spPr>
            <a:xfrm>
              <a:off x="4110045" y="2792308"/>
              <a:ext cx="2672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404040"/>
                  </a:solidFill>
                </a:rPr>
                <a:t>2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7B14381-0AEF-EC2C-E917-DB4B06BAB965}"/>
                </a:ext>
              </a:extLst>
            </p:cNvPr>
            <p:cNvSpPr txBox="1"/>
            <p:nvPr/>
          </p:nvSpPr>
          <p:spPr>
            <a:xfrm>
              <a:off x="5468892" y="3164776"/>
              <a:ext cx="2672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404040"/>
                  </a:solidFill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24103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21 2.46914E-7 L -0.07466 -0.28241 " pathEditMode="relative" rAng="0" ptsTypes="AA">
                                      <p:cBhvr>
                                        <p:cTn id="32" dur="1000" spd="-100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02" y="-14136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4.93827E-7 L -0.07604 0.2034 " pathEditMode="relative" rAng="0" ptsTypes="AA">
                                      <p:cBhvr>
                                        <p:cTn id="36" dur="1000" spd="-100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02" y="10154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97531E-6 L -0.075 0.20926 " pathEditMode="relative" rAng="0" ptsTypes="AA">
                                      <p:cBhvr>
                                        <p:cTn id="40" dur="1000" spd="-100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50" y="10463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3.7037E-7 L -0.07483 -0.34753 " pathEditMode="relative" rAng="0" ptsTypes="AA">
                                      <p:cBhvr>
                                        <p:cTn id="44" dur="1000" spd="-100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50" y="-17377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4.07407E-6 L -0.14861 -0.15 " pathEditMode="relative" rAng="0" ptsTypes="AA">
                                      <p:cBhvr>
                                        <p:cTn id="48" dur="1000" spd="-100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431" y="-7500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7.40741E-7 L -0.07621 0.20957 " pathEditMode="relative" rAng="0" ptsTypes="AA">
                                      <p:cBhvr>
                                        <p:cTn id="52" dur="1000" spd="-100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19" y="10463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4.44444E-6 L -0.07621 -0.14291 " pathEditMode="relative" rAng="0" ptsTypes="AA">
                                      <p:cBhvr>
                                        <p:cTn id="56" dur="1000" spd="-100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19" y="-7160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1.97531E-6 L -0.14723 0.22161 " pathEditMode="relative" rAng="0" ptsTypes="AA">
                                      <p:cBhvr>
                                        <p:cTn id="60" dur="1000" spd="-100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361" y="11080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4.5679E-6 L -0.07448 0.42932 " pathEditMode="relative" rAng="0" ptsTypes="AA">
                                      <p:cBhvr>
                                        <p:cTn id="64" dur="1000" spd="-100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33" y="21451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1.35802E-6 L -0.14878 0.70401 " pathEditMode="relative" rAng="0" ptsTypes="AA">
                                      <p:cBhvr>
                                        <p:cTn id="68" dur="1000" spd="-100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448" y="35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25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25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25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25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25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/>
      <p:bldP spid="100" grpId="1"/>
      <p:bldP spid="127" grpId="0"/>
      <p:bldP spid="127" grpId="1"/>
      <p:bldP spid="129" grpId="0"/>
      <p:bldP spid="129" grpId="1"/>
      <p:bldP spid="130" grpId="0"/>
      <p:bldP spid="130" grpId="1"/>
      <p:bldP spid="133" grpId="0"/>
      <p:bldP spid="133" grpId="1"/>
      <p:bldP spid="135" grpId="0"/>
      <p:bldP spid="135" grpId="1"/>
      <p:bldP spid="136" grpId="0"/>
      <p:bldP spid="136" grpId="1"/>
      <p:bldP spid="139" grpId="0"/>
      <p:bldP spid="139" grpId="1"/>
      <p:bldP spid="141" grpId="0"/>
      <p:bldP spid="141" grpId="1"/>
      <p:bldP spid="144" grpId="0"/>
      <p:bldP spid="144" grpId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 dirty="0"/>
              <a:t>26.09.22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759437E-DD65-47AE-A718-65B9481C0A9E}" type="slidenum">
              <a:rPr lang="de-DE" smtClean="0"/>
              <a:pPr/>
              <a:t>47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 - (July - Sept.)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Update communication scheme:</a:t>
            </a:r>
          </a:p>
          <a:p>
            <a:pPr lvl="1"/>
            <a:r>
              <a:rPr lang="en-US" dirty="0"/>
              <a:t>Instead of sending element-wise, first collect “</a:t>
            </a:r>
            <a:r>
              <a:rPr lang="en-US" dirty="0" err="1"/>
              <a:t>to_process</a:t>
            </a:r>
            <a:r>
              <a:rPr lang="en-US" dirty="0"/>
              <a:t>” contiguous buffers</a:t>
            </a:r>
          </a:p>
          <a:p>
            <a:pPr lvl="1"/>
            <a:r>
              <a:rPr lang="en-US" dirty="0"/>
              <a:t>Also, implement a non-blocking strategy</a:t>
            </a:r>
          </a:p>
          <a:p>
            <a:r>
              <a:rPr lang="en-US" dirty="0"/>
              <a:t>Need various improvements and optimizations in “set-up” phase</a:t>
            </a:r>
          </a:p>
          <a:p>
            <a:pPr lvl="1"/>
            <a:r>
              <a:rPr lang="en-US" dirty="0"/>
              <a:t>Notably, reindexing of remote element column indices </a:t>
            </a:r>
            <a:r>
              <a:rPr lang="en-US" dirty="0">
                <a:solidFill>
                  <a:srgbClr val="C00000"/>
                </a:solidFill>
              </a:rPr>
              <a:t>very slow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94753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 dirty="0"/>
              <a:t>26.09.22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759437E-DD65-47AE-A718-65B9481C0A9E}" type="slidenum">
              <a:rPr lang="de-DE" smtClean="0"/>
              <a:pPr/>
              <a:t>48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 - (July - Sept.)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Update communication scheme:</a:t>
            </a:r>
          </a:p>
          <a:p>
            <a:pPr lvl="1"/>
            <a:r>
              <a:rPr lang="en-US" dirty="0"/>
              <a:t>Instead of sending element-wise, first collect “</a:t>
            </a:r>
            <a:r>
              <a:rPr lang="en-US" dirty="0" err="1"/>
              <a:t>to_process</a:t>
            </a:r>
            <a:r>
              <a:rPr lang="en-US" dirty="0"/>
              <a:t>” contiguous buffers</a:t>
            </a:r>
          </a:p>
          <a:p>
            <a:pPr lvl="1"/>
            <a:r>
              <a:rPr lang="en-US" dirty="0"/>
              <a:t>Also, implement a non-blocking strategy</a:t>
            </a:r>
          </a:p>
          <a:p>
            <a:r>
              <a:rPr lang="en-US" dirty="0"/>
              <a:t>Need various improvements and optimizations in “set-up” phase</a:t>
            </a:r>
          </a:p>
          <a:p>
            <a:pPr lvl="1"/>
            <a:r>
              <a:rPr lang="en-US" dirty="0"/>
              <a:t>Notably, reindexing of remote element column indices </a:t>
            </a:r>
            <a:r>
              <a:rPr lang="en-US" dirty="0">
                <a:solidFill>
                  <a:srgbClr val="C00000"/>
                </a:solidFill>
              </a:rPr>
              <a:t>very slow</a:t>
            </a:r>
            <a:endParaRPr lang="en-US" dirty="0"/>
          </a:p>
          <a:p>
            <a:pPr lvl="1"/>
            <a:r>
              <a:rPr lang="en-US" dirty="0"/>
              <a:t>First attempt, “trace” columns L -&gt; R</a:t>
            </a:r>
          </a:p>
          <a:p>
            <a:pPr lvl="2"/>
            <a:r>
              <a:rPr lang="en-US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412DBF3-7DC4-B386-FC0E-33E0ED76A898}"/>
                  </a:ext>
                </a:extLst>
              </p:cNvPr>
              <p:cNvSpPr txBox="1"/>
              <p:nvPr/>
            </p:nvSpPr>
            <p:spPr>
              <a:xfrm>
                <a:off x="1066431" y="2712096"/>
                <a:ext cx="36079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1F497D"/>
                        </a:solidFill>
                        <a:latin typeface="Cambria Math" panose="02040503050406030204" pitchFamily="18" charset="0"/>
                      </a:rPr>
                      <m:t>~ </m:t>
                    </m:r>
                    <m:r>
                      <a:rPr lang="en-US" b="0" i="1" smtClean="0">
                        <a:solidFill>
                          <a:srgbClr val="1F497D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1F497D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1F497D"/>
                            </a:solidFill>
                            <a:latin typeface="Cambria Math" panose="02040503050406030204" pitchFamily="18" charset="0"/>
                          </a:rPr>
                          <m:t>𝑛𝑛𝑧</m:t>
                        </m:r>
                      </m:e>
                    </m:d>
                    <m:r>
                      <a:rPr lang="en-US" b="0" i="1" smtClean="0">
                        <a:solidFill>
                          <a:srgbClr val="1F497D"/>
                        </a:solidFill>
                        <a:latin typeface="Cambria Math" panose="02040503050406030204" pitchFamily="18" charset="0"/>
                      </a:rPr>
                      <m:t>+2 ∗</m:t>
                    </m:r>
                    <m:r>
                      <a:rPr lang="en-US" b="0" i="1" smtClean="0">
                        <a:solidFill>
                          <a:srgbClr val="1F497D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1F497D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1F497D"/>
                            </a:solidFill>
                            <a:latin typeface="Cambria Math" panose="02040503050406030204" pitchFamily="18" charset="0"/>
                          </a:rPr>
                          <m:t>2∗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1F497D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1F497D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1F497D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solidFill>
                          <a:srgbClr val="1F497D"/>
                        </a:solidFill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solidFill>
                          <a:srgbClr val="1F497D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rgbClr val="1F497D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solidFill>
                              <a:srgbClr val="1F497D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1F497D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i="1">
                            <a:solidFill>
                              <a:srgbClr val="1F497D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rgbClr val="1F497D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412DBF3-7DC4-B386-FC0E-33E0ED76A8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431" y="2712096"/>
                <a:ext cx="3607975" cy="276999"/>
              </a:xfrm>
              <a:prstGeom prst="rect">
                <a:avLst/>
              </a:prstGeom>
              <a:blipFill>
                <a:blip r:embed="rId3"/>
                <a:stretch>
                  <a:fillRect l="-1351" t="-28889" r="-1520" b="-5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929304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 dirty="0"/>
              <a:t>26.09.22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759437E-DD65-47AE-A718-65B9481C0A9E}" type="slidenum">
              <a:rPr lang="de-DE" smtClean="0"/>
              <a:pPr/>
              <a:t>49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 - (July - Sept.)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Update communication scheme:</a:t>
            </a:r>
          </a:p>
          <a:p>
            <a:pPr lvl="1"/>
            <a:r>
              <a:rPr lang="en-US" dirty="0"/>
              <a:t>Instead of sending element-wise, first collect “</a:t>
            </a:r>
            <a:r>
              <a:rPr lang="en-US" dirty="0" err="1"/>
              <a:t>to_process</a:t>
            </a:r>
            <a:r>
              <a:rPr lang="en-US" dirty="0"/>
              <a:t>” contiguous buffers</a:t>
            </a:r>
          </a:p>
          <a:p>
            <a:pPr lvl="1"/>
            <a:r>
              <a:rPr lang="en-US" dirty="0"/>
              <a:t>Also, implement a non-blocking strategy</a:t>
            </a:r>
          </a:p>
          <a:p>
            <a:r>
              <a:rPr lang="en-US" dirty="0"/>
              <a:t>Need various improvements and optimizations in “set-up” phase</a:t>
            </a:r>
          </a:p>
          <a:p>
            <a:pPr lvl="1"/>
            <a:r>
              <a:rPr lang="en-US" dirty="0"/>
              <a:t>Notably, reindexing of remote element column indices </a:t>
            </a:r>
            <a:r>
              <a:rPr lang="en-US" dirty="0">
                <a:solidFill>
                  <a:srgbClr val="C00000"/>
                </a:solidFill>
              </a:rPr>
              <a:t>very slow</a:t>
            </a:r>
            <a:endParaRPr lang="en-US" dirty="0"/>
          </a:p>
          <a:p>
            <a:pPr lvl="1"/>
            <a:r>
              <a:rPr lang="en-US" dirty="0"/>
              <a:t>First attempt, “trace” columns L -&gt; R</a:t>
            </a:r>
          </a:p>
          <a:p>
            <a:pPr lvl="2"/>
            <a:r>
              <a:rPr lang="en-US" dirty="0"/>
              <a:t> </a:t>
            </a:r>
          </a:p>
          <a:p>
            <a:pPr lvl="1"/>
            <a:r>
              <a:rPr lang="en-US" dirty="0"/>
              <a:t>Second “hash map” solution reduced time considerably, </a:t>
            </a:r>
            <a:r>
              <a:rPr lang="en-US" dirty="0">
                <a:solidFill>
                  <a:srgbClr val="C00000"/>
                </a:solidFill>
              </a:rPr>
              <a:t>but not scalable</a:t>
            </a:r>
          </a:p>
          <a:p>
            <a:pPr lvl="2"/>
            <a:r>
              <a:rPr lang="en-US" dirty="0">
                <a:solidFill>
                  <a:srgbClr val="C00000"/>
                </a:solidFill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468D4BC-EEA3-D06E-D0FF-4423618D9E26}"/>
                  </a:ext>
                </a:extLst>
              </p:cNvPr>
              <p:cNvSpPr txBox="1"/>
              <p:nvPr/>
            </p:nvSpPr>
            <p:spPr>
              <a:xfrm>
                <a:off x="1066431" y="3337622"/>
                <a:ext cx="254595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1F497D"/>
                        </a:solidFill>
                        <a:latin typeface="Cambria Math" panose="02040503050406030204" pitchFamily="18" charset="0"/>
                      </a:rPr>
                      <m:t>~ 2 ∗</m:t>
                    </m:r>
                    <m:r>
                      <a:rPr lang="en-US" b="0" i="1" smtClean="0">
                        <a:solidFill>
                          <a:srgbClr val="1F497D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1F497D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1F497D"/>
                            </a:solidFill>
                            <a:latin typeface="Cambria Math" panose="02040503050406030204" pitchFamily="18" charset="0"/>
                          </a:rPr>
                          <m:t>2∗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1F497D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1F497D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1F497D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solidFill>
                          <a:srgbClr val="1F497D"/>
                        </a:solidFill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solidFill>
                          <a:srgbClr val="1F497D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rgbClr val="1F497D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solidFill>
                              <a:srgbClr val="1F497D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1F497D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i="1">
                            <a:solidFill>
                              <a:srgbClr val="1F497D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rgbClr val="1F497D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468D4BC-EEA3-D06E-D0FF-4423618D9E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431" y="3337622"/>
                <a:ext cx="2545953" cy="276999"/>
              </a:xfrm>
              <a:prstGeom prst="rect">
                <a:avLst/>
              </a:prstGeom>
              <a:blipFill>
                <a:blip r:embed="rId3"/>
                <a:stretch>
                  <a:fillRect l="-1914" t="-28889" r="-4545" b="-5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E88AE57-C1F7-5230-FE06-8EFAB21BA8F9}"/>
                  </a:ext>
                </a:extLst>
              </p:cNvPr>
              <p:cNvSpPr txBox="1"/>
              <p:nvPr/>
            </p:nvSpPr>
            <p:spPr>
              <a:xfrm>
                <a:off x="1066431" y="2712096"/>
                <a:ext cx="36079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1F497D"/>
                        </a:solidFill>
                        <a:latin typeface="Cambria Math" panose="02040503050406030204" pitchFamily="18" charset="0"/>
                      </a:rPr>
                      <m:t>~ </m:t>
                    </m:r>
                    <m:r>
                      <a:rPr lang="en-US" b="0" i="1" smtClean="0">
                        <a:solidFill>
                          <a:srgbClr val="1F497D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1F497D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1F497D"/>
                            </a:solidFill>
                            <a:latin typeface="Cambria Math" panose="02040503050406030204" pitchFamily="18" charset="0"/>
                          </a:rPr>
                          <m:t>𝑛𝑛𝑧</m:t>
                        </m:r>
                      </m:e>
                    </m:d>
                    <m:r>
                      <a:rPr lang="en-US" b="0" i="1" smtClean="0">
                        <a:solidFill>
                          <a:srgbClr val="1F497D"/>
                        </a:solidFill>
                        <a:latin typeface="Cambria Math" panose="02040503050406030204" pitchFamily="18" charset="0"/>
                      </a:rPr>
                      <m:t>+2 ∗</m:t>
                    </m:r>
                    <m:r>
                      <a:rPr lang="en-US" b="0" i="1" smtClean="0">
                        <a:solidFill>
                          <a:srgbClr val="1F497D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1F497D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1F497D"/>
                            </a:solidFill>
                            <a:latin typeface="Cambria Math" panose="02040503050406030204" pitchFamily="18" charset="0"/>
                          </a:rPr>
                          <m:t>2∗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1F497D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1F497D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1F497D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solidFill>
                          <a:srgbClr val="1F497D"/>
                        </a:solidFill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solidFill>
                          <a:srgbClr val="1F497D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rgbClr val="1F497D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solidFill>
                              <a:srgbClr val="1F497D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1F497D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i="1">
                            <a:solidFill>
                              <a:srgbClr val="1F497D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rgbClr val="1F497D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E88AE57-C1F7-5230-FE06-8EFAB21BA8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431" y="2712096"/>
                <a:ext cx="3607975" cy="276999"/>
              </a:xfrm>
              <a:prstGeom prst="rect">
                <a:avLst/>
              </a:prstGeom>
              <a:blipFill>
                <a:blip r:embed="rId4"/>
                <a:stretch>
                  <a:fillRect l="-1351" t="-28889" r="-1520" b="-5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7394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 dirty="0"/>
              <a:t>26.09.22</a:t>
            </a:r>
          </a:p>
          <a:p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759437E-DD65-47AE-A718-65B9481C0A9E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- </a:t>
            </a:r>
            <a:r>
              <a:rPr lang="en-US" dirty="0" err="1"/>
              <a:t>SpMV</a:t>
            </a:r>
            <a:endParaRPr lang="en-US" dirty="0"/>
          </a:p>
        </p:txBody>
      </p:sp>
      <p:sp>
        <p:nvSpPr>
          <p:cNvPr id="9" name="Inhaltsplatzhalter 8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Just a matrix vector multiplication</a:t>
            </a:r>
          </a:p>
          <a:p>
            <a:pPr lvl="1"/>
            <a:r>
              <a:rPr lang="en-US" dirty="0"/>
              <a:t>Matrix A sparse, and usually large</a:t>
            </a:r>
          </a:p>
          <a:p>
            <a:pPr lvl="1"/>
            <a:r>
              <a:rPr lang="en-US" dirty="0"/>
              <a:t>Vectors x, y dense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6">
                <a:extLst>
                  <a:ext uri="{FF2B5EF4-FFF2-40B4-BE49-F238E27FC236}">
                    <a16:creationId xmlns:a16="http://schemas.microsoft.com/office/drawing/2014/main" id="{6A892E28-081F-3856-D663-C0374DD489BC}"/>
                  </a:ext>
                </a:extLst>
              </p:cNvPr>
              <p:cNvSpPr txBox="1"/>
              <p:nvPr/>
            </p:nvSpPr>
            <p:spPr>
              <a:xfrm>
                <a:off x="4885154" y="983464"/>
                <a:ext cx="2651025" cy="52322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8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8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b="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5" name="Textfeld 6">
                <a:extLst>
                  <a:ext uri="{FF2B5EF4-FFF2-40B4-BE49-F238E27FC236}">
                    <a16:creationId xmlns:a16="http://schemas.microsoft.com/office/drawing/2014/main" id="{6A892E28-081F-3856-D663-C0374DD489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5154" y="983464"/>
                <a:ext cx="2651025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191130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 dirty="0"/>
              <a:t>26.09.22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759437E-DD65-47AE-A718-65B9481C0A9E}" type="slidenum">
              <a:rPr lang="de-DE" smtClean="0"/>
              <a:pPr/>
              <a:t>50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 - (July - Sept.)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Update communication scheme:</a:t>
            </a:r>
          </a:p>
          <a:p>
            <a:pPr lvl="1"/>
            <a:r>
              <a:rPr lang="en-US" dirty="0"/>
              <a:t>Instead of sending element-wise, first collect “</a:t>
            </a:r>
            <a:r>
              <a:rPr lang="en-US" dirty="0" err="1"/>
              <a:t>to_process</a:t>
            </a:r>
            <a:r>
              <a:rPr lang="en-US" dirty="0"/>
              <a:t>” contiguous buffers</a:t>
            </a:r>
          </a:p>
          <a:p>
            <a:pPr lvl="1"/>
            <a:r>
              <a:rPr lang="en-US" dirty="0"/>
              <a:t>Also, implement a non-blocking strategy</a:t>
            </a:r>
          </a:p>
          <a:p>
            <a:r>
              <a:rPr lang="en-US" dirty="0"/>
              <a:t>Need various improvements and optimizations in “set-up” phase</a:t>
            </a:r>
          </a:p>
          <a:p>
            <a:pPr lvl="1"/>
            <a:r>
              <a:rPr lang="en-US" dirty="0"/>
              <a:t>Notably, reindexing of remote element column indices </a:t>
            </a:r>
            <a:r>
              <a:rPr lang="en-US" dirty="0">
                <a:solidFill>
                  <a:srgbClr val="C00000"/>
                </a:solidFill>
              </a:rPr>
              <a:t>very slow</a:t>
            </a:r>
            <a:endParaRPr lang="en-US" dirty="0"/>
          </a:p>
          <a:p>
            <a:pPr lvl="1"/>
            <a:r>
              <a:rPr lang="en-US" dirty="0"/>
              <a:t>First attempt, “trace” columns L -&gt; R</a:t>
            </a:r>
          </a:p>
          <a:p>
            <a:pPr lvl="2"/>
            <a:r>
              <a:rPr lang="en-US" dirty="0"/>
              <a:t> </a:t>
            </a:r>
          </a:p>
          <a:p>
            <a:pPr lvl="1"/>
            <a:r>
              <a:rPr lang="en-US" dirty="0"/>
              <a:t>Second “hash map” solution reduced time considerably, </a:t>
            </a:r>
            <a:r>
              <a:rPr lang="en-US" dirty="0">
                <a:solidFill>
                  <a:srgbClr val="C00000"/>
                </a:solidFill>
              </a:rPr>
              <a:t>but not scalable</a:t>
            </a:r>
          </a:p>
          <a:p>
            <a:pPr lvl="2"/>
            <a:r>
              <a:rPr lang="en-US" dirty="0">
                <a:solidFill>
                  <a:srgbClr val="C00000"/>
                </a:solidFill>
              </a:rPr>
              <a:t> </a:t>
            </a:r>
          </a:p>
          <a:p>
            <a:pPr lvl="1"/>
            <a:r>
              <a:rPr lang="en-US" dirty="0"/>
              <a:t>Third and current solution, </a:t>
            </a:r>
            <a:r>
              <a:rPr lang="en-US" dirty="0">
                <a:solidFill>
                  <a:srgbClr val="00B050"/>
                </a:solidFill>
              </a:rPr>
              <a:t>only need to touch </a:t>
            </a:r>
            <a:r>
              <a:rPr lang="en-US" dirty="0" err="1">
                <a:solidFill>
                  <a:srgbClr val="00B050"/>
                </a:solidFill>
              </a:rPr>
              <a:t>nnz</a:t>
            </a:r>
            <a:r>
              <a:rPr lang="en-US" dirty="0">
                <a:solidFill>
                  <a:srgbClr val="00B050"/>
                </a:solidFill>
              </a:rPr>
              <a:t> elements twice</a:t>
            </a:r>
          </a:p>
          <a:p>
            <a:pPr lvl="2"/>
            <a:r>
              <a:rPr lang="en-US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95C6AF9-4960-9151-9742-D4D73B5133CE}"/>
                  </a:ext>
                </a:extLst>
              </p:cNvPr>
              <p:cNvSpPr txBox="1"/>
              <p:nvPr/>
            </p:nvSpPr>
            <p:spPr>
              <a:xfrm>
                <a:off x="1066431" y="3963148"/>
                <a:ext cx="23916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1F497D"/>
                        </a:solidFill>
                        <a:latin typeface="Cambria Math" panose="02040503050406030204" pitchFamily="18" charset="0"/>
                      </a:rPr>
                      <m:t>~ 2 ∗</m:t>
                    </m:r>
                    <m:r>
                      <a:rPr lang="en-US" b="0" i="1" smtClean="0">
                        <a:solidFill>
                          <a:srgbClr val="1F497D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rgbClr val="1F497D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1F497D"/>
                        </a:solidFill>
                        <a:latin typeface="Cambria Math" panose="02040503050406030204" pitchFamily="18" charset="0"/>
                      </a:rPr>
                      <m:t>𝑛𝑛𝑧</m:t>
                    </m:r>
                    <m:r>
                      <a:rPr lang="en-US" b="0" i="1" smtClean="0">
                        <a:solidFill>
                          <a:srgbClr val="1F497D"/>
                        </a:solidFill>
                        <a:latin typeface="Cambria Math" panose="02040503050406030204" pitchFamily="18" charset="0"/>
                      </a:rPr>
                      <m:t>)⇒</m:t>
                    </m:r>
                    <m:r>
                      <a:rPr lang="en-US" b="0" i="1" smtClean="0">
                        <a:solidFill>
                          <a:srgbClr val="1F497D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rgbClr val="1F497D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1F497D"/>
                        </a:solidFill>
                        <a:latin typeface="Cambria Math" panose="02040503050406030204" pitchFamily="18" charset="0"/>
                      </a:rPr>
                      <m:t>𝑛𝑛𝑧</m:t>
                    </m:r>
                  </m:oMath>
                </a14:m>
                <a:r>
                  <a:rPr lang="en-US" dirty="0">
                    <a:solidFill>
                      <a:srgbClr val="1F497D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95C6AF9-4960-9151-9742-D4D73B5133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431" y="3963148"/>
                <a:ext cx="2391680" cy="276999"/>
              </a:xfrm>
              <a:prstGeom prst="rect">
                <a:avLst/>
              </a:prstGeom>
              <a:blipFill>
                <a:blip r:embed="rId3"/>
                <a:stretch>
                  <a:fillRect l="-2041" t="-28261" r="-5102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A90ADCB-5BA1-DE5A-19AF-119FBF579DC0}"/>
                  </a:ext>
                </a:extLst>
              </p:cNvPr>
              <p:cNvSpPr txBox="1"/>
              <p:nvPr/>
            </p:nvSpPr>
            <p:spPr>
              <a:xfrm>
                <a:off x="1066431" y="3337622"/>
                <a:ext cx="254595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1F497D"/>
                        </a:solidFill>
                        <a:latin typeface="Cambria Math" panose="02040503050406030204" pitchFamily="18" charset="0"/>
                      </a:rPr>
                      <m:t>~ 2 ∗</m:t>
                    </m:r>
                    <m:r>
                      <a:rPr lang="en-US" b="0" i="1" smtClean="0">
                        <a:solidFill>
                          <a:srgbClr val="1F497D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1F497D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1F497D"/>
                            </a:solidFill>
                            <a:latin typeface="Cambria Math" panose="02040503050406030204" pitchFamily="18" charset="0"/>
                          </a:rPr>
                          <m:t>2∗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1F497D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1F497D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1F497D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solidFill>
                          <a:srgbClr val="1F497D"/>
                        </a:solidFill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solidFill>
                          <a:srgbClr val="1F497D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rgbClr val="1F497D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solidFill>
                              <a:srgbClr val="1F497D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1F497D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i="1">
                            <a:solidFill>
                              <a:srgbClr val="1F497D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rgbClr val="1F497D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A90ADCB-5BA1-DE5A-19AF-119FBF579D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431" y="3337622"/>
                <a:ext cx="2545953" cy="276999"/>
              </a:xfrm>
              <a:prstGeom prst="rect">
                <a:avLst/>
              </a:prstGeom>
              <a:blipFill>
                <a:blip r:embed="rId4"/>
                <a:stretch>
                  <a:fillRect l="-1914" t="-28889" r="-4545" b="-5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2DFBFAE-9122-8700-2F36-E04F7F1E6D5B}"/>
                  </a:ext>
                </a:extLst>
              </p:cNvPr>
              <p:cNvSpPr txBox="1"/>
              <p:nvPr/>
            </p:nvSpPr>
            <p:spPr>
              <a:xfrm>
                <a:off x="1066431" y="2712096"/>
                <a:ext cx="36079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1F497D"/>
                        </a:solidFill>
                        <a:latin typeface="Cambria Math" panose="02040503050406030204" pitchFamily="18" charset="0"/>
                      </a:rPr>
                      <m:t>~ </m:t>
                    </m:r>
                    <m:r>
                      <a:rPr lang="en-US" b="0" i="1" smtClean="0">
                        <a:solidFill>
                          <a:srgbClr val="1F497D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1F497D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1F497D"/>
                            </a:solidFill>
                            <a:latin typeface="Cambria Math" panose="02040503050406030204" pitchFamily="18" charset="0"/>
                          </a:rPr>
                          <m:t>𝑛𝑛𝑧</m:t>
                        </m:r>
                      </m:e>
                    </m:d>
                    <m:r>
                      <a:rPr lang="en-US" b="0" i="1" smtClean="0">
                        <a:solidFill>
                          <a:srgbClr val="1F497D"/>
                        </a:solidFill>
                        <a:latin typeface="Cambria Math" panose="02040503050406030204" pitchFamily="18" charset="0"/>
                      </a:rPr>
                      <m:t>+2 ∗</m:t>
                    </m:r>
                    <m:r>
                      <a:rPr lang="en-US" b="0" i="1" smtClean="0">
                        <a:solidFill>
                          <a:srgbClr val="1F497D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1F497D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1F497D"/>
                            </a:solidFill>
                            <a:latin typeface="Cambria Math" panose="02040503050406030204" pitchFamily="18" charset="0"/>
                          </a:rPr>
                          <m:t>2∗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1F497D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1F497D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1F497D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solidFill>
                          <a:srgbClr val="1F497D"/>
                        </a:solidFill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solidFill>
                          <a:srgbClr val="1F497D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rgbClr val="1F497D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solidFill>
                              <a:srgbClr val="1F497D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1F497D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i="1">
                            <a:solidFill>
                              <a:srgbClr val="1F497D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rgbClr val="1F497D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2DFBFAE-9122-8700-2F36-E04F7F1E6D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431" y="2712096"/>
                <a:ext cx="3607975" cy="276999"/>
              </a:xfrm>
              <a:prstGeom prst="rect">
                <a:avLst/>
              </a:prstGeom>
              <a:blipFill>
                <a:blip r:embed="rId5"/>
                <a:stretch>
                  <a:fillRect l="-1351" t="-28889" r="-1520" b="-5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525038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 dirty="0"/>
              <a:t>26.09.22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759437E-DD65-47AE-A718-65B9481C0A9E}" type="slidenum">
              <a:rPr lang="de-DE" smtClean="0"/>
              <a:pPr/>
              <a:t>51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6" name="Content Placeholder 5" descr="Graphical user interface, chart&#10;&#10;Description automatically generated with medium confidence">
            <a:extLst>
              <a:ext uri="{FF2B5EF4-FFF2-40B4-BE49-F238E27FC236}">
                <a16:creationId xmlns:a16="http://schemas.microsoft.com/office/drawing/2014/main" id="{67E4E925-87E8-BD9C-122E-0F85A43EF1B0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332125" y="552772"/>
            <a:ext cx="7638236" cy="4297680"/>
          </a:xfrm>
        </p:spPr>
      </p:pic>
    </p:spTree>
    <p:extLst>
      <p:ext uri="{BB962C8B-B14F-4D97-AF65-F5344CB8AC3E}">
        <p14:creationId xmlns:p14="http://schemas.microsoft.com/office/powerpoint/2010/main" val="171321136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 dirty="0"/>
              <a:t>26.09.22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759437E-DD65-47AE-A718-65B9481C0A9E}" type="slidenum">
              <a:rPr lang="de-DE" smtClean="0"/>
              <a:pPr/>
              <a:t>52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6" name="Content Placeholder 5" descr="Chart, line chart&#10;&#10;Description automatically generated">
            <a:extLst>
              <a:ext uri="{FF2B5EF4-FFF2-40B4-BE49-F238E27FC236}">
                <a16:creationId xmlns:a16="http://schemas.microsoft.com/office/drawing/2014/main" id="{1DD1107D-8568-384C-91A7-11649ED1BA2E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0" y="552772"/>
            <a:ext cx="8334344" cy="4206240"/>
          </a:xfrm>
        </p:spPr>
      </p:pic>
    </p:spTree>
    <p:extLst>
      <p:ext uri="{BB962C8B-B14F-4D97-AF65-F5344CB8AC3E}">
        <p14:creationId xmlns:p14="http://schemas.microsoft.com/office/powerpoint/2010/main" val="103020412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 dirty="0"/>
              <a:t>26.09.22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759437E-DD65-47AE-A718-65B9481C0A9E}" type="slidenum">
              <a:rPr lang="de-DE" smtClean="0"/>
              <a:pPr/>
              <a:t>53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6" name="Content Placeholder 5" descr="Line chart&#10;&#10;Description automatically generated with medium confidence">
            <a:extLst>
              <a:ext uri="{FF2B5EF4-FFF2-40B4-BE49-F238E27FC236}">
                <a16:creationId xmlns:a16="http://schemas.microsoft.com/office/drawing/2014/main" id="{80E0F309-8A63-5234-7F5F-7A8FFC6C8C3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385465" y="552772"/>
            <a:ext cx="7638236" cy="4297680"/>
          </a:xfrm>
        </p:spPr>
      </p:pic>
    </p:spTree>
    <p:extLst>
      <p:ext uri="{BB962C8B-B14F-4D97-AF65-F5344CB8AC3E}">
        <p14:creationId xmlns:p14="http://schemas.microsoft.com/office/powerpoint/2010/main" val="254067503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 dirty="0"/>
              <a:t>26.09.22</a:t>
            </a:r>
          </a:p>
          <a:p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759437E-DD65-47AE-A718-65B9481C0A9E}" type="slidenum">
              <a:rPr lang="de-DE" smtClean="0"/>
              <a:pPr/>
              <a:t>54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6" name="Content Placeholder 5" descr="Chart, line chart&#10;&#10;Description automatically generated">
            <a:extLst>
              <a:ext uri="{FF2B5EF4-FFF2-40B4-BE49-F238E27FC236}">
                <a16:creationId xmlns:a16="http://schemas.microsoft.com/office/drawing/2014/main" id="{9A6B0502-1B6F-899C-E334-19E94C9596DA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0" y="598492"/>
            <a:ext cx="8334344" cy="4206240"/>
          </a:xfrm>
        </p:spPr>
      </p:pic>
    </p:spTree>
    <p:extLst>
      <p:ext uri="{BB962C8B-B14F-4D97-AF65-F5344CB8AC3E}">
        <p14:creationId xmlns:p14="http://schemas.microsoft.com/office/powerpoint/2010/main" val="425460092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 dirty="0"/>
              <a:t>26.09.22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759437E-DD65-47AE-A718-65B9481C0A9E}" type="slidenum">
              <a:rPr lang="de-DE" smtClean="0"/>
              <a:pPr/>
              <a:t>55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6" name="Content Placeholder 5" descr="A picture containing chart&#10;&#10;Description automatically generated">
            <a:extLst>
              <a:ext uri="{FF2B5EF4-FFF2-40B4-BE49-F238E27FC236}">
                <a16:creationId xmlns:a16="http://schemas.microsoft.com/office/drawing/2014/main" id="{F6E41701-E2DE-F517-E6BB-8BED22086519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269353" y="552772"/>
            <a:ext cx="7641714" cy="4297680"/>
          </a:xfrm>
        </p:spPr>
      </p:pic>
    </p:spTree>
    <p:extLst>
      <p:ext uri="{BB962C8B-B14F-4D97-AF65-F5344CB8AC3E}">
        <p14:creationId xmlns:p14="http://schemas.microsoft.com/office/powerpoint/2010/main" val="343019426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 dirty="0"/>
              <a:t>26.09.22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759437E-DD65-47AE-A718-65B9481C0A9E}" type="slidenum">
              <a:rPr lang="de-DE" smtClean="0"/>
              <a:pPr/>
              <a:t>56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6" name="Content Placeholder 5" descr="Chart&#10;&#10;Description automatically generated">
            <a:extLst>
              <a:ext uri="{FF2B5EF4-FFF2-40B4-BE49-F238E27FC236}">
                <a16:creationId xmlns:a16="http://schemas.microsoft.com/office/drawing/2014/main" id="{92AB9448-3BC4-A5AA-BB0D-148A7FCE67D9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0" y="598492"/>
            <a:ext cx="8334344" cy="4206240"/>
          </a:xfrm>
        </p:spPr>
      </p:pic>
    </p:spTree>
    <p:extLst>
      <p:ext uri="{BB962C8B-B14F-4D97-AF65-F5344CB8AC3E}">
        <p14:creationId xmlns:p14="http://schemas.microsoft.com/office/powerpoint/2010/main" val="40383452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 dirty="0"/>
              <a:t>26.09.22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759437E-DD65-47AE-A718-65B9481C0A9E}" type="slidenum">
              <a:rPr lang="de-DE" smtClean="0"/>
              <a:pPr/>
              <a:t>57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Direction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More inclusive benchmarking</a:t>
            </a:r>
          </a:p>
          <a:p>
            <a:pPr lvl="1"/>
            <a:r>
              <a:rPr lang="en-US" dirty="0"/>
              <a:t>Make use the sorting scope σ, and other formats (COO, CRS, ELL)</a:t>
            </a:r>
          </a:p>
          <a:p>
            <a:pPr lvl="1"/>
            <a:r>
              <a:rPr lang="en-US" dirty="0"/>
              <a:t>Scale up to multi-node benchmarks</a:t>
            </a:r>
          </a:p>
        </p:txBody>
      </p:sp>
    </p:spTree>
    <p:extLst>
      <p:ext uri="{BB962C8B-B14F-4D97-AF65-F5344CB8AC3E}">
        <p14:creationId xmlns:p14="http://schemas.microsoft.com/office/powerpoint/2010/main" val="165199314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 dirty="0"/>
              <a:t>26.09.22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759437E-DD65-47AE-A718-65B9481C0A9E}" type="slidenum">
              <a:rPr lang="de-DE" smtClean="0"/>
              <a:pPr/>
              <a:t>58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Direction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More inclusive benchmarking</a:t>
            </a:r>
          </a:p>
          <a:p>
            <a:pPr lvl="1"/>
            <a:r>
              <a:rPr lang="en-US" dirty="0"/>
              <a:t>Make use the sorting scope σ, and other formats (COO, CRS, ELL)</a:t>
            </a:r>
          </a:p>
          <a:p>
            <a:pPr lvl="1"/>
            <a:r>
              <a:rPr lang="en-US" dirty="0"/>
              <a:t>Scale up to multi-node benchmarks</a:t>
            </a:r>
          </a:p>
          <a:p>
            <a:r>
              <a:rPr lang="en-US" dirty="0"/>
              <a:t>Integration of METIS for (possibly) better partitioning of </a:t>
            </a:r>
            <a:r>
              <a:rPr lang="en-US" dirty="0" err="1"/>
              <a:t>total_mtx</a:t>
            </a:r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1841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 dirty="0"/>
              <a:t>26.09.22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759437E-DD65-47AE-A718-65B9481C0A9E}" type="slidenum">
              <a:rPr lang="de-DE" smtClean="0"/>
              <a:pPr/>
              <a:t>59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Direction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More inclusive benchmarking</a:t>
            </a:r>
          </a:p>
          <a:p>
            <a:pPr lvl="1"/>
            <a:r>
              <a:rPr lang="en-US" dirty="0"/>
              <a:t>Make use the sorting scope σ, and other formats (COO, CRS, ELL)</a:t>
            </a:r>
          </a:p>
          <a:p>
            <a:pPr lvl="1"/>
            <a:r>
              <a:rPr lang="en-US" dirty="0"/>
              <a:t>Scale up to multi-node benchmarks</a:t>
            </a:r>
          </a:p>
          <a:p>
            <a:r>
              <a:rPr lang="en-US" dirty="0"/>
              <a:t>Integration of METIS for (possibly) better partitioning of </a:t>
            </a:r>
            <a:r>
              <a:rPr lang="en-US" dirty="0" err="1"/>
              <a:t>total_mtx</a:t>
            </a:r>
            <a:endParaRPr lang="en-US" dirty="0"/>
          </a:p>
          <a:p>
            <a:r>
              <a:rPr lang="en-US" dirty="0"/>
              <a:t>Experiment with alternative MPI communication schemes</a:t>
            </a:r>
          </a:p>
          <a:p>
            <a:pPr lvl="1"/>
            <a:r>
              <a:rPr lang="en-US" dirty="0"/>
              <a:t>Local computations can take place </a:t>
            </a:r>
            <a:r>
              <a:rPr lang="en-US" dirty="0">
                <a:solidFill>
                  <a:srgbClr val="00B050"/>
                </a:solidFill>
              </a:rPr>
              <a:t>while we’re waiting for communication</a:t>
            </a:r>
          </a:p>
          <a:p>
            <a:pPr lvl="1"/>
            <a:r>
              <a:rPr lang="en-US" dirty="0"/>
              <a:t>Using neighborhood collectives from MPI 3.0</a:t>
            </a:r>
            <a:endParaRPr lang="en-US" dirty="0">
              <a:solidFill>
                <a:srgbClr val="00B050"/>
              </a:solidFill>
            </a:endParaRPr>
          </a:p>
          <a:p>
            <a:endParaRPr lang="en-US" dirty="0">
              <a:solidFill>
                <a:srgbClr val="00B050"/>
              </a:solidFill>
            </a:endParaRPr>
          </a:p>
          <a:p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561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 dirty="0"/>
              <a:t>26.09.22</a:t>
            </a:r>
          </a:p>
          <a:p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759437E-DD65-47AE-A718-65B9481C0A9E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- </a:t>
            </a:r>
            <a:r>
              <a:rPr lang="en-US" dirty="0" err="1"/>
              <a:t>SpMV</a:t>
            </a:r>
            <a:endParaRPr lang="en-US" dirty="0"/>
          </a:p>
        </p:txBody>
      </p:sp>
      <p:sp>
        <p:nvSpPr>
          <p:cNvPr id="9" name="Inhaltsplatzhalter 8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Just a matrix vector multiplication</a:t>
            </a:r>
          </a:p>
          <a:p>
            <a:pPr lvl="1"/>
            <a:r>
              <a:rPr lang="en-US" dirty="0"/>
              <a:t>Matrix A sparse, and usually large</a:t>
            </a:r>
          </a:p>
          <a:p>
            <a:pPr lvl="1"/>
            <a:r>
              <a:rPr lang="en-US" dirty="0"/>
              <a:t>Vectors x, y dense</a:t>
            </a:r>
          </a:p>
          <a:p>
            <a:r>
              <a:rPr lang="en-US" dirty="0"/>
              <a:t>The most time-consuming kernel in many algorithms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Strongly main memory bound!</a:t>
            </a:r>
          </a:p>
          <a:p>
            <a:pPr lvl="1"/>
            <a:r>
              <a:rPr lang="en-US" dirty="0"/>
              <a:t>Due to A needing to be loaded from main memory every iteration</a:t>
            </a:r>
          </a:p>
          <a:p>
            <a:pPr lvl="2"/>
            <a:r>
              <a:rPr lang="en-US" dirty="0"/>
              <a:t>Although blocking strategies may alleviate this somewhat</a:t>
            </a:r>
          </a:p>
          <a:p>
            <a:r>
              <a:rPr lang="en-US" dirty="0"/>
              <a:t>Hence, matrix storage format is very relevant to performance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6">
                <a:extLst>
                  <a:ext uri="{FF2B5EF4-FFF2-40B4-BE49-F238E27FC236}">
                    <a16:creationId xmlns:a16="http://schemas.microsoft.com/office/drawing/2014/main" id="{6A892E28-081F-3856-D663-C0374DD489BC}"/>
                  </a:ext>
                </a:extLst>
              </p:cNvPr>
              <p:cNvSpPr txBox="1"/>
              <p:nvPr/>
            </p:nvSpPr>
            <p:spPr>
              <a:xfrm>
                <a:off x="4885154" y="983464"/>
                <a:ext cx="2651025" cy="52322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8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8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b="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5" name="Textfeld 6">
                <a:extLst>
                  <a:ext uri="{FF2B5EF4-FFF2-40B4-BE49-F238E27FC236}">
                    <a16:creationId xmlns:a16="http://schemas.microsoft.com/office/drawing/2014/main" id="{6A892E28-081F-3856-D663-C0374DD489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5154" y="983464"/>
                <a:ext cx="2651025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290943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 dirty="0"/>
              <a:t>26.09.22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759437E-DD65-47AE-A718-65B9481C0A9E}" type="slidenum">
              <a:rPr lang="de-DE" smtClean="0"/>
              <a:pPr/>
              <a:t>60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Direction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More inclusive benchmarking</a:t>
            </a:r>
          </a:p>
          <a:p>
            <a:pPr lvl="1"/>
            <a:r>
              <a:rPr lang="en-US" dirty="0"/>
              <a:t>Make use the sorting scope σ, and other formats (COO, CRS, ELL)</a:t>
            </a:r>
          </a:p>
          <a:p>
            <a:pPr lvl="1"/>
            <a:r>
              <a:rPr lang="en-US" dirty="0"/>
              <a:t>Scale up to multi-node benchmarks</a:t>
            </a:r>
          </a:p>
          <a:p>
            <a:r>
              <a:rPr lang="en-US" dirty="0"/>
              <a:t>Integration of METIS for (possibly) better partitioning of </a:t>
            </a:r>
            <a:r>
              <a:rPr lang="en-US" dirty="0" err="1"/>
              <a:t>total_mtx</a:t>
            </a:r>
            <a:endParaRPr lang="en-US" dirty="0"/>
          </a:p>
          <a:p>
            <a:r>
              <a:rPr lang="en-US" dirty="0"/>
              <a:t>Experiment with alternative MPI communication schemes</a:t>
            </a:r>
          </a:p>
          <a:p>
            <a:pPr lvl="1"/>
            <a:r>
              <a:rPr lang="en-US" dirty="0"/>
              <a:t>Local computations can take place </a:t>
            </a:r>
            <a:r>
              <a:rPr lang="en-US" dirty="0">
                <a:solidFill>
                  <a:srgbClr val="00B050"/>
                </a:solidFill>
              </a:rPr>
              <a:t>while we’re waiting for communication</a:t>
            </a:r>
          </a:p>
          <a:p>
            <a:pPr lvl="1"/>
            <a:r>
              <a:rPr lang="en-US" dirty="0"/>
              <a:t>Using neighborhood collectives from MPI 3.0</a:t>
            </a:r>
            <a:endParaRPr lang="en-US" dirty="0">
              <a:solidFill>
                <a:srgbClr val="00B050"/>
              </a:solidFill>
            </a:endParaRPr>
          </a:p>
          <a:p>
            <a:r>
              <a:rPr lang="en-US" dirty="0"/>
              <a:t>Upcoming MA using related ideas</a:t>
            </a:r>
          </a:p>
          <a:p>
            <a:pPr lvl="1"/>
            <a:r>
              <a:rPr lang="en-US" dirty="0"/>
              <a:t>Extending RACE </a:t>
            </a:r>
            <a:r>
              <a:rPr lang="en-US" dirty="0">
                <a:solidFill>
                  <a:schemeClr val="tx1"/>
                </a:solidFill>
              </a:rPr>
              <a:t>[3] </a:t>
            </a:r>
            <a:r>
              <a:rPr lang="en-US" dirty="0"/>
              <a:t>into the distributed setting for use in MPK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/>
              <a:t>Use of communication-avoidance techniques</a:t>
            </a:r>
          </a:p>
          <a:p>
            <a:pPr lvl="2"/>
            <a:r>
              <a:rPr lang="en-US" dirty="0"/>
              <a:t>“Easy” integration into pre-existing frameworks</a:t>
            </a:r>
          </a:p>
          <a:p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01872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 dirty="0"/>
              <a:t>26.09.22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759437E-DD65-47AE-A718-65B9481C0A9E}" type="slidenum">
              <a:rPr lang="de-DE" smtClean="0"/>
              <a:pPr/>
              <a:t>61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Direction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More inclusive benchmarking</a:t>
            </a:r>
          </a:p>
          <a:p>
            <a:pPr lvl="1"/>
            <a:r>
              <a:rPr lang="en-US" dirty="0"/>
              <a:t>Make use the sorting scope σ, and other formats (COO, CRS, ELL)</a:t>
            </a:r>
          </a:p>
          <a:p>
            <a:pPr lvl="1"/>
            <a:r>
              <a:rPr lang="en-US" dirty="0"/>
              <a:t>Scale up to multi-node benchmarks</a:t>
            </a:r>
          </a:p>
          <a:p>
            <a:r>
              <a:rPr lang="en-US" dirty="0"/>
              <a:t>Integration of METIS for (possibly) better partitioning of </a:t>
            </a:r>
            <a:r>
              <a:rPr lang="en-US" dirty="0" err="1"/>
              <a:t>total_mtx</a:t>
            </a:r>
            <a:endParaRPr lang="en-US" dirty="0"/>
          </a:p>
          <a:p>
            <a:r>
              <a:rPr lang="en-US" dirty="0"/>
              <a:t>Experiment with alternative MPI communication schemes</a:t>
            </a:r>
          </a:p>
          <a:p>
            <a:pPr lvl="1"/>
            <a:r>
              <a:rPr lang="en-US" dirty="0"/>
              <a:t>Local computations can take place </a:t>
            </a:r>
            <a:r>
              <a:rPr lang="en-US" dirty="0">
                <a:solidFill>
                  <a:srgbClr val="00B050"/>
                </a:solidFill>
              </a:rPr>
              <a:t>while we’re waiting for communication</a:t>
            </a:r>
          </a:p>
          <a:p>
            <a:pPr lvl="1"/>
            <a:r>
              <a:rPr lang="en-US" dirty="0"/>
              <a:t>Using neighborhood collectives from MPI 3.0</a:t>
            </a:r>
            <a:endParaRPr lang="en-US" dirty="0">
              <a:solidFill>
                <a:srgbClr val="00B050"/>
              </a:solidFill>
            </a:endParaRPr>
          </a:p>
          <a:p>
            <a:r>
              <a:rPr lang="en-US" dirty="0"/>
              <a:t>Upcoming MA using related ideas</a:t>
            </a:r>
          </a:p>
          <a:p>
            <a:pPr lvl="1"/>
            <a:r>
              <a:rPr lang="en-US" dirty="0"/>
              <a:t>Extending RACE </a:t>
            </a:r>
            <a:r>
              <a:rPr lang="en-US" dirty="0">
                <a:solidFill>
                  <a:schemeClr val="tx1"/>
                </a:solidFill>
              </a:rPr>
              <a:t>[3] </a:t>
            </a:r>
            <a:r>
              <a:rPr lang="en-US" dirty="0"/>
              <a:t>into the distributed setting for use in MPK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/>
              <a:t>Use of communication-avoidance techniques</a:t>
            </a:r>
          </a:p>
          <a:p>
            <a:pPr lvl="2"/>
            <a:r>
              <a:rPr lang="en-US" dirty="0"/>
              <a:t>“Easy” integration into pre-existing frameworks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More to come in November</a:t>
            </a:r>
          </a:p>
          <a:p>
            <a:pPr lvl="2"/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75621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 dirty="0"/>
              <a:t>26.09.22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759437E-DD65-47AE-A718-65B9481C0A9E}" type="slidenum">
              <a:rPr lang="de-DE" smtClean="0"/>
              <a:pPr/>
              <a:t>62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58775" lvl="1" indent="0">
              <a:buNone/>
            </a:pPr>
            <a:r>
              <a:rPr lang="en-US" dirty="0">
                <a:effectLst/>
              </a:rPr>
              <a:t>[1] Kreutzer, Moritz, et al. “A Unified Sparse Matrix Data Format for Efficient General Sparse Matrix-Vector Multiplication on Modern Processors with Wide SIMD Units.” </a:t>
            </a:r>
            <a:r>
              <a:rPr lang="en-US" i="1" dirty="0">
                <a:effectLst/>
              </a:rPr>
              <a:t>SIAM Journal on Scientific Computing</a:t>
            </a:r>
            <a:r>
              <a:rPr lang="en-US" dirty="0">
                <a:effectLst/>
              </a:rPr>
              <a:t>, vol. 36, no. 5, 2014, https://doi.org/10.1137/130930352. </a:t>
            </a:r>
          </a:p>
          <a:p>
            <a:pPr marL="358775" lvl="1" indent="0">
              <a:buNone/>
            </a:pPr>
            <a:endParaRPr lang="en-US" dirty="0"/>
          </a:p>
          <a:p>
            <a:pPr marL="358775" lvl="1" indent="0">
              <a:buNone/>
            </a:pPr>
            <a:r>
              <a:rPr lang="en-US" dirty="0">
                <a:effectLst/>
              </a:rPr>
              <a:t>[2] </a:t>
            </a:r>
            <a:r>
              <a:rPr lang="en-US" dirty="0" err="1">
                <a:effectLst/>
              </a:rPr>
              <a:t>Monakov</a:t>
            </a:r>
            <a:r>
              <a:rPr lang="en-US" dirty="0">
                <a:effectLst/>
              </a:rPr>
              <a:t>, Alexander, et al. “Automatically Tuning Sparse Matrix-Vector Multiplication for GPU Architectures.” </a:t>
            </a:r>
            <a:r>
              <a:rPr lang="en-US" i="1" dirty="0">
                <a:effectLst/>
              </a:rPr>
              <a:t>High Performance Embedded Architectures and Compilers</a:t>
            </a:r>
            <a:r>
              <a:rPr lang="en-US" dirty="0">
                <a:effectLst/>
              </a:rPr>
              <a:t>, 2010, pp. 111–125., https://doi.org/10.1007/978-3-642-11515-8_10. </a:t>
            </a:r>
          </a:p>
          <a:p>
            <a:pPr marL="358775" lvl="1" indent="0">
              <a:buNone/>
            </a:pPr>
            <a:endParaRPr lang="en-US" dirty="0"/>
          </a:p>
          <a:p>
            <a:pPr marL="358775" lvl="1" indent="0">
              <a:buNone/>
            </a:pPr>
            <a:r>
              <a:rPr lang="en-US" dirty="0">
                <a:effectLst/>
              </a:rPr>
              <a:t>[3] </a:t>
            </a:r>
            <a:r>
              <a:rPr lang="en-US" dirty="0" err="1">
                <a:effectLst/>
              </a:rPr>
              <a:t>Alappat</a:t>
            </a:r>
            <a:r>
              <a:rPr lang="en-US" dirty="0">
                <a:effectLst/>
              </a:rPr>
              <a:t>, Christie, et al. “A Recursive Algebraic Coloring Technique for Hardware-Efficient Symmetric Sparse Matrix-Vector Multiplication.” </a:t>
            </a:r>
            <a:r>
              <a:rPr lang="en-US" i="1" dirty="0">
                <a:effectLst/>
              </a:rPr>
              <a:t>ACM Transactions on Parallel Computing</a:t>
            </a:r>
            <a:r>
              <a:rPr lang="en-US" dirty="0">
                <a:effectLst/>
              </a:rPr>
              <a:t>, vol. 7, no. 3, 2020, pp. 1–37., https://doi.org/10.1145/3399732. </a:t>
            </a:r>
          </a:p>
          <a:p>
            <a:pPr marL="358775" lvl="1" indent="0">
              <a:buNone/>
            </a:pPr>
            <a:endParaRPr lang="en-US" dirty="0">
              <a:effectLst/>
            </a:endParaRPr>
          </a:p>
          <a:p>
            <a:pPr marL="358775" lvl="1" indent="0">
              <a:buNone/>
            </a:pPr>
            <a:endParaRPr lang="en-US" dirty="0">
              <a:effectLst/>
            </a:endParaRPr>
          </a:p>
          <a:p>
            <a:pPr marL="358775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58700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09E35380-877A-4D60-A413-074B3FB6A0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14603FF0-7944-47E8-A99D-E28CE149D3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551683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 dirty="0"/>
              <a:t>26.09.22</a:t>
            </a:r>
          </a:p>
          <a:p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759437E-DD65-47AE-A718-65B9481C0A9E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- </a:t>
            </a:r>
            <a:r>
              <a:rPr lang="en-US" dirty="0" err="1"/>
              <a:t>SpMV</a:t>
            </a:r>
            <a:r>
              <a:rPr lang="en-US" dirty="0"/>
              <a:t> Example</a:t>
            </a:r>
          </a:p>
        </p:txBody>
      </p:sp>
      <p:graphicFrame>
        <p:nvGraphicFramePr>
          <p:cNvPr id="134" name="Table 30">
            <a:extLst>
              <a:ext uri="{FF2B5EF4-FFF2-40B4-BE49-F238E27FC236}">
                <a16:creationId xmlns:a16="http://schemas.microsoft.com/office/drawing/2014/main" id="{5AC19884-5392-C5DB-2B5D-D7418F3AA5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2520508"/>
              </p:ext>
            </p:extLst>
          </p:nvPr>
        </p:nvGraphicFramePr>
        <p:xfrm>
          <a:off x="6001025" y="1142436"/>
          <a:ext cx="483322" cy="31145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3322">
                  <a:extLst>
                    <a:ext uri="{9D8B030D-6E8A-4147-A177-3AD203B41FA5}">
                      <a16:colId xmlns:a16="http://schemas.microsoft.com/office/drawing/2014/main" val="2277491694"/>
                    </a:ext>
                  </a:extLst>
                </a:gridCol>
              </a:tblGrid>
              <a:tr h="38931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80782757"/>
                  </a:ext>
                </a:extLst>
              </a:tr>
              <a:tr h="38931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18349469"/>
                  </a:ext>
                </a:extLst>
              </a:tr>
              <a:tr h="38931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06271247"/>
                  </a:ext>
                </a:extLst>
              </a:tr>
              <a:tr h="38931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70700156"/>
                  </a:ext>
                </a:extLst>
              </a:tr>
              <a:tr h="38931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58885546"/>
                  </a:ext>
                </a:extLst>
              </a:tr>
              <a:tr h="38931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6687021"/>
                  </a:ext>
                </a:extLst>
              </a:tr>
              <a:tr h="38931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04020373"/>
                  </a:ext>
                </a:extLst>
              </a:tr>
              <a:tr h="38931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77781308"/>
                  </a:ext>
                </a:extLst>
              </a:tr>
            </a:tbl>
          </a:graphicData>
        </a:graphic>
      </p:graphicFrame>
      <p:graphicFrame>
        <p:nvGraphicFramePr>
          <p:cNvPr id="135" name="Table 30">
            <a:extLst>
              <a:ext uri="{FF2B5EF4-FFF2-40B4-BE49-F238E27FC236}">
                <a16:creationId xmlns:a16="http://schemas.microsoft.com/office/drawing/2014/main" id="{678C474B-C3D4-65D7-BEEC-82BC8A7C2F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1723869"/>
              </p:ext>
            </p:extLst>
          </p:nvPr>
        </p:nvGraphicFramePr>
        <p:xfrm>
          <a:off x="7473228" y="1142433"/>
          <a:ext cx="483322" cy="31145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3322">
                  <a:extLst>
                    <a:ext uri="{9D8B030D-6E8A-4147-A177-3AD203B41FA5}">
                      <a16:colId xmlns:a16="http://schemas.microsoft.com/office/drawing/2014/main" val="2277491694"/>
                    </a:ext>
                  </a:extLst>
                </a:gridCol>
              </a:tblGrid>
              <a:tr h="38931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80782757"/>
                  </a:ext>
                </a:extLst>
              </a:tr>
              <a:tr h="38931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18349469"/>
                  </a:ext>
                </a:extLst>
              </a:tr>
              <a:tr h="38931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06271247"/>
                  </a:ext>
                </a:extLst>
              </a:tr>
              <a:tr h="38931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70700156"/>
                  </a:ext>
                </a:extLst>
              </a:tr>
              <a:tr h="38931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58885546"/>
                  </a:ext>
                </a:extLst>
              </a:tr>
              <a:tr h="38931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6687021"/>
                  </a:ext>
                </a:extLst>
              </a:tr>
              <a:tr h="38931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04020373"/>
                  </a:ext>
                </a:extLst>
              </a:tr>
              <a:tr h="38931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77781308"/>
                  </a:ext>
                </a:extLst>
              </a:tr>
            </a:tbl>
          </a:graphicData>
        </a:graphic>
      </p:graphicFrame>
      <p:graphicFrame>
        <p:nvGraphicFramePr>
          <p:cNvPr id="136" name="Table 27">
            <a:extLst>
              <a:ext uri="{FF2B5EF4-FFF2-40B4-BE49-F238E27FC236}">
                <a16:creationId xmlns:a16="http://schemas.microsoft.com/office/drawing/2014/main" id="{18EE2091-0059-B38D-D1FB-D24FB6C15018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752056122"/>
              </p:ext>
            </p:extLst>
          </p:nvPr>
        </p:nvGraphicFramePr>
        <p:xfrm>
          <a:off x="847878" y="1142436"/>
          <a:ext cx="3626128" cy="31145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3266">
                  <a:extLst>
                    <a:ext uri="{9D8B030D-6E8A-4147-A177-3AD203B41FA5}">
                      <a16:colId xmlns:a16="http://schemas.microsoft.com/office/drawing/2014/main" val="1179721856"/>
                    </a:ext>
                  </a:extLst>
                </a:gridCol>
                <a:gridCol w="453266">
                  <a:extLst>
                    <a:ext uri="{9D8B030D-6E8A-4147-A177-3AD203B41FA5}">
                      <a16:colId xmlns:a16="http://schemas.microsoft.com/office/drawing/2014/main" val="3503254155"/>
                    </a:ext>
                  </a:extLst>
                </a:gridCol>
                <a:gridCol w="453266">
                  <a:extLst>
                    <a:ext uri="{9D8B030D-6E8A-4147-A177-3AD203B41FA5}">
                      <a16:colId xmlns:a16="http://schemas.microsoft.com/office/drawing/2014/main" val="2925247207"/>
                    </a:ext>
                  </a:extLst>
                </a:gridCol>
                <a:gridCol w="453266">
                  <a:extLst>
                    <a:ext uri="{9D8B030D-6E8A-4147-A177-3AD203B41FA5}">
                      <a16:colId xmlns:a16="http://schemas.microsoft.com/office/drawing/2014/main" val="2395376026"/>
                    </a:ext>
                  </a:extLst>
                </a:gridCol>
                <a:gridCol w="453266">
                  <a:extLst>
                    <a:ext uri="{9D8B030D-6E8A-4147-A177-3AD203B41FA5}">
                      <a16:colId xmlns:a16="http://schemas.microsoft.com/office/drawing/2014/main" val="3674389241"/>
                    </a:ext>
                  </a:extLst>
                </a:gridCol>
                <a:gridCol w="453266">
                  <a:extLst>
                    <a:ext uri="{9D8B030D-6E8A-4147-A177-3AD203B41FA5}">
                      <a16:colId xmlns:a16="http://schemas.microsoft.com/office/drawing/2014/main" val="3305329602"/>
                    </a:ext>
                  </a:extLst>
                </a:gridCol>
                <a:gridCol w="453266">
                  <a:extLst>
                    <a:ext uri="{9D8B030D-6E8A-4147-A177-3AD203B41FA5}">
                      <a16:colId xmlns:a16="http://schemas.microsoft.com/office/drawing/2014/main" val="2461474624"/>
                    </a:ext>
                  </a:extLst>
                </a:gridCol>
                <a:gridCol w="453266">
                  <a:extLst>
                    <a:ext uri="{9D8B030D-6E8A-4147-A177-3AD203B41FA5}">
                      <a16:colId xmlns:a16="http://schemas.microsoft.com/office/drawing/2014/main" val="331477803"/>
                    </a:ext>
                  </a:extLst>
                </a:gridCol>
              </a:tblGrid>
              <a:tr h="38931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60700694"/>
                  </a:ext>
                </a:extLst>
              </a:tr>
              <a:tr h="38931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24192951"/>
                  </a:ext>
                </a:extLst>
              </a:tr>
              <a:tr h="38931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7510228"/>
                  </a:ext>
                </a:extLst>
              </a:tr>
              <a:tr h="38931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79183072"/>
                  </a:ext>
                </a:extLst>
              </a:tr>
              <a:tr h="38931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97527696"/>
                  </a:ext>
                </a:extLst>
              </a:tr>
              <a:tr h="38931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87414351"/>
                  </a:ext>
                </a:extLst>
              </a:tr>
              <a:tr h="38931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11921960"/>
                  </a:ext>
                </a:extLst>
              </a:tr>
              <a:tr h="38931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16601019"/>
                  </a:ext>
                </a:extLst>
              </a:tr>
            </a:tbl>
          </a:graphicData>
        </a:graphic>
      </p:graphicFrame>
      <p:grpSp>
        <p:nvGrpSpPr>
          <p:cNvPr id="137" name="Group 136">
            <a:extLst>
              <a:ext uri="{FF2B5EF4-FFF2-40B4-BE49-F238E27FC236}">
                <a16:creationId xmlns:a16="http://schemas.microsoft.com/office/drawing/2014/main" id="{9E52F86F-6D0D-246D-5511-C43DDC741BDE}"/>
              </a:ext>
            </a:extLst>
          </p:cNvPr>
          <p:cNvGrpSpPr/>
          <p:nvPr/>
        </p:nvGrpSpPr>
        <p:grpSpPr>
          <a:xfrm>
            <a:off x="847878" y="1142436"/>
            <a:ext cx="3626129" cy="3114508"/>
            <a:chOff x="3938450" y="855617"/>
            <a:chExt cx="4408712" cy="3579501"/>
          </a:xfrm>
        </p:grpSpPr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63E8E2ED-4895-C94D-5A9F-320DD2ACD205}"/>
                </a:ext>
              </a:extLst>
            </p:cNvPr>
            <p:cNvCxnSpPr>
              <a:cxnSpLocks/>
            </p:cNvCxnSpPr>
            <p:nvPr/>
          </p:nvCxnSpPr>
          <p:spPr>
            <a:xfrm>
              <a:off x="3938450" y="855617"/>
              <a:ext cx="117567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6CEAD7ED-4D65-18A5-95BD-308A7F37C9F9}"/>
                </a:ext>
              </a:extLst>
            </p:cNvPr>
            <p:cNvCxnSpPr>
              <a:cxnSpLocks/>
            </p:cNvCxnSpPr>
            <p:nvPr/>
          </p:nvCxnSpPr>
          <p:spPr>
            <a:xfrm>
              <a:off x="3938450" y="4435118"/>
              <a:ext cx="117567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716FED7A-45DC-55BF-EE91-758F8FD86608}"/>
                </a:ext>
              </a:extLst>
            </p:cNvPr>
            <p:cNvCxnSpPr>
              <a:cxnSpLocks/>
            </p:cNvCxnSpPr>
            <p:nvPr/>
          </p:nvCxnSpPr>
          <p:spPr>
            <a:xfrm>
              <a:off x="8229595" y="855617"/>
              <a:ext cx="117567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C7E679A9-1E89-5893-0E15-4B265E49C30B}"/>
                </a:ext>
              </a:extLst>
            </p:cNvPr>
            <p:cNvCxnSpPr>
              <a:cxnSpLocks/>
            </p:cNvCxnSpPr>
            <p:nvPr/>
          </p:nvCxnSpPr>
          <p:spPr>
            <a:xfrm>
              <a:off x="8229595" y="4435118"/>
              <a:ext cx="117567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43" name="TextBox 142">
            <a:extLst>
              <a:ext uri="{FF2B5EF4-FFF2-40B4-BE49-F238E27FC236}">
                <a16:creationId xmlns:a16="http://schemas.microsoft.com/office/drawing/2014/main" id="{4C45AAAE-B218-81C0-1292-606BB1B6CDDA}"/>
              </a:ext>
            </a:extLst>
          </p:cNvPr>
          <p:cNvSpPr txBox="1"/>
          <p:nvPr/>
        </p:nvSpPr>
        <p:spPr>
          <a:xfrm>
            <a:off x="4854232" y="2259205"/>
            <a:ext cx="657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</a:t>
            </a:r>
          </a:p>
        </p:txBody>
      </p: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C6021A1B-8159-0029-71CF-2899B38E57A7}"/>
              </a:ext>
            </a:extLst>
          </p:cNvPr>
          <p:cNvGrpSpPr/>
          <p:nvPr/>
        </p:nvGrpSpPr>
        <p:grpSpPr>
          <a:xfrm>
            <a:off x="6001025" y="1142433"/>
            <a:ext cx="483322" cy="3119924"/>
            <a:chOff x="6001025" y="1142433"/>
            <a:chExt cx="483322" cy="3119924"/>
          </a:xfrm>
        </p:grpSpPr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7E00B78D-57EA-C524-DBC1-59746CA42741}"/>
                </a:ext>
              </a:extLst>
            </p:cNvPr>
            <p:cNvCxnSpPr>
              <a:cxnSpLocks/>
            </p:cNvCxnSpPr>
            <p:nvPr/>
          </p:nvCxnSpPr>
          <p:spPr>
            <a:xfrm>
              <a:off x="6001025" y="1142433"/>
              <a:ext cx="7910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CD6835E9-2E07-81AF-3633-485B3F384AE8}"/>
                </a:ext>
              </a:extLst>
            </p:cNvPr>
            <p:cNvCxnSpPr>
              <a:cxnSpLocks/>
            </p:cNvCxnSpPr>
            <p:nvPr/>
          </p:nvCxnSpPr>
          <p:spPr>
            <a:xfrm>
              <a:off x="6405247" y="1142433"/>
              <a:ext cx="7910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57E262B4-7A5C-B29C-21A2-75ABA1E18B52}"/>
                </a:ext>
              </a:extLst>
            </p:cNvPr>
            <p:cNvCxnSpPr>
              <a:cxnSpLocks/>
            </p:cNvCxnSpPr>
            <p:nvPr/>
          </p:nvCxnSpPr>
          <p:spPr>
            <a:xfrm>
              <a:off x="6001025" y="4262357"/>
              <a:ext cx="7910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B6B34D0E-77DD-62B3-EF5B-4E4A9F797890}"/>
                </a:ext>
              </a:extLst>
            </p:cNvPr>
            <p:cNvCxnSpPr>
              <a:cxnSpLocks/>
            </p:cNvCxnSpPr>
            <p:nvPr/>
          </p:nvCxnSpPr>
          <p:spPr>
            <a:xfrm>
              <a:off x="6405247" y="4256937"/>
              <a:ext cx="7910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B644F1E9-374C-C682-8211-CDC94EF47105}"/>
              </a:ext>
            </a:extLst>
          </p:cNvPr>
          <p:cNvGrpSpPr/>
          <p:nvPr/>
        </p:nvGrpSpPr>
        <p:grpSpPr>
          <a:xfrm>
            <a:off x="7473228" y="1137013"/>
            <a:ext cx="483322" cy="3119924"/>
            <a:chOff x="6001025" y="1142433"/>
            <a:chExt cx="483322" cy="3119924"/>
          </a:xfrm>
        </p:grpSpPr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452C0741-ADB6-D451-D397-7B85C7D6ACC5}"/>
                </a:ext>
              </a:extLst>
            </p:cNvPr>
            <p:cNvCxnSpPr>
              <a:cxnSpLocks/>
            </p:cNvCxnSpPr>
            <p:nvPr/>
          </p:nvCxnSpPr>
          <p:spPr>
            <a:xfrm>
              <a:off x="6001025" y="1142433"/>
              <a:ext cx="7910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09F63D5D-4D62-CEB1-FED7-1CC764BEBDB3}"/>
                </a:ext>
              </a:extLst>
            </p:cNvPr>
            <p:cNvCxnSpPr>
              <a:cxnSpLocks/>
            </p:cNvCxnSpPr>
            <p:nvPr/>
          </p:nvCxnSpPr>
          <p:spPr>
            <a:xfrm>
              <a:off x="6405247" y="1142433"/>
              <a:ext cx="7910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CEFE9801-2DF9-6EB8-3E0E-7CB4BE9C42A6}"/>
                </a:ext>
              </a:extLst>
            </p:cNvPr>
            <p:cNvCxnSpPr>
              <a:cxnSpLocks/>
            </p:cNvCxnSpPr>
            <p:nvPr/>
          </p:nvCxnSpPr>
          <p:spPr>
            <a:xfrm>
              <a:off x="6001025" y="4262357"/>
              <a:ext cx="7910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85152C0F-65FE-0AB6-2AE3-DA6624F78251}"/>
                </a:ext>
              </a:extLst>
            </p:cNvPr>
            <p:cNvCxnSpPr>
              <a:cxnSpLocks/>
            </p:cNvCxnSpPr>
            <p:nvPr/>
          </p:nvCxnSpPr>
          <p:spPr>
            <a:xfrm>
              <a:off x="6405247" y="4256937"/>
              <a:ext cx="7910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79" name="TextBox 178">
            <a:extLst>
              <a:ext uri="{FF2B5EF4-FFF2-40B4-BE49-F238E27FC236}">
                <a16:creationId xmlns:a16="http://schemas.microsoft.com/office/drawing/2014/main" id="{87D0372F-41C0-A87F-E015-EE559AD0DC34}"/>
              </a:ext>
            </a:extLst>
          </p:cNvPr>
          <p:cNvSpPr txBox="1"/>
          <p:nvPr/>
        </p:nvSpPr>
        <p:spPr>
          <a:xfrm>
            <a:off x="239222" y="2435706"/>
            <a:ext cx="6086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 =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B4AAFF3B-333A-FB26-228E-1C400AFC9BBB}"/>
              </a:ext>
            </a:extLst>
          </p:cNvPr>
          <p:cNvSpPr txBox="1"/>
          <p:nvPr/>
        </p:nvSpPr>
        <p:spPr>
          <a:xfrm>
            <a:off x="5390525" y="2433807"/>
            <a:ext cx="6086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x =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51772A6F-AE1D-B43F-99AC-0E6F689E0111}"/>
              </a:ext>
            </a:extLst>
          </p:cNvPr>
          <p:cNvSpPr txBox="1"/>
          <p:nvPr/>
        </p:nvSpPr>
        <p:spPr>
          <a:xfrm>
            <a:off x="6917543" y="2433807"/>
            <a:ext cx="6086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y =</a:t>
            </a:r>
          </a:p>
        </p:txBody>
      </p:sp>
    </p:spTree>
    <p:extLst>
      <p:ext uri="{BB962C8B-B14F-4D97-AF65-F5344CB8AC3E}">
        <p14:creationId xmlns:p14="http://schemas.microsoft.com/office/powerpoint/2010/main" val="28313894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8EADF17-47EF-F0CF-3DFA-88160295135F}"/>
              </a:ext>
            </a:extLst>
          </p:cNvPr>
          <p:cNvSpPr/>
          <p:nvPr/>
        </p:nvSpPr>
        <p:spPr>
          <a:xfrm>
            <a:off x="863097" y="1149970"/>
            <a:ext cx="3610910" cy="369330"/>
          </a:xfrm>
          <a:prstGeom prst="roundRect">
            <a:avLst/>
          </a:prstGeom>
          <a:solidFill>
            <a:srgbClr val="1F77B4">
              <a:alpha val="24706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766843B3-2169-ED97-C6B6-2C5150BC469A}"/>
              </a:ext>
            </a:extLst>
          </p:cNvPr>
          <p:cNvSpPr/>
          <p:nvPr/>
        </p:nvSpPr>
        <p:spPr>
          <a:xfrm>
            <a:off x="863097" y="1537446"/>
            <a:ext cx="3610910" cy="369330"/>
          </a:xfrm>
          <a:prstGeom prst="roundRect">
            <a:avLst/>
          </a:prstGeom>
          <a:solidFill>
            <a:srgbClr val="1F77B4">
              <a:alpha val="25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3874AD6F-90EE-5BE5-AE81-77B6D0295E0D}"/>
              </a:ext>
            </a:extLst>
          </p:cNvPr>
          <p:cNvSpPr/>
          <p:nvPr/>
        </p:nvSpPr>
        <p:spPr>
          <a:xfrm>
            <a:off x="847877" y="1914722"/>
            <a:ext cx="3610910" cy="369330"/>
          </a:xfrm>
          <a:prstGeom prst="roundRect">
            <a:avLst/>
          </a:prstGeom>
          <a:solidFill>
            <a:srgbClr val="1F77B4">
              <a:alpha val="25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8F789144-EF7A-5C5E-7791-C1E1E18F10B4}"/>
              </a:ext>
            </a:extLst>
          </p:cNvPr>
          <p:cNvSpPr/>
          <p:nvPr/>
        </p:nvSpPr>
        <p:spPr>
          <a:xfrm>
            <a:off x="847877" y="2307008"/>
            <a:ext cx="3610910" cy="369330"/>
          </a:xfrm>
          <a:prstGeom prst="roundRect">
            <a:avLst/>
          </a:prstGeom>
          <a:solidFill>
            <a:srgbClr val="1F77B4">
              <a:alpha val="25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405D8680-7C56-C7C3-8295-D5E11E39D834}"/>
              </a:ext>
            </a:extLst>
          </p:cNvPr>
          <p:cNvSpPr/>
          <p:nvPr/>
        </p:nvSpPr>
        <p:spPr>
          <a:xfrm>
            <a:off x="863097" y="2692539"/>
            <a:ext cx="3610910" cy="369330"/>
          </a:xfrm>
          <a:prstGeom prst="roundRect">
            <a:avLst/>
          </a:prstGeom>
          <a:solidFill>
            <a:srgbClr val="1F77B4">
              <a:alpha val="25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52F9F813-931B-BA8A-D9C8-301ED01F205E}"/>
              </a:ext>
            </a:extLst>
          </p:cNvPr>
          <p:cNvSpPr/>
          <p:nvPr/>
        </p:nvSpPr>
        <p:spPr>
          <a:xfrm>
            <a:off x="855487" y="3083337"/>
            <a:ext cx="3610910" cy="369330"/>
          </a:xfrm>
          <a:prstGeom prst="roundRect">
            <a:avLst/>
          </a:prstGeom>
          <a:solidFill>
            <a:srgbClr val="1F77B4">
              <a:alpha val="25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EA17D630-63C5-E1D1-28A7-A44107189F6B}"/>
              </a:ext>
            </a:extLst>
          </p:cNvPr>
          <p:cNvSpPr/>
          <p:nvPr/>
        </p:nvSpPr>
        <p:spPr>
          <a:xfrm>
            <a:off x="855487" y="3452667"/>
            <a:ext cx="3610910" cy="369330"/>
          </a:xfrm>
          <a:prstGeom prst="roundRect">
            <a:avLst/>
          </a:prstGeom>
          <a:solidFill>
            <a:srgbClr val="1F77B4">
              <a:alpha val="25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E3C07BAA-501F-A59F-C009-576540205563}"/>
              </a:ext>
            </a:extLst>
          </p:cNvPr>
          <p:cNvSpPr/>
          <p:nvPr/>
        </p:nvSpPr>
        <p:spPr>
          <a:xfrm>
            <a:off x="855487" y="3854805"/>
            <a:ext cx="3610910" cy="369330"/>
          </a:xfrm>
          <a:prstGeom prst="roundRect">
            <a:avLst/>
          </a:prstGeom>
          <a:solidFill>
            <a:srgbClr val="1F77B4">
              <a:alpha val="25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12" name="Table 30">
            <a:extLst>
              <a:ext uri="{FF2B5EF4-FFF2-40B4-BE49-F238E27FC236}">
                <a16:creationId xmlns:a16="http://schemas.microsoft.com/office/drawing/2014/main" id="{FEF67CF1-1275-06E0-3D47-3FE8AE8955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2695105"/>
              </p:ext>
            </p:extLst>
          </p:nvPr>
        </p:nvGraphicFramePr>
        <p:xfrm>
          <a:off x="6001025" y="1142436"/>
          <a:ext cx="483322" cy="31145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3322">
                  <a:extLst>
                    <a:ext uri="{9D8B030D-6E8A-4147-A177-3AD203B41FA5}">
                      <a16:colId xmlns:a16="http://schemas.microsoft.com/office/drawing/2014/main" val="2277491694"/>
                    </a:ext>
                  </a:extLst>
                </a:gridCol>
              </a:tblGrid>
              <a:tr h="38931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80782757"/>
                  </a:ext>
                </a:extLst>
              </a:tr>
              <a:tr h="38931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18349469"/>
                  </a:ext>
                </a:extLst>
              </a:tr>
              <a:tr h="38931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06271247"/>
                  </a:ext>
                </a:extLst>
              </a:tr>
              <a:tr h="38931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70700156"/>
                  </a:ext>
                </a:extLst>
              </a:tr>
              <a:tr h="38931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58885546"/>
                  </a:ext>
                </a:extLst>
              </a:tr>
              <a:tr h="38931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6687021"/>
                  </a:ext>
                </a:extLst>
              </a:tr>
              <a:tr h="38931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04020373"/>
                  </a:ext>
                </a:extLst>
              </a:tr>
              <a:tr h="38931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77781308"/>
                  </a:ext>
                </a:extLst>
              </a:tr>
            </a:tbl>
          </a:graphicData>
        </a:graphic>
      </p:graphicFrame>
      <p:graphicFrame>
        <p:nvGraphicFramePr>
          <p:cNvPr id="11" name="Table 30">
            <a:extLst>
              <a:ext uri="{FF2B5EF4-FFF2-40B4-BE49-F238E27FC236}">
                <a16:creationId xmlns:a16="http://schemas.microsoft.com/office/drawing/2014/main" id="{D9E29076-40F2-B967-2E20-56DC8F03B2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4274524"/>
              </p:ext>
            </p:extLst>
          </p:nvPr>
        </p:nvGraphicFramePr>
        <p:xfrm>
          <a:off x="7473228" y="1142433"/>
          <a:ext cx="483322" cy="31145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3322">
                  <a:extLst>
                    <a:ext uri="{9D8B030D-6E8A-4147-A177-3AD203B41FA5}">
                      <a16:colId xmlns:a16="http://schemas.microsoft.com/office/drawing/2014/main" val="2277491694"/>
                    </a:ext>
                  </a:extLst>
                </a:gridCol>
              </a:tblGrid>
              <a:tr h="38931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80782757"/>
                  </a:ext>
                </a:extLst>
              </a:tr>
              <a:tr h="38931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18349469"/>
                  </a:ext>
                </a:extLst>
              </a:tr>
              <a:tr h="38931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06271247"/>
                  </a:ext>
                </a:extLst>
              </a:tr>
              <a:tr h="38931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70700156"/>
                  </a:ext>
                </a:extLst>
              </a:tr>
              <a:tr h="38931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58885546"/>
                  </a:ext>
                </a:extLst>
              </a:tr>
              <a:tr h="38931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6687021"/>
                  </a:ext>
                </a:extLst>
              </a:tr>
              <a:tr h="38931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04020373"/>
                  </a:ext>
                </a:extLst>
              </a:tr>
              <a:tr h="38931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77781308"/>
                  </a:ext>
                </a:extLst>
              </a:tr>
            </a:tbl>
          </a:graphicData>
        </a:graphic>
      </p:graphicFrame>
      <p:graphicFrame>
        <p:nvGraphicFramePr>
          <p:cNvPr id="27" name="Table 27">
            <a:extLst>
              <a:ext uri="{FF2B5EF4-FFF2-40B4-BE49-F238E27FC236}">
                <a16:creationId xmlns:a16="http://schemas.microsoft.com/office/drawing/2014/main" id="{D7881F6D-1767-7C43-2364-9161D5DC3F16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549041609"/>
              </p:ext>
            </p:extLst>
          </p:nvPr>
        </p:nvGraphicFramePr>
        <p:xfrm>
          <a:off x="847878" y="1142436"/>
          <a:ext cx="3626128" cy="31145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3266">
                  <a:extLst>
                    <a:ext uri="{9D8B030D-6E8A-4147-A177-3AD203B41FA5}">
                      <a16:colId xmlns:a16="http://schemas.microsoft.com/office/drawing/2014/main" val="1179721856"/>
                    </a:ext>
                  </a:extLst>
                </a:gridCol>
                <a:gridCol w="453266">
                  <a:extLst>
                    <a:ext uri="{9D8B030D-6E8A-4147-A177-3AD203B41FA5}">
                      <a16:colId xmlns:a16="http://schemas.microsoft.com/office/drawing/2014/main" val="3503254155"/>
                    </a:ext>
                  </a:extLst>
                </a:gridCol>
                <a:gridCol w="453266">
                  <a:extLst>
                    <a:ext uri="{9D8B030D-6E8A-4147-A177-3AD203B41FA5}">
                      <a16:colId xmlns:a16="http://schemas.microsoft.com/office/drawing/2014/main" val="2925247207"/>
                    </a:ext>
                  </a:extLst>
                </a:gridCol>
                <a:gridCol w="453266">
                  <a:extLst>
                    <a:ext uri="{9D8B030D-6E8A-4147-A177-3AD203B41FA5}">
                      <a16:colId xmlns:a16="http://schemas.microsoft.com/office/drawing/2014/main" val="2395376026"/>
                    </a:ext>
                  </a:extLst>
                </a:gridCol>
                <a:gridCol w="453266">
                  <a:extLst>
                    <a:ext uri="{9D8B030D-6E8A-4147-A177-3AD203B41FA5}">
                      <a16:colId xmlns:a16="http://schemas.microsoft.com/office/drawing/2014/main" val="3674389241"/>
                    </a:ext>
                  </a:extLst>
                </a:gridCol>
                <a:gridCol w="453266">
                  <a:extLst>
                    <a:ext uri="{9D8B030D-6E8A-4147-A177-3AD203B41FA5}">
                      <a16:colId xmlns:a16="http://schemas.microsoft.com/office/drawing/2014/main" val="3305329602"/>
                    </a:ext>
                  </a:extLst>
                </a:gridCol>
                <a:gridCol w="453266">
                  <a:extLst>
                    <a:ext uri="{9D8B030D-6E8A-4147-A177-3AD203B41FA5}">
                      <a16:colId xmlns:a16="http://schemas.microsoft.com/office/drawing/2014/main" val="2461474624"/>
                    </a:ext>
                  </a:extLst>
                </a:gridCol>
                <a:gridCol w="453266">
                  <a:extLst>
                    <a:ext uri="{9D8B030D-6E8A-4147-A177-3AD203B41FA5}">
                      <a16:colId xmlns:a16="http://schemas.microsoft.com/office/drawing/2014/main" val="331477803"/>
                    </a:ext>
                  </a:extLst>
                </a:gridCol>
              </a:tblGrid>
              <a:tr h="38931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60700694"/>
                  </a:ext>
                </a:extLst>
              </a:tr>
              <a:tr h="38931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24192951"/>
                  </a:ext>
                </a:extLst>
              </a:tr>
              <a:tr h="38931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7510228"/>
                  </a:ext>
                </a:extLst>
              </a:tr>
              <a:tr h="38931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79183072"/>
                  </a:ext>
                </a:extLst>
              </a:tr>
              <a:tr h="38931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97527696"/>
                  </a:ext>
                </a:extLst>
              </a:tr>
              <a:tr h="38931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87414351"/>
                  </a:ext>
                </a:extLst>
              </a:tr>
              <a:tr h="38931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11921960"/>
                  </a:ext>
                </a:extLst>
              </a:tr>
              <a:tr h="38931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16601019"/>
                  </a:ext>
                </a:extLst>
              </a:tr>
            </a:tbl>
          </a:graphicData>
        </a:graphic>
      </p:graphicFrame>
      <p:sp>
        <p:nvSpPr>
          <p:cNvPr id="2" name="Datumsplatzhalt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 dirty="0"/>
              <a:t>26.09.22</a:t>
            </a:r>
          </a:p>
          <a:p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759437E-DD65-47AE-A718-65B9481C0A9E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- </a:t>
            </a:r>
            <a:r>
              <a:rPr lang="en-US" dirty="0" err="1"/>
              <a:t>SpMV</a:t>
            </a:r>
            <a:r>
              <a:rPr lang="en-US" dirty="0"/>
              <a:t> Example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46E4BBE-A91E-27EE-5782-3C0171F2F8C8}"/>
              </a:ext>
            </a:extLst>
          </p:cNvPr>
          <p:cNvGrpSpPr/>
          <p:nvPr/>
        </p:nvGrpSpPr>
        <p:grpSpPr>
          <a:xfrm>
            <a:off x="847878" y="1142436"/>
            <a:ext cx="3626129" cy="3114508"/>
            <a:chOff x="3938450" y="855617"/>
            <a:chExt cx="4408712" cy="3579501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E673003-24DE-D441-15C1-C6ACCF9138F8}"/>
                </a:ext>
              </a:extLst>
            </p:cNvPr>
            <p:cNvCxnSpPr>
              <a:cxnSpLocks/>
            </p:cNvCxnSpPr>
            <p:nvPr/>
          </p:nvCxnSpPr>
          <p:spPr>
            <a:xfrm>
              <a:off x="3938450" y="855617"/>
              <a:ext cx="117567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01B0B3E-2340-84AC-E3E8-8418CF37D81C}"/>
                </a:ext>
              </a:extLst>
            </p:cNvPr>
            <p:cNvCxnSpPr>
              <a:cxnSpLocks/>
            </p:cNvCxnSpPr>
            <p:nvPr/>
          </p:nvCxnSpPr>
          <p:spPr>
            <a:xfrm>
              <a:off x="3938450" y="4435118"/>
              <a:ext cx="117567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2DC6D88-3723-D7F1-65A3-EA523CDD9378}"/>
                </a:ext>
              </a:extLst>
            </p:cNvPr>
            <p:cNvCxnSpPr>
              <a:cxnSpLocks/>
            </p:cNvCxnSpPr>
            <p:nvPr/>
          </p:nvCxnSpPr>
          <p:spPr>
            <a:xfrm>
              <a:off x="8229595" y="855617"/>
              <a:ext cx="117567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0A550CF-B61D-C706-EC11-28505A08023B}"/>
                </a:ext>
              </a:extLst>
            </p:cNvPr>
            <p:cNvCxnSpPr>
              <a:cxnSpLocks/>
            </p:cNvCxnSpPr>
            <p:nvPr/>
          </p:nvCxnSpPr>
          <p:spPr>
            <a:xfrm>
              <a:off x="8229595" y="4435118"/>
              <a:ext cx="117567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DE1918CF-18F5-BB4D-3BB7-875F9F0153E3}"/>
              </a:ext>
            </a:extLst>
          </p:cNvPr>
          <p:cNvSpPr txBox="1"/>
          <p:nvPr/>
        </p:nvSpPr>
        <p:spPr>
          <a:xfrm>
            <a:off x="205970" y="2259205"/>
            <a:ext cx="657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836621C-4BE0-8F98-7555-92DB0A8A531A}"/>
              </a:ext>
            </a:extLst>
          </p:cNvPr>
          <p:cNvSpPr txBox="1"/>
          <p:nvPr/>
        </p:nvSpPr>
        <p:spPr>
          <a:xfrm>
            <a:off x="6588438" y="2259205"/>
            <a:ext cx="657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=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EC8ED8-7866-A50F-3693-4A88E755C6D7}"/>
              </a:ext>
            </a:extLst>
          </p:cNvPr>
          <p:cNvSpPr txBox="1"/>
          <p:nvPr/>
        </p:nvSpPr>
        <p:spPr>
          <a:xfrm>
            <a:off x="4854232" y="2259205"/>
            <a:ext cx="657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*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9135A0C-D2BC-27B2-0CF1-AAD404DE470A}"/>
              </a:ext>
            </a:extLst>
          </p:cNvPr>
          <p:cNvGrpSpPr/>
          <p:nvPr/>
        </p:nvGrpSpPr>
        <p:grpSpPr>
          <a:xfrm>
            <a:off x="6001025" y="1142433"/>
            <a:ext cx="483322" cy="3119924"/>
            <a:chOff x="6001025" y="1142433"/>
            <a:chExt cx="483322" cy="3119924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6F17FE7-3F01-2E98-CDE4-B4638CD4731F}"/>
                </a:ext>
              </a:extLst>
            </p:cNvPr>
            <p:cNvCxnSpPr>
              <a:cxnSpLocks/>
            </p:cNvCxnSpPr>
            <p:nvPr/>
          </p:nvCxnSpPr>
          <p:spPr>
            <a:xfrm>
              <a:off x="6001025" y="1142433"/>
              <a:ext cx="7910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3239645-5461-6469-DA9F-50948A96AE76}"/>
                </a:ext>
              </a:extLst>
            </p:cNvPr>
            <p:cNvCxnSpPr>
              <a:cxnSpLocks/>
            </p:cNvCxnSpPr>
            <p:nvPr/>
          </p:nvCxnSpPr>
          <p:spPr>
            <a:xfrm>
              <a:off x="6405247" y="1142433"/>
              <a:ext cx="7910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B4B274C-BC1F-1784-4B85-FFE1A4742BFB}"/>
                </a:ext>
              </a:extLst>
            </p:cNvPr>
            <p:cNvCxnSpPr>
              <a:cxnSpLocks/>
            </p:cNvCxnSpPr>
            <p:nvPr/>
          </p:nvCxnSpPr>
          <p:spPr>
            <a:xfrm>
              <a:off x="6001025" y="4262357"/>
              <a:ext cx="7910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009F407-F21A-D674-6271-E8730966FD25}"/>
                </a:ext>
              </a:extLst>
            </p:cNvPr>
            <p:cNvCxnSpPr>
              <a:cxnSpLocks/>
            </p:cNvCxnSpPr>
            <p:nvPr/>
          </p:nvCxnSpPr>
          <p:spPr>
            <a:xfrm>
              <a:off x="6405247" y="4256937"/>
              <a:ext cx="7910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8EDB8EA-9FCA-BFDA-D2DB-2E8969B2FB84}"/>
              </a:ext>
            </a:extLst>
          </p:cNvPr>
          <p:cNvGrpSpPr/>
          <p:nvPr/>
        </p:nvGrpSpPr>
        <p:grpSpPr>
          <a:xfrm>
            <a:off x="7473228" y="1137013"/>
            <a:ext cx="483322" cy="3119924"/>
            <a:chOff x="6001025" y="1142433"/>
            <a:chExt cx="483322" cy="3119924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8BED7F7-BB2D-6CF5-D360-B94B7A5A1326}"/>
                </a:ext>
              </a:extLst>
            </p:cNvPr>
            <p:cNvCxnSpPr>
              <a:cxnSpLocks/>
            </p:cNvCxnSpPr>
            <p:nvPr/>
          </p:nvCxnSpPr>
          <p:spPr>
            <a:xfrm>
              <a:off x="6001025" y="1142433"/>
              <a:ext cx="7910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8A9A654-62D0-FC59-562A-861CA0447881}"/>
                </a:ext>
              </a:extLst>
            </p:cNvPr>
            <p:cNvCxnSpPr>
              <a:cxnSpLocks/>
            </p:cNvCxnSpPr>
            <p:nvPr/>
          </p:nvCxnSpPr>
          <p:spPr>
            <a:xfrm>
              <a:off x="6405247" y="1142433"/>
              <a:ext cx="7910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C5BDFBB5-2DB3-8039-3173-9C02DEBB8326}"/>
                </a:ext>
              </a:extLst>
            </p:cNvPr>
            <p:cNvCxnSpPr>
              <a:cxnSpLocks/>
            </p:cNvCxnSpPr>
            <p:nvPr/>
          </p:nvCxnSpPr>
          <p:spPr>
            <a:xfrm>
              <a:off x="6001025" y="4262357"/>
              <a:ext cx="7910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73EC9AC-48F2-A167-09D2-AD95DA805B10}"/>
                </a:ext>
              </a:extLst>
            </p:cNvPr>
            <p:cNvCxnSpPr>
              <a:cxnSpLocks/>
            </p:cNvCxnSpPr>
            <p:nvPr/>
          </p:nvCxnSpPr>
          <p:spPr>
            <a:xfrm>
              <a:off x="6405247" y="4256937"/>
              <a:ext cx="7910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A5382C76-BADA-5461-9E4F-30F549CA22EB}"/>
              </a:ext>
            </a:extLst>
          </p:cNvPr>
          <p:cNvSpPr txBox="1"/>
          <p:nvPr/>
        </p:nvSpPr>
        <p:spPr>
          <a:xfrm>
            <a:off x="7496175" y="1162050"/>
            <a:ext cx="442913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24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9B4D607-3226-F189-5AEF-0B6047E09E59}"/>
              </a:ext>
            </a:extLst>
          </p:cNvPr>
          <p:cNvSpPr/>
          <p:nvPr/>
        </p:nvSpPr>
        <p:spPr>
          <a:xfrm rot="5400000">
            <a:off x="7530218" y="1148159"/>
            <a:ext cx="369329" cy="369330"/>
          </a:xfrm>
          <a:prstGeom prst="roundRect">
            <a:avLst/>
          </a:prstGeom>
          <a:solidFill>
            <a:srgbClr val="1F77B4">
              <a:alpha val="25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3F84D73-2067-9AE5-A328-9350FD046A4A}"/>
              </a:ext>
            </a:extLst>
          </p:cNvPr>
          <p:cNvSpPr txBox="1"/>
          <p:nvPr/>
        </p:nvSpPr>
        <p:spPr>
          <a:xfrm>
            <a:off x="7500415" y="1517489"/>
            <a:ext cx="442913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17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62554CB0-7977-0618-6CFA-30D01D6BB4AC}"/>
              </a:ext>
            </a:extLst>
          </p:cNvPr>
          <p:cNvSpPr/>
          <p:nvPr/>
        </p:nvSpPr>
        <p:spPr>
          <a:xfrm rot="5400000">
            <a:off x="7537142" y="1530953"/>
            <a:ext cx="369329" cy="369330"/>
          </a:xfrm>
          <a:prstGeom prst="roundRect">
            <a:avLst/>
          </a:prstGeom>
          <a:solidFill>
            <a:srgbClr val="1F77B4">
              <a:alpha val="25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AE48722-DAFB-6D6F-3BEE-95BB476285F8}"/>
              </a:ext>
            </a:extLst>
          </p:cNvPr>
          <p:cNvSpPr txBox="1"/>
          <p:nvPr/>
        </p:nvSpPr>
        <p:spPr>
          <a:xfrm>
            <a:off x="7497515" y="1902309"/>
            <a:ext cx="442913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87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073DC3CD-B30D-BDA0-B13D-3681C53198B0}"/>
              </a:ext>
            </a:extLst>
          </p:cNvPr>
          <p:cNvSpPr/>
          <p:nvPr/>
        </p:nvSpPr>
        <p:spPr>
          <a:xfrm rot="5400000">
            <a:off x="7537142" y="1919125"/>
            <a:ext cx="369329" cy="369330"/>
          </a:xfrm>
          <a:prstGeom prst="roundRect">
            <a:avLst/>
          </a:prstGeom>
          <a:solidFill>
            <a:srgbClr val="1F77B4">
              <a:alpha val="25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A747A6C-1688-CE9D-120E-1A760B37708E}"/>
              </a:ext>
            </a:extLst>
          </p:cNvPr>
          <p:cNvSpPr txBox="1"/>
          <p:nvPr/>
        </p:nvSpPr>
        <p:spPr>
          <a:xfrm>
            <a:off x="7493431" y="2297083"/>
            <a:ext cx="442913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587649BA-C30F-F650-53E2-303C35277629}"/>
              </a:ext>
            </a:extLst>
          </p:cNvPr>
          <p:cNvSpPr/>
          <p:nvPr/>
        </p:nvSpPr>
        <p:spPr>
          <a:xfrm rot="5400000">
            <a:off x="7530218" y="2305392"/>
            <a:ext cx="369329" cy="369330"/>
          </a:xfrm>
          <a:prstGeom prst="roundRect">
            <a:avLst/>
          </a:prstGeom>
          <a:solidFill>
            <a:srgbClr val="1F77B4">
              <a:alpha val="25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47A6592-6263-7E85-20C9-82F2D1C4B925}"/>
              </a:ext>
            </a:extLst>
          </p:cNvPr>
          <p:cNvSpPr txBox="1"/>
          <p:nvPr/>
        </p:nvSpPr>
        <p:spPr>
          <a:xfrm>
            <a:off x="7493432" y="2676338"/>
            <a:ext cx="442913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94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149EC711-2D43-92CD-11B7-64AB026BACE1}"/>
              </a:ext>
            </a:extLst>
          </p:cNvPr>
          <p:cNvSpPr/>
          <p:nvPr/>
        </p:nvSpPr>
        <p:spPr>
          <a:xfrm rot="5400000">
            <a:off x="7530219" y="2700201"/>
            <a:ext cx="369329" cy="369330"/>
          </a:xfrm>
          <a:prstGeom prst="roundRect">
            <a:avLst/>
          </a:prstGeom>
          <a:solidFill>
            <a:srgbClr val="1F77B4">
              <a:alpha val="25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2EB9F77-8ECC-DD2C-8CB1-75AAA6828259}"/>
              </a:ext>
            </a:extLst>
          </p:cNvPr>
          <p:cNvSpPr txBox="1"/>
          <p:nvPr/>
        </p:nvSpPr>
        <p:spPr>
          <a:xfrm>
            <a:off x="7493431" y="3070338"/>
            <a:ext cx="442913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23</a:t>
            </a: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854C9C17-EC8F-F1C1-E311-DAE7D1C0252D}"/>
              </a:ext>
            </a:extLst>
          </p:cNvPr>
          <p:cNvSpPr/>
          <p:nvPr/>
        </p:nvSpPr>
        <p:spPr>
          <a:xfrm rot="5400000">
            <a:off x="7530220" y="3089148"/>
            <a:ext cx="369329" cy="369330"/>
          </a:xfrm>
          <a:prstGeom prst="roundRect">
            <a:avLst/>
          </a:prstGeom>
          <a:solidFill>
            <a:srgbClr val="1F77B4">
              <a:alpha val="25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E1A9BF8-BAFD-E1D2-B9C3-0FF99526C3EA}"/>
              </a:ext>
            </a:extLst>
          </p:cNvPr>
          <p:cNvSpPr txBox="1"/>
          <p:nvPr/>
        </p:nvSpPr>
        <p:spPr>
          <a:xfrm>
            <a:off x="7480334" y="3473926"/>
            <a:ext cx="442913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92B089D7-362E-CF30-3B88-C613702DC85C}"/>
              </a:ext>
            </a:extLst>
          </p:cNvPr>
          <p:cNvSpPr/>
          <p:nvPr/>
        </p:nvSpPr>
        <p:spPr>
          <a:xfrm rot="5400000">
            <a:off x="7530221" y="3481311"/>
            <a:ext cx="369329" cy="369330"/>
          </a:xfrm>
          <a:prstGeom prst="roundRect">
            <a:avLst/>
          </a:prstGeom>
          <a:solidFill>
            <a:srgbClr val="1F77B4">
              <a:alpha val="25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976DE9B-61D7-7253-EA14-1A7A3E2DC3AA}"/>
              </a:ext>
            </a:extLst>
          </p:cNvPr>
          <p:cNvSpPr txBox="1"/>
          <p:nvPr/>
        </p:nvSpPr>
        <p:spPr>
          <a:xfrm>
            <a:off x="7496175" y="3845965"/>
            <a:ext cx="442913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42B49199-B24A-C633-2003-08F4839CA4FE}"/>
              </a:ext>
            </a:extLst>
          </p:cNvPr>
          <p:cNvSpPr/>
          <p:nvPr/>
        </p:nvSpPr>
        <p:spPr>
          <a:xfrm rot="5400000">
            <a:off x="7530220" y="3861368"/>
            <a:ext cx="369329" cy="369330"/>
          </a:xfrm>
          <a:prstGeom prst="roundRect">
            <a:avLst/>
          </a:prstGeom>
          <a:solidFill>
            <a:srgbClr val="1F77B4">
              <a:alpha val="25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F32F173E-8E89-702D-8D66-50DCC01AC1F0}"/>
              </a:ext>
            </a:extLst>
          </p:cNvPr>
          <p:cNvSpPr/>
          <p:nvPr/>
        </p:nvSpPr>
        <p:spPr>
          <a:xfrm rot="5400000">
            <a:off x="6055217" y="1148826"/>
            <a:ext cx="369329" cy="369330"/>
          </a:xfrm>
          <a:prstGeom prst="roundRect">
            <a:avLst/>
          </a:prstGeom>
          <a:solidFill>
            <a:srgbClr val="1F77B4">
              <a:alpha val="25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5F5DFC27-E71D-3377-4E56-3E0052CE546B}"/>
              </a:ext>
            </a:extLst>
          </p:cNvPr>
          <p:cNvSpPr/>
          <p:nvPr/>
        </p:nvSpPr>
        <p:spPr>
          <a:xfrm rot="5400000">
            <a:off x="6058993" y="1529726"/>
            <a:ext cx="369329" cy="369330"/>
          </a:xfrm>
          <a:prstGeom prst="roundRect">
            <a:avLst/>
          </a:prstGeom>
          <a:solidFill>
            <a:srgbClr val="1F77B4">
              <a:alpha val="25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2C36F243-E4C0-65A6-3964-502C48A2A943}"/>
              </a:ext>
            </a:extLst>
          </p:cNvPr>
          <p:cNvSpPr/>
          <p:nvPr/>
        </p:nvSpPr>
        <p:spPr>
          <a:xfrm rot="5400000">
            <a:off x="6055217" y="1921071"/>
            <a:ext cx="369329" cy="369330"/>
          </a:xfrm>
          <a:prstGeom prst="roundRect">
            <a:avLst/>
          </a:prstGeom>
          <a:solidFill>
            <a:srgbClr val="1F77B4">
              <a:alpha val="25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756C930B-49F6-4165-E550-B1FF25AFD3C7}"/>
              </a:ext>
            </a:extLst>
          </p:cNvPr>
          <p:cNvSpPr/>
          <p:nvPr/>
        </p:nvSpPr>
        <p:spPr>
          <a:xfrm rot="5400000">
            <a:off x="6058511" y="1528500"/>
            <a:ext cx="369329" cy="369330"/>
          </a:xfrm>
          <a:prstGeom prst="roundRect">
            <a:avLst/>
          </a:prstGeom>
          <a:solidFill>
            <a:srgbClr val="1F77B4">
              <a:alpha val="25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1C0EAB4B-1ADD-081E-8633-9F319973E08E}"/>
              </a:ext>
            </a:extLst>
          </p:cNvPr>
          <p:cNvSpPr/>
          <p:nvPr/>
        </p:nvSpPr>
        <p:spPr>
          <a:xfrm rot="5400000">
            <a:off x="6058053" y="1916665"/>
            <a:ext cx="369329" cy="369330"/>
          </a:xfrm>
          <a:prstGeom prst="roundRect">
            <a:avLst/>
          </a:prstGeom>
          <a:solidFill>
            <a:srgbClr val="1F77B4">
              <a:alpha val="25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DCF79FBA-1924-6C9C-D3F2-80A938645723}"/>
              </a:ext>
            </a:extLst>
          </p:cNvPr>
          <p:cNvSpPr/>
          <p:nvPr/>
        </p:nvSpPr>
        <p:spPr>
          <a:xfrm rot="5400000">
            <a:off x="6058504" y="2307009"/>
            <a:ext cx="369329" cy="369330"/>
          </a:xfrm>
          <a:prstGeom prst="roundRect">
            <a:avLst/>
          </a:prstGeom>
          <a:solidFill>
            <a:srgbClr val="1F77B4">
              <a:alpha val="25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1F4FDD50-69FB-32D4-CDC9-82551E33FA48}"/>
              </a:ext>
            </a:extLst>
          </p:cNvPr>
          <p:cNvSpPr/>
          <p:nvPr/>
        </p:nvSpPr>
        <p:spPr>
          <a:xfrm rot="5400000">
            <a:off x="6056590" y="3865515"/>
            <a:ext cx="369329" cy="369330"/>
          </a:xfrm>
          <a:prstGeom prst="roundRect">
            <a:avLst/>
          </a:prstGeom>
          <a:solidFill>
            <a:srgbClr val="1F77B4">
              <a:alpha val="25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75836DF4-2F07-52BD-32FD-FD5214DB3B4A}"/>
              </a:ext>
            </a:extLst>
          </p:cNvPr>
          <p:cNvSpPr/>
          <p:nvPr/>
        </p:nvSpPr>
        <p:spPr>
          <a:xfrm rot="5400000">
            <a:off x="6052380" y="1921379"/>
            <a:ext cx="369329" cy="369330"/>
          </a:xfrm>
          <a:prstGeom prst="roundRect">
            <a:avLst/>
          </a:prstGeom>
          <a:solidFill>
            <a:srgbClr val="1F77B4">
              <a:alpha val="25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CFD88887-FC9D-28B2-9E99-90A61F9A8757}"/>
              </a:ext>
            </a:extLst>
          </p:cNvPr>
          <p:cNvSpPr/>
          <p:nvPr/>
        </p:nvSpPr>
        <p:spPr>
          <a:xfrm rot="5400000">
            <a:off x="6056438" y="2310932"/>
            <a:ext cx="369329" cy="369330"/>
          </a:xfrm>
          <a:prstGeom prst="roundRect">
            <a:avLst/>
          </a:prstGeom>
          <a:solidFill>
            <a:srgbClr val="1F77B4">
              <a:alpha val="25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C8644D68-E7D6-6AFD-9C5B-13752349AC91}"/>
              </a:ext>
            </a:extLst>
          </p:cNvPr>
          <p:cNvSpPr/>
          <p:nvPr/>
        </p:nvSpPr>
        <p:spPr>
          <a:xfrm rot="5400000">
            <a:off x="6058505" y="2699481"/>
            <a:ext cx="369329" cy="369330"/>
          </a:xfrm>
          <a:prstGeom prst="roundRect">
            <a:avLst/>
          </a:prstGeom>
          <a:solidFill>
            <a:srgbClr val="1F77B4">
              <a:alpha val="25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2378B1C9-F66D-1865-28DD-F5E046D632FE}"/>
              </a:ext>
            </a:extLst>
          </p:cNvPr>
          <p:cNvSpPr/>
          <p:nvPr/>
        </p:nvSpPr>
        <p:spPr>
          <a:xfrm rot="5400000">
            <a:off x="6057769" y="2309941"/>
            <a:ext cx="369329" cy="369330"/>
          </a:xfrm>
          <a:prstGeom prst="roundRect">
            <a:avLst/>
          </a:prstGeom>
          <a:solidFill>
            <a:srgbClr val="1F77B4">
              <a:alpha val="25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BF0FF0D2-1460-36C6-602F-24EC2EA28B8C}"/>
              </a:ext>
            </a:extLst>
          </p:cNvPr>
          <p:cNvSpPr/>
          <p:nvPr/>
        </p:nvSpPr>
        <p:spPr>
          <a:xfrm rot="5400000">
            <a:off x="6056588" y="3869891"/>
            <a:ext cx="369329" cy="369330"/>
          </a:xfrm>
          <a:prstGeom prst="roundRect">
            <a:avLst/>
          </a:prstGeom>
          <a:solidFill>
            <a:srgbClr val="1F77B4">
              <a:alpha val="25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89ACBFB2-AE83-67AD-4E50-8EB165A31023}"/>
              </a:ext>
            </a:extLst>
          </p:cNvPr>
          <p:cNvSpPr/>
          <p:nvPr/>
        </p:nvSpPr>
        <p:spPr>
          <a:xfrm rot="5400000">
            <a:off x="6048763" y="1921042"/>
            <a:ext cx="369329" cy="369330"/>
          </a:xfrm>
          <a:prstGeom prst="roundRect">
            <a:avLst/>
          </a:prstGeom>
          <a:solidFill>
            <a:srgbClr val="1F77B4">
              <a:alpha val="25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9105F25A-19C0-C4C2-1195-98C2D15F21EE}"/>
              </a:ext>
            </a:extLst>
          </p:cNvPr>
          <p:cNvSpPr/>
          <p:nvPr/>
        </p:nvSpPr>
        <p:spPr>
          <a:xfrm rot="5400000">
            <a:off x="6056438" y="2307008"/>
            <a:ext cx="369329" cy="369330"/>
          </a:xfrm>
          <a:prstGeom prst="roundRect">
            <a:avLst/>
          </a:prstGeom>
          <a:solidFill>
            <a:srgbClr val="1F77B4">
              <a:alpha val="25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8C80F5A8-B937-82B1-88C8-7967BA94C96B}"/>
              </a:ext>
            </a:extLst>
          </p:cNvPr>
          <p:cNvSpPr/>
          <p:nvPr/>
        </p:nvSpPr>
        <p:spPr>
          <a:xfrm rot="5400000">
            <a:off x="6055217" y="2701241"/>
            <a:ext cx="369329" cy="369330"/>
          </a:xfrm>
          <a:prstGeom prst="roundRect">
            <a:avLst/>
          </a:prstGeom>
          <a:solidFill>
            <a:srgbClr val="1F77B4">
              <a:alpha val="25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C3D77ACB-D861-C07B-433D-170DB331BD8D}"/>
              </a:ext>
            </a:extLst>
          </p:cNvPr>
          <p:cNvSpPr/>
          <p:nvPr/>
        </p:nvSpPr>
        <p:spPr>
          <a:xfrm rot="5400000">
            <a:off x="6058506" y="3092956"/>
            <a:ext cx="369329" cy="369330"/>
          </a:xfrm>
          <a:prstGeom prst="roundRect">
            <a:avLst/>
          </a:prstGeom>
          <a:solidFill>
            <a:srgbClr val="1F77B4">
              <a:alpha val="25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id="{87F673B1-6A28-6A50-675A-960FA2805595}"/>
              </a:ext>
            </a:extLst>
          </p:cNvPr>
          <p:cNvSpPr/>
          <p:nvPr/>
        </p:nvSpPr>
        <p:spPr>
          <a:xfrm rot="5400000">
            <a:off x="6058511" y="1527131"/>
            <a:ext cx="369329" cy="369330"/>
          </a:xfrm>
          <a:prstGeom prst="roundRect">
            <a:avLst/>
          </a:prstGeom>
          <a:solidFill>
            <a:srgbClr val="1F77B4">
              <a:alpha val="25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073937A7-CDDB-3617-D22F-5B172C3ADEBE}"/>
              </a:ext>
            </a:extLst>
          </p:cNvPr>
          <p:cNvSpPr/>
          <p:nvPr/>
        </p:nvSpPr>
        <p:spPr>
          <a:xfrm rot="5400000">
            <a:off x="6058504" y="2700200"/>
            <a:ext cx="369329" cy="369330"/>
          </a:xfrm>
          <a:prstGeom prst="roundRect">
            <a:avLst/>
          </a:prstGeom>
          <a:solidFill>
            <a:srgbClr val="1F77B4">
              <a:alpha val="25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26D40A19-E55F-E244-AA6D-030CDF6C375A}"/>
              </a:ext>
            </a:extLst>
          </p:cNvPr>
          <p:cNvSpPr/>
          <p:nvPr/>
        </p:nvSpPr>
        <p:spPr>
          <a:xfrm rot="5400000">
            <a:off x="6058505" y="3089867"/>
            <a:ext cx="369329" cy="369330"/>
          </a:xfrm>
          <a:prstGeom prst="roundRect">
            <a:avLst/>
          </a:prstGeom>
          <a:solidFill>
            <a:srgbClr val="1F77B4">
              <a:alpha val="25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9FB75A5F-A090-26F7-C179-B2A2132A174C}"/>
              </a:ext>
            </a:extLst>
          </p:cNvPr>
          <p:cNvSpPr/>
          <p:nvPr/>
        </p:nvSpPr>
        <p:spPr>
          <a:xfrm rot="5400000">
            <a:off x="6056587" y="3481311"/>
            <a:ext cx="369329" cy="369330"/>
          </a:xfrm>
          <a:prstGeom prst="roundRect">
            <a:avLst/>
          </a:prstGeom>
          <a:solidFill>
            <a:srgbClr val="1F77B4">
              <a:alpha val="25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FC331BC7-0B87-A9EC-0EDE-513FD62B93E8}"/>
              </a:ext>
            </a:extLst>
          </p:cNvPr>
          <p:cNvSpPr/>
          <p:nvPr/>
        </p:nvSpPr>
        <p:spPr>
          <a:xfrm rot="5400000">
            <a:off x="6058506" y="3089867"/>
            <a:ext cx="369329" cy="369330"/>
          </a:xfrm>
          <a:prstGeom prst="roundRect">
            <a:avLst/>
          </a:prstGeom>
          <a:solidFill>
            <a:srgbClr val="1F77B4">
              <a:alpha val="25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818FFC5D-A50D-2B16-4484-DCF23272A78A}"/>
              </a:ext>
            </a:extLst>
          </p:cNvPr>
          <p:cNvSpPr/>
          <p:nvPr/>
        </p:nvSpPr>
        <p:spPr>
          <a:xfrm rot="5400000">
            <a:off x="6058507" y="3481310"/>
            <a:ext cx="369329" cy="369330"/>
          </a:xfrm>
          <a:prstGeom prst="roundRect">
            <a:avLst/>
          </a:prstGeom>
          <a:solidFill>
            <a:srgbClr val="1F77B4">
              <a:alpha val="25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1519D5C5-FD5D-37B8-65BF-8D5075696390}"/>
              </a:ext>
            </a:extLst>
          </p:cNvPr>
          <p:cNvSpPr/>
          <p:nvPr/>
        </p:nvSpPr>
        <p:spPr>
          <a:xfrm rot="5400000">
            <a:off x="6056589" y="3865514"/>
            <a:ext cx="369329" cy="369330"/>
          </a:xfrm>
          <a:prstGeom prst="roundRect">
            <a:avLst/>
          </a:prstGeom>
          <a:solidFill>
            <a:srgbClr val="1F77B4">
              <a:alpha val="25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365A44D0-F3E4-E776-123A-98122E6131F0}"/>
              </a:ext>
            </a:extLst>
          </p:cNvPr>
          <p:cNvSpPr/>
          <p:nvPr/>
        </p:nvSpPr>
        <p:spPr>
          <a:xfrm rot="5400000">
            <a:off x="6058508" y="3481310"/>
            <a:ext cx="369329" cy="369330"/>
          </a:xfrm>
          <a:prstGeom prst="roundRect">
            <a:avLst/>
          </a:prstGeom>
          <a:solidFill>
            <a:srgbClr val="1F77B4">
              <a:alpha val="25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0" name="Rectangle: Rounded Corners 99">
            <a:extLst>
              <a:ext uri="{FF2B5EF4-FFF2-40B4-BE49-F238E27FC236}">
                <a16:creationId xmlns:a16="http://schemas.microsoft.com/office/drawing/2014/main" id="{E4B8C2BE-5E4A-B384-BB48-BAF412CE23AA}"/>
              </a:ext>
            </a:extLst>
          </p:cNvPr>
          <p:cNvSpPr/>
          <p:nvPr/>
        </p:nvSpPr>
        <p:spPr>
          <a:xfrm rot="5400000">
            <a:off x="6060757" y="3865513"/>
            <a:ext cx="369329" cy="369330"/>
          </a:xfrm>
          <a:prstGeom prst="roundRect">
            <a:avLst/>
          </a:prstGeom>
          <a:solidFill>
            <a:srgbClr val="1F77B4">
              <a:alpha val="25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4980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35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35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3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7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3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5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60"/>
                            </p:stCondLst>
                            <p:childTnLst>
                              <p:par>
                                <p:cTn id="2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35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34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35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34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3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34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3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3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3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34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41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3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76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35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35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35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35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11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3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460"/>
                            </p:stCondLst>
                            <p:childTnLst>
                              <p:par>
                                <p:cTn id="6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35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34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35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34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35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34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35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34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3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34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3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34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810"/>
                            </p:stCondLst>
                            <p:childTnLst>
                              <p:par>
                                <p:cTn id="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3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3160"/>
                            </p:stCondLst>
                            <p:childTnLst>
                              <p:par>
                                <p:cTn id="88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35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35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35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3510"/>
                            </p:stCondLst>
                            <p:childTnLst>
                              <p:par>
                                <p:cTn id="9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3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3860"/>
                            </p:stCondLst>
                            <p:childTnLst>
                              <p:par>
                                <p:cTn id="10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3870"/>
                            </p:stCondLst>
                            <p:childTnLst>
                              <p:par>
                                <p:cTn id="10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3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34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35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34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35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34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35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34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3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34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4220"/>
                            </p:stCondLst>
                            <p:childTnLst>
                              <p:par>
                                <p:cTn id="1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3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4570"/>
                            </p:stCondLst>
                            <p:childTnLst>
                              <p:par>
                                <p:cTn id="1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35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35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4920"/>
                            </p:stCondLst>
                            <p:childTnLst>
                              <p:par>
                                <p:cTn id="1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3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5270"/>
                            </p:stCondLst>
                            <p:childTnLst>
                              <p:par>
                                <p:cTn id="1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5280"/>
                            </p:stCondLst>
                            <p:childTnLst>
                              <p:par>
                                <p:cTn id="139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3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34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35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34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35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34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3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34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2" dur="3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34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5630"/>
                            </p:stCondLst>
                            <p:childTnLst>
                              <p:par>
                                <p:cTn id="1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3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5980"/>
                            </p:stCondLst>
                            <p:childTnLst>
                              <p:par>
                                <p:cTn id="1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35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35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35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35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6330"/>
                            </p:stCondLst>
                            <p:childTnLst>
                              <p:par>
                                <p:cTn id="1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3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6680"/>
                            </p:stCondLst>
                            <p:childTnLst>
                              <p:par>
                                <p:cTn id="17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6690"/>
                            </p:stCondLst>
                            <p:childTnLst>
                              <p:par>
                                <p:cTn id="17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0" dur="3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34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3" dur="35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34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6" dur="35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34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9" dur="35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34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2" dur="35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34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5" dur="3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34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7040"/>
                            </p:stCondLst>
                            <p:childTnLst>
                              <p:par>
                                <p:cTn id="19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3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" fill="hold">
                            <p:stCondLst>
                              <p:cond delay="7390"/>
                            </p:stCondLst>
                            <p:childTnLst>
                              <p:par>
                                <p:cTn id="20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35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35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35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35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4" fill="hold">
                            <p:stCondLst>
                              <p:cond delay="7740"/>
                            </p:stCondLst>
                            <p:childTnLst>
                              <p:par>
                                <p:cTn id="2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3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8" fill="hold">
                            <p:stCondLst>
                              <p:cond delay="8090"/>
                            </p:stCondLst>
                            <p:childTnLst>
                              <p:par>
                                <p:cTn id="2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2" dur="35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34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5" dur="35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34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8" dur="35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34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1" dur="35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34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4" dur="3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34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7" dur="3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34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9" fill="hold">
                            <p:stCondLst>
                              <p:cond delay="8440"/>
                            </p:stCondLst>
                            <p:childTnLst>
                              <p:par>
                                <p:cTn id="2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2" dur="3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3" fill="hold">
                            <p:stCondLst>
                              <p:cond delay="8790"/>
                            </p:stCondLst>
                            <p:childTnLst>
                              <p:par>
                                <p:cTn id="2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6" dur="35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9" dur="35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2" dur="35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3" fill="hold">
                            <p:stCondLst>
                              <p:cond delay="9140"/>
                            </p:stCondLst>
                            <p:childTnLst>
                              <p:par>
                                <p:cTn id="2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6" dur="3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7" fill="hold">
                            <p:stCondLst>
                              <p:cond delay="9490"/>
                            </p:stCondLst>
                            <p:childTnLst>
                              <p:par>
                                <p:cTn id="25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0" fill="hold">
                            <p:stCondLst>
                              <p:cond delay="9500"/>
                            </p:stCondLst>
                            <p:childTnLst>
                              <p:par>
                                <p:cTn id="26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2" dur="3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34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5" dur="35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34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8" dur="35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34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1" dur="35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34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4" dur="3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34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6" fill="hold">
                            <p:stCondLst>
                              <p:cond delay="9850"/>
                            </p:stCondLst>
                            <p:childTnLst>
                              <p:par>
                                <p:cTn id="2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9" dur="35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2" dur="35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5" dur="35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6" fill="hold">
                            <p:stCondLst>
                              <p:cond delay="10200"/>
                            </p:stCondLst>
                            <p:childTnLst>
                              <p:par>
                                <p:cTn id="28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9" dur="35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0" fill="hold">
                            <p:stCondLst>
                              <p:cond delay="10550"/>
                            </p:stCondLst>
                            <p:childTnLst>
                              <p:par>
                                <p:cTn id="29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3" fill="hold">
                            <p:stCondLst>
                              <p:cond delay="10560"/>
                            </p:stCondLst>
                            <p:childTnLst>
                              <p:par>
                                <p:cTn id="29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5" dur="35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34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8" dur="35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34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1" dur="35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34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4" dur="35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34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36" grpId="0" animBg="1"/>
      <p:bldP spid="36" grpId="1" animBg="1"/>
      <p:bldP spid="40" grpId="0" animBg="1"/>
      <p:bldP spid="40" grpId="1" animBg="1"/>
      <p:bldP spid="44" grpId="0" animBg="1"/>
      <p:bldP spid="44" grpId="1" animBg="1"/>
      <p:bldP spid="50" grpId="0" animBg="1"/>
      <p:bldP spid="50" grpId="1" animBg="1"/>
      <p:bldP spid="63" grpId="0" animBg="1"/>
      <p:bldP spid="63" grpId="1" animBg="1"/>
      <p:bldP spid="66" grpId="0" animBg="1"/>
      <p:bldP spid="66" grpId="1" animBg="1"/>
      <p:bldP spid="69" grpId="0" animBg="1"/>
      <p:bldP spid="69" grpId="1" animBg="1"/>
      <p:bldP spid="35" grpId="0" animBg="1"/>
      <p:bldP spid="10" grpId="0" animBg="1"/>
      <p:bldP spid="10" grpId="1" animBg="1"/>
      <p:bldP spid="39" grpId="0" animBg="1"/>
      <p:bldP spid="37" grpId="0" animBg="1"/>
      <p:bldP spid="37" grpId="1" animBg="1"/>
      <p:bldP spid="37" grpId="2" animBg="1"/>
      <p:bldP spid="42" grpId="0" animBg="1"/>
      <p:bldP spid="41" grpId="0" animBg="1"/>
      <p:bldP spid="41" grpId="1" animBg="1"/>
      <p:bldP spid="49" grpId="0" animBg="1"/>
      <p:bldP spid="47" grpId="0" animBg="1"/>
      <p:bldP spid="47" grpId="1" animBg="1"/>
      <p:bldP spid="62" grpId="0" animBg="1"/>
      <p:bldP spid="51" grpId="0" animBg="1"/>
      <p:bldP spid="51" grpId="1" animBg="1"/>
      <p:bldP spid="65" grpId="0" animBg="1"/>
      <p:bldP spid="64" grpId="0" animBg="1"/>
      <p:bldP spid="64" grpId="1" animBg="1"/>
      <p:bldP spid="68" grpId="0" animBg="1"/>
      <p:bldP spid="67" grpId="0" animBg="1"/>
      <p:bldP spid="67" grpId="1" animBg="1"/>
      <p:bldP spid="71" grpId="0" animBg="1"/>
      <p:bldP spid="70" grpId="0" animBg="1"/>
      <p:bldP spid="70" grpId="1" animBg="1"/>
      <p:bldP spid="72" grpId="0" animBg="1"/>
      <p:bldP spid="72" grpId="1" animBg="1"/>
      <p:bldP spid="73" grpId="0" animBg="1"/>
      <p:bldP spid="73" grpId="1" animBg="1"/>
      <p:bldP spid="74" grpId="0" animBg="1"/>
      <p:bldP spid="74" grpId="1" animBg="1"/>
      <p:bldP spid="75" grpId="0" animBg="1"/>
      <p:bldP spid="75" grpId="1" animBg="1"/>
      <p:bldP spid="76" grpId="0" animBg="1"/>
      <p:bldP spid="76" grpId="1" animBg="1"/>
      <p:bldP spid="77" grpId="0" animBg="1"/>
      <p:bldP spid="77" grpId="1" animBg="1"/>
      <p:bldP spid="78" grpId="0" animBg="1"/>
      <p:bldP spid="78" grpId="1" animBg="1"/>
      <p:bldP spid="79" grpId="2" animBg="1"/>
      <p:bldP spid="79" grpId="3" animBg="1"/>
      <p:bldP spid="80" grpId="2" animBg="1"/>
      <p:bldP spid="80" grpId="3" animBg="1"/>
      <p:bldP spid="81" grpId="2" animBg="1"/>
      <p:bldP spid="81" grpId="3" animBg="1"/>
      <p:bldP spid="82" grpId="0" animBg="1"/>
      <p:bldP spid="82" grpId="1" animBg="1"/>
      <p:bldP spid="83" grpId="0" animBg="1"/>
      <p:bldP spid="83" grpId="1" animBg="1"/>
      <p:bldP spid="88" grpId="0" animBg="1"/>
      <p:bldP spid="88" grpId="1" animBg="1"/>
      <p:bldP spid="89" grpId="2" animBg="1"/>
      <p:bldP spid="89" grpId="3" animBg="1"/>
      <p:bldP spid="90" grpId="2" animBg="1"/>
      <p:bldP spid="90" grpId="3" animBg="1"/>
      <p:bldP spid="91" grpId="2" animBg="1"/>
      <p:bldP spid="91" grpId="3" animBg="1"/>
      <p:bldP spid="92" grpId="0" animBg="1"/>
      <p:bldP spid="92" grpId="1" animBg="1"/>
      <p:bldP spid="93" grpId="0" animBg="1"/>
      <p:bldP spid="93" grpId="1" animBg="1"/>
      <p:bldP spid="94" grpId="0" animBg="1"/>
      <p:bldP spid="94" grpId="1" animBg="1"/>
      <p:bldP spid="95" grpId="0" animBg="1"/>
      <p:bldP spid="95" grpId="1" animBg="1"/>
      <p:bldP spid="96" grpId="0" animBg="1"/>
      <p:bldP spid="96" grpId="1" animBg="1"/>
      <p:bldP spid="97" grpId="0" animBg="1"/>
      <p:bldP spid="97" grpId="1" animBg="1"/>
      <p:bldP spid="98" grpId="0" animBg="1"/>
      <p:bldP spid="98" grpId="1" animBg="1"/>
      <p:bldP spid="99" grpId="0" animBg="1"/>
      <p:bldP spid="99" grpId="1" animBg="1"/>
      <p:bldP spid="100" grpId="0" animBg="1"/>
      <p:bldP spid="100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 dirty="0"/>
              <a:t>26.09.22</a:t>
            </a:r>
          </a:p>
          <a:p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759437E-DD65-47AE-A718-65B9481C0A9E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- Distributed </a:t>
            </a:r>
            <a:r>
              <a:rPr lang="en-US" dirty="0" err="1"/>
              <a:t>SpMV</a:t>
            </a:r>
            <a:r>
              <a:rPr lang="en-US" dirty="0"/>
              <a:t> Example</a:t>
            </a:r>
          </a:p>
        </p:txBody>
      </p:sp>
      <p:graphicFrame>
        <p:nvGraphicFramePr>
          <p:cNvPr id="12" name="Table 27">
            <a:extLst>
              <a:ext uri="{FF2B5EF4-FFF2-40B4-BE49-F238E27FC236}">
                <a16:creationId xmlns:a16="http://schemas.microsoft.com/office/drawing/2014/main" id="{E59B5C51-203D-B69F-CD6B-70D6270DEF5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02909952"/>
              </p:ext>
            </p:extLst>
          </p:nvPr>
        </p:nvGraphicFramePr>
        <p:xfrm>
          <a:off x="2612098" y="1025769"/>
          <a:ext cx="3626128" cy="31145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3266">
                  <a:extLst>
                    <a:ext uri="{9D8B030D-6E8A-4147-A177-3AD203B41FA5}">
                      <a16:colId xmlns:a16="http://schemas.microsoft.com/office/drawing/2014/main" val="1179721856"/>
                    </a:ext>
                  </a:extLst>
                </a:gridCol>
                <a:gridCol w="453266">
                  <a:extLst>
                    <a:ext uri="{9D8B030D-6E8A-4147-A177-3AD203B41FA5}">
                      <a16:colId xmlns:a16="http://schemas.microsoft.com/office/drawing/2014/main" val="3503254155"/>
                    </a:ext>
                  </a:extLst>
                </a:gridCol>
                <a:gridCol w="453266">
                  <a:extLst>
                    <a:ext uri="{9D8B030D-6E8A-4147-A177-3AD203B41FA5}">
                      <a16:colId xmlns:a16="http://schemas.microsoft.com/office/drawing/2014/main" val="2925247207"/>
                    </a:ext>
                  </a:extLst>
                </a:gridCol>
                <a:gridCol w="453266">
                  <a:extLst>
                    <a:ext uri="{9D8B030D-6E8A-4147-A177-3AD203B41FA5}">
                      <a16:colId xmlns:a16="http://schemas.microsoft.com/office/drawing/2014/main" val="2395376026"/>
                    </a:ext>
                  </a:extLst>
                </a:gridCol>
                <a:gridCol w="453266">
                  <a:extLst>
                    <a:ext uri="{9D8B030D-6E8A-4147-A177-3AD203B41FA5}">
                      <a16:colId xmlns:a16="http://schemas.microsoft.com/office/drawing/2014/main" val="3674389241"/>
                    </a:ext>
                  </a:extLst>
                </a:gridCol>
                <a:gridCol w="453266">
                  <a:extLst>
                    <a:ext uri="{9D8B030D-6E8A-4147-A177-3AD203B41FA5}">
                      <a16:colId xmlns:a16="http://schemas.microsoft.com/office/drawing/2014/main" val="3305329602"/>
                    </a:ext>
                  </a:extLst>
                </a:gridCol>
                <a:gridCol w="453266">
                  <a:extLst>
                    <a:ext uri="{9D8B030D-6E8A-4147-A177-3AD203B41FA5}">
                      <a16:colId xmlns:a16="http://schemas.microsoft.com/office/drawing/2014/main" val="2461474624"/>
                    </a:ext>
                  </a:extLst>
                </a:gridCol>
                <a:gridCol w="453266">
                  <a:extLst>
                    <a:ext uri="{9D8B030D-6E8A-4147-A177-3AD203B41FA5}">
                      <a16:colId xmlns:a16="http://schemas.microsoft.com/office/drawing/2014/main" val="331477803"/>
                    </a:ext>
                  </a:extLst>
                </a:gridCol>
              </a:tblGrid>
              <a:tr h="38931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60700694"/>
                  </a:ext>
                </a:extLst>
              </a:tr>
              <a:tr h="38931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24192951"/>
                  </a:ext>
                </a:extLst>
              </a:tr>
              <a:tr h="38931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7510228"/>
                  </a:ext>
                </a:extLst>
              </a:tr>
              <a:tr h="38931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79183072"/>
                  </a:ext>
                </a:extLst>
              </a:tr>
              <a:tr h="38931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97527696"/>
                  </a:ext>
                </a:extLst>
              </a:tr>
              <a:tr h="38931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87414351"/>
                  </a:ext>
                </a:extLst>
              </a:tr>
              <a:tr h="38931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11921960"/>
                  </a:ext>
                </a:extLst>
              </a:tr>
              <a:tr h="38931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16601019"/>
                  </a:ext>
                </a:extLst>
              </a:tr>
            </a:tbl>
          </a:graphicData>
        </a:graphic>
      </p:graphicFrame>
      <p:grpSp>
        <p:nvGrpSpPr>
          <p:cNvPr id="15" name="Group 14">
            <a:extLst>
              <a:ext uri="{FF2B5EF4-FFF2-40B4-BE49-F238E27FC236}">
                <a16:creationId xmlns:a16="http://schemas.microsoft.com/office/drawing/2014/main" id="{90D79575-DFB9-C03D-8229-14771EC67FCF}"/>
              </a:ext>
            </a:extLst>
          </p:cNvPr>
          <p:cNvGrpSpPr/>
          <p:nvPr/>
        </p:nvGrpSpPr>
        <p:grpSpPr>
          <a:xfrm>
            <a:off x="2612097" y="1025773"/>
            <a:ext cx="3626129" cy="3114508"/>
            <a:chOff x="3938450" y="855617"/>
            <a:chExt cx="4408712" cy="3579501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40C39DA-47E0-F21A-63C4-F58DB81F12D3}"/>
                </a:ext>
              </a:extLst>
            </p:cNvPr>
            <p:cNvCxnSpPr>
              <a:cxnSpLocks/>
            </p:cNvCxnSpPr>
            <p:nvPr/>
          </p:nvCxnSpPr>
          <p:spPr>
            <a:xfrm>
              <a:off x="3938450" y="855617"/>
              <a:ext cx="117567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1E88F59-7E91-07B9-D8D0-75FC119E9902}"/>
                </a:ext>
              </a:extLst>
            </p:cNvPr>
            <p:cNvCxnSpPr>
              <a:cxnSpLocks/>
            </p:cNvCxnSpPr>
            <p:nvPr/>
          </p:nvCxnSpPr>
          <p:spPr>
            <a:xfrm>
              <a:off x="3938450" y="4435118"/>
              <a:ext cx="117567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8DC6E4E-6361-A0A7-C953-E9F7374337A2}"/>
                </a:ext>
              </a:extLst>
            </p:cNvPr>
            <p:cNvCxnSpPr>
              <a:cxnSpLocks/>
            </p:cNvCxnSpPr>
            <p:nvPr/>
          </p:nvCxnSpPr>
          <p:spPr>
            <a:xfrm>
              <a:off x="8229595" y="855617"/>
              <a:ext cx="117567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3401C283-D4EE-D629-979B-2B6DA7482A26}"/>
                </a:ext>
              </a:extLst>
            </p:cNvPr>
            <p:cNvCxnSpPr>
              <a:cxnSpLocks/>
            </p:cNvCxnSpPr>
            <p:nvPr/>
          </p:nvCxnSpPr>
          <p:spPr>
            <a:xfrm>
              <a:off x="8229595" y="4435118"/>
              <a:ext cx="117567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30" name="Table 30">
            <a:extLst>
              <a:ext uri="{FF2B5EF4-FFF2-40B4-BE49-F238E27FC236}">
                <a16:creationId xmlns:a16="http://schemas.microsoft.com/office/drawing/2014/main" id="{5645AA29-79FA-B6B0-3263-3C0715A627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1881267"/>
              </p:ext>
            </p:extLst>
          </p:nvPr>
        </p:nvGraphicFramePr>
        <p:xfrm>
          <a:off x="7743933" y="1025777"/>
          <a:ext cx="483322" cy="31145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3322">
                  <a:extLst>
                    <a:ext uri="{9D8B030D-6E8A-4147-A177-3AD203B41FA5}">
                      <a16:colId xmlns:a16="http://schemas.microsoft.com/office/drawing/2014/main" val="2277491694"/>
                    </a:ext>
                  </a:extLst>
                </a:gridCol>
              </a:tblGrid>
              <a:tr h="38931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80782757"/>
                  </a:ext>
                </a:extLst>
              </a:tr>
              <a:tr h="38931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18349469"/>
                  </a:ext>
                </a:extLst>
              </a:tr>
              <a:tr h="38931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06271247"/>
                  </a:ext>
                </a:extLst>
              </a:tr>
              <a:tr h="38931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70700156"/>
                  </a:ext>
                </a:extLst>
              </a:tr>
              <a:tr h="38931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58885546"/>
                  </a:ext>
                </a:extLst>
              </a:tr>
              <a:tr h="38931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6687021"/>
                  </a:ext>
                </a:extLst>
              </a:tr>
              <a:tr h="38931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04020373"/>
                  </a:ext>
                </a:extLst>
              </a:tr>
              <a:tr h="38931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77781308"/>
                  </a:ext>
                </a:extLst>
              </a:tr>
            </a:tbl>
          </a:graphicData>
        </a:graphic>
      </p:graphicFrame>
      <p:grpSp>
        <p:nvGrpSpPr>
          <p:cNvPr id="31" name="Group 30">
            <a:extLst>
              <a:ext uri="{FF2B5EF4-FFF2-40B4-BE49-F238E27FC236}">
                <a16:creationId xmlns:a16="http://schemas.microsoft.com/office/drawing/2014/main" id="{60F6A749-3134-BDA3-31FF-3E9CAE34F368}"/>
              </a:ext>
            </a:extLst>
          </p:cNvPr>
          <p:cNvGrpSpPr/>
          <p:nvPr/>
        </p:nvGrpSpPr>
        <p:grpSpPr>
          <a:xfrm>
            <a:off x="7743933" y="1025769"/>
            <a:ext cx="483322" cy="3119924"/>
            <a:chOff x="6001025" y="1142433"/>
            <a:chExt cx="483322" cy="3119924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DC073FA-CDA5-1B91-660E-6BADC789ACD0}"/>
                </a:ext>
              </a:extLst>
            </p:cNvPr>
            <p:cNvCxnSpPr>
              <a:cxnSpLocks/>
            </p:cNvCxnSpPr>
            <p:nvPr/>
          </p:nvCxnSpPr>
          <p:spPr>
            <a:xfrm>
              <a:off x="6001025" y="1142433"/>
              <a:ext cx="7910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7EFE6CA-AAED-CEE5-7300-BCAEF1A45500}"/>
                </a:ext>
              </a:extLst>
            </p:cNvPr>
            <p:cNvCxnSpPr>
              <a:cxnSpLocks/>
            </p:cNvCxnSpPr>
            <p:nvPr/>
          </p:nvCxnSpPr>
          <p:spPr>
            <a:xfrm>
              <a:off x="6405247" y="1142433"/>
              <a:ext cx="7910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2C834BD-BE7C-E07B-14A7-4D49AF03B31A}"/>
                </a:ext>
              </a:extLst>
            </p:cNvPr>
            <p:cNvCxnSpPr>
              <a:cxnSpLocks/>
            </p:cNvCxnSpPr>
            <p:nvPr/>
          </p:nvCxnSpPr>
          <p:spPr>
            <a:xfrm>
              <a:off x="6001025" y="4262357"/>
              <a:ext cx="7910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B465983-B117-4DE7-299F-BCED3464C591}"/>
                </a:ext>
              </a:extLst>
            </p:cNvPr>
            <p:cNvCxnSpPr>
              <a:cxnSpLocks/>
            </p:cNvCxnSpPr>
            <p:nvPr/>
          </p:nvCxnSpPr>
          <p:spPr>
            <a:xfrm>
              <a:off x="6405247" y="4256937"/>
              <a:ext cx="7910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37E01F2-68F8-9393-1300-FB297F373434}"/>
              </a:ext>
            </a:extLst>
          </p:cNvPr>
          <p:cNvGrpSpPr/>
          <p:nvPr/>
        </p:nvGrpSpPr>
        <p:grpSpPr>
          <a:xfrm>
            <a:off x="269353" y="3394692"/>
            <a:ext cx="8352661" cy="914400"/>
            <a:chOff x="269353" y="3394692"/>
            <a:chExt cx="8352661" cy="9144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0BF3BB5C-9D5C-74FC-71B3-64954EFA01D4}"/>
                </a:ext>
              </a:extLst>
            </p:cNvPr>
            <p:cNvSpPr/>
            <p:nvPr/>
          </p:nvSpPr>
          <p:spPr>
            <a:xfrm>
              <a:off x="269353" y="3394692"/>
              <a:ext cx="8352661" cy="754242"/>
            </a:xfrm>
            <a:prstGeom prst="rect">
              <a:avLst/>
            </a:prstGeom>
            <a:noFill/>
            <a:ln w="1270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F13B8A69-6D58-271D-4D5D-647AF7176789}"/>
                </a:ext>
              </a:extLst>
            </p:cNvPr>
            <p:cNvGrpSpPr/>
            <p:nvPr/>
          </p:nvGrpSpPr>
          <p:grpSpPr>
            <a:xfrm>
              <a:off x="325376" y="3394692"/>
              <a:ext cx="1385908" cy="914400"/>
              <a:chOff x="557192" y="912324"/>
              <a:chExt cx="999160" cy="914400"/>
            </a:xfrm>
          </p:grpSpPr>
          <p:pic>
            <p:nvPicPr>
              <p:cNvPr id="74" name="Graphic 73" descr="DVD player outline">
                <a:extLst>
                  <a:ext uri="{FF2B5EF4-FFF2-40B4-BE49-F238E27FC236}">
                    <a16:creationId xmlns:a16="http://schemas.microsoft.com/office/drawing/2014/main" id="{B31E048C-1A26-FFD4-C90C-F004E6D71C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585368" y="912324"/>
                <a:ext cx="914400" cy="914400"/>
              </a:xfrm>
              <a:prstGeom prst="rect">
                <a:avLst/>
              </a:prstGeom>
            </p:spPr>
          </p:pic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BE55C548-1220-C6D0-3F2E-6484E93AED03}"/>
                  </a:ext>
                </a:extLst>
              </p:cNvPr>
              <p:cNvSpPr txBox="1"/>
              <p:nvPr/>
            </p:nvSpPr>
            <p:spPr>
              <a:xfrm>
                <a:off x="557192" y="941271"/>
                <a:ext cx="99916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MPI Proc. 3</a:t>
                </a:r>
              </a:p>
            </p:txBody>
          </p:sp>
        </p:grp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DA00E12-D508-E87D-F8F9-9B73AC1B1452}"/>
              </a:ext>
            </a:extLst>
          </p:cNvPr>
          <p:cNvGrpSpPr/>
          <p:nvPr/>
        </p:nvGrpSpPr>
        <p:grpSpPr>
          <a:xfrm>
            <a:off x="269353" y="2603738"/>
            <a:ext cx="8352661" cy="914400"/>
            <a:chOff x="269353" y="2603738"/>
            <a:chExt cx="8352661" cy="914400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69D41277-136B-9FB6-0760-83B77E715067}"/>
                </a:ext>
              </a:extLst>
            </p:cNvPr>
            <p:cNvSpPr/>
            <p:nvPr/>
          </p:nvSpPr>
          <p:spPr>
            <a:xfrm>
              <a:off x="269353" y="2603738"/>
              <a:ext cx="8352661" cy="754242"/>
            </a:xfrm>
            <a:prstGeom prst="rect">
              <a:avLst/>
            </a:prstGeom>
            <a:noFill/>
            <a:ln w="1270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957CE370-AAB0-3863-28E8-CF959F0D3D77}"/>
                </a:ext>
              </a:extLst>
            </p:cNvPr>
            <p:cNvGrpSpPr/>
            <p:nvPr/>
          </p:nvGrpSpPr>
          <p:grpSpPr>
            <a:xfrm>
              <a:off x="325376" y="2603738"/>
              <a:ext cx="1385908" cy="914400"/>
              <a:chOff x="557192" y="912324"/>
              <a:chExt cx="999160" cy="914400"/>
            </a:xfrm>
          </p:grpSpPr>
          <p:pic>
            <p:nvPicPr>
              <p:cNvPr id="81" name="Graphic 80" descr="DVD player outline">
                <a:extLst>
                  <a:ext uri="{FF2B5EF4-FFF2-40B4-BE49-F238E27FC236}">
                    <a16:creationId xmlns:a16="http://schemas.microsoft.com/office/drawing/2014/main" id="{20F291E2-6D87-91BD-D746-9F02F6AB0D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585368" y="912324"/>
                <a:ext cx="914400" cy="914400"/>
              </a:xfrm>
              <a:prstGeom prst="rect">
                <a:avLst/>
              </a:prstGeom>
            </p:spPr>
          </p:pic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0A7327E6-99A7-5D30-4D21-00659E53CC39}"/>
                  </a:ext>
                </a:extLst>
              </p:cNvPr>
              <p:cNvSpPr txBox="1"/>
              <p:nvPr/>
            </p:nvSpPr>
            <p:spPr>
              <a:xfrm>
                <a:off x="557192" y="941271"/>
                <a:ext cx="9991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MPI Proc. 2</a:t>
                </a:r>
              </a:p>
            </p:txBody>
          </p:sp>
        </p:grp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4E1FBB44-E22F-775F-0DBD-4690B253A64E}"/>
              </a:ext>
            </a:extLst>
          </p:cNvPr>
          <p:cNvGrpSpPr/>
          <p:nvPr/>
        </p:nvGrpSpPr>
        <p:grpSpPr>
          <a:xfrm>
            <a:off x="269353" y="1820549"/>
            <a:ext cx="8352661" cy="914400"/>
            <a:chOff x="269353" y="1820549"/>
            <a:chExt cx="8352661" cy="914400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6F7597B7-950C-9DBA-0037-092EB92A428A}"/>
                </a:ext>
              </a:extLst>
            </p:cNvPr>
            <p:cNvSpPr/>
            <p:nvPr/>
          </p:nvSpPr>
          <p:spPr>
            <a:xfrm>
              <a:off x="269353" y="1820549"/>
              <a:ext cx="8352661" cy="754242"/>
            </a:xfrm>
            <a:prstGeom prst="rect">
              <a:avLst/>
            </a:prstGeom>
            <a:noFill/>
            <a:ln w="1270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E62CBFF1-33AF-FC8F-B9ED-C6969CFE70F0}"/>
                </a:ext>
              </a:extLst>
            </p:cNvPr>
            <p:cNvGrpSpPr/>
            <p:nvPr/>
          </p:nvGrpSpPr>
          <p:grpSpPr>
            <a:xfrm>
              <a:off x="325376" y="1820549"/>
              <a:ext cx="1385908" cy="914400"/>
              <a:chOff x="557192" y="912324"/>
              <a:chExt cx="999160" cy="914400"/>
            </a:xfrm>
          </p:grpSpPr>
          <p:pic>
            <p:nvPicPr>
              <p:cNvPr id="85" name="Graphic 84" descr="DVD player outline">
                <a:extLst>
                  <a:ext uri="{FF2B5EF4-FFF2-40B4-BE49-F238E27FC236}">
                    <a16:creationId xmlns:a16="http://schemas.microsoft.com/office/drawing/2014/main" id="{6431B1F6-0F1F-5F49-E749-7A6ECB32055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585368" y="912324"/>
                <a:ext cx="914400" cy="914400"/>
              </a:xfrm>
              <a:prstGeom prst="rect">
                <a:avLst/>
              </a:prstGeom>
            </p:spPr>
          </p:pic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71291F73-09DF-0469-8F28-79896E31CB69}"/>
                  </a:ext>
                </a:extLst>
              </p:cNvPr>
              <p:cNvSpPr txBox="1"/>
              <p:nvPr/>
            </p:nvSpPr>
            <p:spPr>
              <a:xfrm>
                <a:off x="557192" y="941271"/>
                <a:ext cx="9991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MPI Proc. 1</a:t>
                </a:r>
              </a:p>
            </p:txBody>
          </p:sp>
        </p:grp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40DECBD0-2427-9B53-626D-F39AD1791607}"/>
              </a:ext>
            </a:extLst>
          </p:cNvPr>
          <p:cNvGrpSpPr/>
          <p:nvPr/>
        </p:nvGrpSpPr>
        <p:grpSpPr>
          <a:xfrm>
            <a:off x="269353" y="1034580"/>
            <a:ext cx="8352661" cy="914400"/>
            <a:chOff x="269353" y="1034580"/>
            <a:chExt cx="8352661" cy="914400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0D24244F-6644-D17E-C97E-D51045D5861F}"/>
                </a:ext>
              </a:extLst>
            </p:cNvPr>
            <p:cNvSpPr/>
            <p:nvPr/>
          </p:nvSpPr>
          <p:spPr>
            <a:xfrm>
              <a:off x="269353" y="1034580"/>
              <a:ext cx="8352661" cy="754242"/>
            </a:xfrm>
            <a:prstGeom prst="rect">
              <a:avLst/>
            </a:prstGeom>
            <a:noFill/>
            <a:ln w="1270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595B2F55-E5A4-B8F5-1414-CE917C2244C1}"/>
                </a:ext>
              </a:extLst>
            </p:cNvPr>
            <p:cNvGrpSpPr/>
            <p:nvPr/>
          </p:nvGrpSpPr>
          <p:grpSpPr>
            <a:xfrm>
              <a:off x="325376" y="1034580"/>
              <a:ext cx="1385908" cy="914400"/>
              <a:chOff x="557192" y="912324"/>
              <a:chExt cx="999160" cy="914400"/>
            </a:xfrm>
          </p:grpSpPr>
          <p:pic>
            <p:nvPicPr>
              <p:cNvPr id="89" name="Graphic 88" descr="DVD player outline">
                <a:extLst>
                  <a:ext uri="{FF2B5EF4-FFF2-40B4-BE49-F238E27FC236}">
                    <a16:creationId xmlns:a16="http://schemas.microsoft.com/office/drawing/2014/main" id="{86F89D67-9F0D-86C0-FC4A-EAA86C451C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585368" y="912324"/>
                <a:ext cx="914400" cy="914400"/>
              </a:xfrm>
              <a:prstGeom prst="rect">
                <a:avLst/>
              </a:prstGeom>
            </p:spPr>
          </p:pic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2802861F-DE60-EC34-D39D-5DED01DB3987}"/>
                  </a:ext>
                </a:extLst>
              </p:cNvPr>
              <p:cNvSpPr txBox="1"/>
              <p:nvPr/>
            </p:nvSpPr>
            <p:spPr>
              <a:xfrm>
                <a:off x="557192" y="941271"/>
                <a:ext cx="9991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MPI Proc. 0</a:t>
                </a:r>
              </a:p>
            </p:txBody>
          </p:sp>
        </p:grpSp>
      </p:grpSp>
      <p:sp>
        <p:nvSpPr>
          <p:cNvPr id="10" name="Legende: mit Linie mit Akzentuierungsbalken 4">
            <a:extLst>
              <a:ext uri="{FF2B5EF4-FFF2-40B4-BE49-F238E27FC236}">
                <a16:creationId xmlns:a16="http://schemas.microsoft.com/office/drawing/2014/main" id="{66FAE098-BDDB-DF39-B22A-69A22A3805C1}"/>
              </a:ext>
            </a:extLst>
          </p:cNvPr>
          <p:cNvSpPr/>
          <p:nvPr/>
        </p:nvSpPr>
        <p:spPr>
          <a:xfrm>
            <a:off x="2036406" y="3746804"/>
            <a:ext cx="2899192" cy="813409"/>
          </a:xfrm>
          <a:prstGeom prst="accentCallout1">
            <a:avLst>
              <a:gd name="adj1" fmla="val 22966"/>
              <a:gd name="adj2" fmla="val 108204"/>
              <a:gd name="adj3" fmla="val -146994"/>
              <a:gd name="adj4" fmla="val 197658"/>
            </a:avLst>
          </a:prstGeom>
          <a:solidFill>
            <a:srgbClr val="FFFFCC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The x vector is also “partitioned”, to reduce redundant data across processes</a:t>
            </a:r>
          </a:p>
        </p:txBody>
      </p:sp>
    </p:spTree>
    <p:extLst>
      <p:ext uri="{BB962C8B-B14F-4D97-AF65-F5344CB8AC3E}">
        <p14:creationId xmlns:p14="http://schemas.microsoft.com/office/powerpoint/2010/main" val="3879882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theme/theme1.xml><?xml version="1.0" encoding="utf-8"?>
<a:theme xmlns:a="http://schemas.openxmlformats.org/drawingml/2006/main" name="Titelfolienmaster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AU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Inhaltsseite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AU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CC"/>
        </a:solidFill>
        <a:ln w="12700"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4876</Words>
  <Application>Microsoft Office PowerPoint</Application>
  <PresentationFormat>On-screen Show (16:9)</PresentationFormat>
  <Paragraphs>1271</Paragraphs>
  <Slides>63</Slides>
  <Notes>62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63</vt:i4>
      </vt:variant>
    </vt:vector>
  </HeadingPairs>
  <TitlesOfParts>
    <vt:vector size="72" baseType="lpstr">
      <vt:lpstr>Arial</vt:lpstr>
      <vt:lpstr>Calibri</vt:lpstr>
      <vt:lpstr>Cambria Math</vt:lpstr>
      <vt:lpstr>Consolas</vt:lpstr>
      <vt:lpstr>Courier New</vt:lpstr>
      <vt:lpstr>Inter</vt:lpstr>
      <vt:lpstr>Wingdings</vt:lpstr>
      <vt:lpstr>Titelfolienmaster</vt:lpstr>
      <vt:lpstr>Inhaltsseite</vt:lpstr>
      <vt:lpstr>Ultimate-SpMV Update</vt:lpstr>
      <vt:lpstr>Introduction</vt:lpstr>
      <vt:lpstr>Introduction</vt:lpstr>
      <vt:lpstr>Introduction</vt:lpstr>
      <vt:lpstr>Review - SpMV</vt:lpstr>
      <vt:lpstr>Review - SpMV</vt:lpstr>
      <vt:lpstr>Review - SpMV Example</vt:lpstr>
      <vt:lpstr>Review - SpMV Example</vt:lpstr>
      <vt:lpstr>Review - Distributed SpMV Example</vt:lpstr>
      <vt:lpstr>Review - Distributed SpMV Example</vt:lpstr>
      <vt:lpstr>Review - SELL-C-σ</vt:lpstr>
      <vt:lpstr>Review - SELL-C-σ</vt:lpstr>
      <vt:lpstr>Review - SELL-C-σ</vt:lpstr>
      <vt:lpstr>Review - SELL-C-σ</vt:lpstr>
      <vt:lpstr>Review - SELL-C-σ</vt:lpstr>
      <vt:lpstr>Review - SELL-C-σ</vt:lpstr>
      <vt:lpstr>Review - SELL-C-σ</vt:lpstr>
      <vt:lpstr>Review - SELL-C-σ</vt:lpstr>
      <vt:lpstr>Review - SELL-C-σ</vt:lpstr>
      <vt:lpstr>Review - SELL-C-σ</vt:lpstr>
      <vt:lpstr>Review - SELL-C-σ</vt:lpstr>
      <vt:lpstr>Progress - (Apr. - June)</vt:lpstr>
      <vt:lpstr>Progress - (Apr. - June)</vt:lpstr>
      <vt:lpstr>Progress - (Apr. - June)</vt:lpstr>
      <vt:lpstr>Progress - (Apr. - June)</vt:lpstr>
      <vt:lpstr>Progress - (Apr. - June)</vt:lpstr>
      <vt:lpstr>Progress - (Apr. - June)</vt:lpstr>
      <vt:lpstr>Progress - (Apr. - June)</vt:lpstr>
      <vt:lpstr>Progress - (Apr. - June)</vt:lpstr>
      <vt:lpstr>Progress - (Apr. - June)</vt:lpstr>
      <vt:lpstr>Progress - (Apr. - June)</vt:lpstr>
      <vt:lpstr>Progress - (Apr. - June)</vt:lpstr>
      <vt:lpstr>Progress - (Apr. - June)</vt:lpstr>
      <vt:lpstr>Progress - (Apr. - June)</vt:lpstr>
      <vt:lpstr>Progress - (Apr. - June)</vt:lpstr>
      <vt:lpstr>Progress - (Apr. - June)</vt:lpstr>
      <vt:lpstr>Progress - (Apr. - June)</vt:lpstr>
      <vt:lpstr>Progress - (Apr. - June)</vt:lpstr>
      <vt:lpstr>Progress - (Apr. - June)</vt:lpstr>
      <vt:lpstr>Progress - (Apr. - June)</vt:lpstr>
      <vt:lpstr>Progress - (Apr. - June)</vt:lpstr>
      <vt:lpstr>Progress - (Apr. - June)</vt:lpstr>
      <vt:lpstr>Progress - (Apr. - June)</vt:lpstr>
      <vt:lpstr>Progress (July - Sept.)</vt:lpstr>
      <vt:lpstr>Progress - (July - Sept.)</vt:lpstr>
      <vt:lpstr>Progress - (July - Sept.)</vt:lpstr>
      <vt:lpstr>Progress - (July - Sept.)</vt:lpstr>
      <vt:lpstr>Progress - (July - Sept.)</vt:lpstr>
      <vt:lpstr>Progress - (July - Sept.)</vt:lpstr>
      <vt:lpstr>Progress - (July - Sept.)</vt:lpstr>
      <vt:lpstr>Results</vt:lpstr>
      <vt:lpstr>Results</vt:lpstr>
      <vt:lpstr>Results</vt:lpstr>
      <vt:lpstr>Results</vt:lpstr>
      <vt:lpstr>Results</vt:lpstr>
      <vt:lpstr>Results</vt:lpstr>
      <vt:lpstr>Future Direction</vt:lpstr>
      <vt:lpstr>Future Direction</vt:lpstr>
      <vt:lpstr>Future Direction</vt:lpstr>
      <vt:lpstr>Future Direction</vt:lpstr>
      <vt:lpstr>Future Direction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FAU</dc:creator>
  <cp:lastModifiedBy>fo36fizy</cp:lastModifiedBy>
  <cp:revision>412</cp:revision>
  <dcterms:created xsi:type="dcterms:W3CDTF">2014-02-08T08:57:37Z</dcterms:created>
  <dcterms:modified xsi:type="dcterms:W3CDTF">2022-09-26T10:12:07Z</dcterms:modified>
</cp:coreProperties>
</file>