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77" r:id="rId6"/>
    <p:sldId id="278" r:id="rId7"/>
    <p:sldId id="287" r:id="rId8"/>
    <p:sldId id="283" r:id="rId9"/>
    <p:sldId id="279" r:id="rId10"/>
    <p:sldId id="280" r:id="rId11"/>
    <p:sldId id="284" r:id="rId12"/>
    <p:sldId id="285" r:id="rId13"/>
    <p:sldId id="290" r:id="rId14"/>
    <p:sldId id="296" r:id="rId15"/>
    <p:sldId id="286" r:id="rId16"/>
    <p:sldId id="288" r:id="rId17"/>
    <p:sldId id="289" r:id="rId18"/>
    <p:sldId id="292" r:id="rId19"/>
    <p:sldId id="294" r:id="rId20"/>
    <p:sldId id="295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e Turnbull" initials="DT" lastIdx="1" clrIdx="0">
    <p:extLst>
      <p:ext uri="{19B8F6BF-5375-455C-9EA6-DF929625EA0E}">
        <p15:presenceInfo xmlns:p15="http://schemas.microsoft.com/office/powerpoint/2012/main" userId="e4b045713454a0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62FFD-1B24-42C2-9572-7E3ECB72EA8B}" v="248" dt="2021-06-23T10:55:11.063"/>
    <p1510:client id="{AFD73AD5-543D-43B6-8108-E76E1EC1A7BC}" v="14" dt="2021-06-24T01:35:14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Turnbull" userId="e4b045713454a048" providerId="LiveId" clId="{AFD73AD5-543D-43B6-8108-E76E1EC1A7BC}"/>
    <pc:docChg chg="custSel addSld delSld modSld sldOrd">
      <pc:chgData name="Dane Turnbull" userId="e4b045713454a048" providerId="LiveId" clId="{AFD73AD5-543D-43B6-8108-E76E1EC1A7BC}" dt="2021-06-24T02:11:28.514" v="716" actId="14100"/>
      <pc:docMkLst>
        <pc:docMk/>
      </pc:docMkLst>
      <pc:sldChg chg="modSp mod">
        <pc:chgData name="Dane Turnbull" userId="e4b045713454a048" providerId="LiveId" clId="{AFD73AD5-543D-43B6-8108-E76E1EC1A7BC}" dt="2021-06-23T20:46:38.372" v="2" actId="20577"/>
        <pc:sldMkLst>
          <pc:docMk/>
          <pc:sldMk cId="2032280090" sldId="278"/>
        </pc:sldMkLst>
        <pc:spChg chg="mod">
          <ac:chgData name="Dane Turnbull" userId="e4b045713454a048" providerId="LiveId" clId="{AFD73AD5-543D-43B6-8108-E76E1EC1A7BC}" dt="2021-06-23T20:46:38.372" v="2" actId="20577"/>
          <ac:spMkLst>
            <pc:docMk/>
            <pc:sldMk cId="2032280090" sldId="278"/>
            <ac:spMk id="3" creationId="{C09638E8-F31C-4FF8-85F6-0FEF1628CBD6}"/>
          </ac:spMkLst>
        </pc:spChg>
      </pc:sldChg>
      <pc:sldChg chg="modSp mod ord">
        <pc:chgData name="Dane Turnbull" userId="e4b045713454a048" providerId="LiveId" clId="{AFD73AD5-543D-43B6-8108-E76E1EC1A7BC}" dt="2021-06-24T01:30:46.492" v="682"/>
        <pc:sldMkLst>
          <pc:docMk/>
          <pc:sldMk cId="3290806235" sldId="279"/>
        </pc:sldMkLst>
        <pc:spChg chg="mod">
          <ac:chgData name="Dane Turnbull" userId="e4b045713454a048" providerId="LiveId" clId="{AFD73AD5-543D-43B6-8108-E76E1EC1A7BC}" dt="2021-06-23T21:21:58.890" v="16" actId="20577"/>
          <ac:spMkLst>
            <pc:docMk/>
            <pc:sldMk cId="3290806235" sldId="279"/>
            <ac:spMk id="3" creationId="{C95D2F5D-6426-46AC-9FE9-EA5812A9BB31}"/>
          </ac:spMkLst>
        </pc:spChg>
      </pc:sldChg>
      <pc:sldChg chg="addSp modSp mod">
        <pc:chgData name="Dane Turnbull" userId="e4b045713454a048" providerId="LiveId" clId="{AFD73AD5-543D-43B6-8108-E76E1EC1A7BC}" dt="2021-06-24T01:30:02.291" v="680" actId="1076"/>
        <pc:sldMkLst>
          <pc:docMk/>
          <pc:sldMk cId="875586620" sldId="280"/>
        </pc:sldMkLst>
        <pc:picChg chg="add mod">
          <ac:chgData name="Dane Turnbull" userId="e4b045713454a048" providerId="LiveId" clId="{AFD73AD5-543D-43B6-8108-E76E1EC1A7BC}" dt="2021-06-24T01:30:02.291" v="680" actId="1076"/>
          <ac:picMkLst>
            <pc:docMk/>
            <pc:sldMk cId="875586620" sldId="280"/>
            <ac:picMk id="6" creationId="{F2CC898C-76B3-425E-82D1-2E563D202730}"/>
          </ac:picMkLst>
        </pc:picChg>
      </pc:sldChg>
      <pc:sldChg chg="modSp mod">
        <pc:chgData name="Dane Turnbull" userId="e4b045713454a048" providerId="LiveId" clId="{AFD73AD5-543D-43B6-8108-E76E1EC1A7BC}" dt="2021-06-24T00:57:38.492" v="678" actId="20577"/>
        <pc:sldMkLst>
          <pc:docMk/>
          <pc:sldMk cId="168195997" sldId="283"/>
        </pc:sldMkLst>
        <pc:spChg chg="mod">
          <ac:chgData name="Dane Turnbull" userId="e4b045713454a048" providerId="LiveId" clId="{AFD73AD5-543D-43B6-8108-E76E1EC1A7BC}" dt="2021-06-24T00:57:38.492" v="678" actId="20577"/>
          <ac:spMkLst>
            <pc:docMk/>
            <pc:sldMk cId="168195997" sldId="283"/>
            <ac:spMk id="4" creationId="{176497AC-048A-4F8A-BEBD-ED448CBA5639}"/>
          </ac:spMkLst>
        </pc:spChg>
      </pc:sldChg>
      <pc:sldChg chg="modSp mod">
        <pc:chgData name="Dane Turnbull" userId="e4b045713454a048" providerId="LiveId" clId="{AFD73AD5-543D-43B6-8108-E76E1EC1A7BC}" dt="2021-06-23T22:34:23.327" v="23" actId="1076"/>
        <pc:sldMkLst>
          <pc:docMk/>
          <pc:sldMk cId="3227971457" sldId="284"/>
        </pc:sldMkLst>
        <pc:picChg chg="mod">
          <ac:chgData name="Dane Turnbull" userId="e4b045713454a048" providerId="LiveId" clId="{AFD73AD5-543D-43B6-8108-E76E1EC1A7BC}" dt="2021-06-23T22:34:21.281" v="22" actId="1076"/>
          <ac:picMkLst>
            <pc:docMk/>
            <pc:sldMk cId="3227971457" sldId="284"/>
            <ac:picMk id="11" creationId="{7859F726-493A-4D19-874E-BC3FEDBF9781}"/>
          </ac:picMkLst>
        </pc:picChg>
        <pc:picChg chg="mod">
          <ac:chgData name="Dane Turnbull" userId="e4b045713454a048" providerId="LiveId" clId="{AFD73AD5-543D-43B6-8108-E76E1EC1A7BC}" dt="2021-06-23T22:34:23.327" v="23" actId="1076"/>
          <ac:picMkLst>
            <pc:docMk/>
            <pc:sldMk cId="3227971457" sldId="284"/>
            <ac:picMk id="13" creationId="{83FECE83-6E35-49C6-9B7E-6E3F2C7F557A}"/>
          </ac:picMkLst>
        </pc:picChg>
      </pc:sldChg>
      <pc:sldChg chg="modSp mod">
        <pc:chgData name="Dane Turnbull" userId="e4b045713454a048" providerId="LiveId" clId="{AFD73AD5-543D-43B6-8108-E76E1EC1A7BC}" dt="2021-06-24T00:04:19.782" v="607" actId="255"/>
        <pc:sldMkLst>
          <pc:docMk/>
          <pc:sldMk cId="914262820" sldId="286"/>
        </pc:sldMkLst>
        <pc:spChg chg="mod">
          <ac:chgData name="Dane Turnbull" userId="e4b045713454a048" providerId="LiveId" clId="{AFD73AD5-543D-43B6-8108-E76E1EC1A7BC}" dt="2021-06-24T00:04:19.782" v="607" actId="255"/>
          <ac:spMkLst>
            <pc:docMk/>
            <pc:sldMk cId="914262820" sldId="286"/>
            <ac:spMk id="3" creationId="{E870E81F-993A-4983-9411-B2B2BD2DF164}"/>
          </ac:spMkLst>
        </pc:spChg>
      </pc:sldChg>
      <pc:sldChg chg="ord">
        <pc:chgData name="Dane Turnbull" userId="e4b045713454a048" providerId="LiveId" clId="{AFD73AD5-543D-43B6-8108-E76E1EC1A7BC}" dt="2021-06-24T01:30:51.670" v="684"/>
        <pc:sldMkLst>
          <pc:docMk/>
          <pc:sldMk cId="730809734" sldId="287"/>
        </pc:sldMkLst>
      </pc:sldChg>
      <pc:sldChg chg="delSp modSp mod">
        <pc:chgData name="Dane Turnbull" userId="e4b045713454a048" providerId="LiveId" clId="{AFD73AD5-543D-43B6-8108-E76E1EC1A7BC}" dt="2021-06-24T00:12:03.494" v="628" actId="1076"/>
        <pc:sldMkLst>
          <pc:docMk/>
          <pc:sldMk cId="4096547002" sldId="288"/>
        </pc:sldMkLst>
        <pc:spChg chg="mod">
          <ac:chgData name="Dane Turnbull" userId="e4b045713454a048" providerId="LiveId" clId="{AFD73AD5-543D-43B6-8108-E76E1EC1A7BC}" dt="2021-06-24T00:12:03.494" v="628" actId="1076"/>
          <ac:spMkLst>
            <pc:docMk/>
            <pc:sldMk cId="4096547002" sldId="288"/>
            <ac:spMk id="3" creationId="{DEA7F9D7-1B36-4464-977A-A54C647F1717}"/>
          </ac:spMkLst>
        </pc:spChg>
        <pc:picChg chg="del">
          <ac:chgData name="Dane Turnbull" userId="e4b045713454a048" providerId="LiveId" clId="{AFD73AD5-543D-43B6-8108-E76E1EC1A7BC}" dt="2021-06-24T00:10:59.197" v="608" actId="21"/>
          <ac:picMkLst>
            <pc:docMk/>
            <pc:sldMk cId="4096547002" sldId="288"/>
            <ac:picMk id="7" creationId="{1BDCC71D-1148-490F-A72E-A669E38807D7}"/>
          </ac:picMkLst>
        </pc:picChg>
        <pc:picChg chg="mod">
          <ac:chgData name="Dane Turnbull" userId="e4b045713454a048" providerId="LiveId" clId="{AFD73AD5-543D-43B6-8108-E76E1EC1A7BC}" dt="2021-06-24T00:11:11.956" v="612" actId="1076"/>
          <ac:picMkLst>
            <pc:docMk/>
            <pc:sldMk cId="4096547002" sldId="288"/>
            <ac:picMk id="10" creationId="{98FABAC6-D65B-4101-B19C-5AACF943692D}"/>
          </ac:picMkLst>
        </pc:picChg>
      </pc:sldChg>
      <pc:sldChg chg="addSp modSp mod">
        <pc:chgData name="Dane Turnbull" userId="e4b045713454a048" providerId="LiveId" clId="{AFD73AD5-543D-43B6-8108-E76E1EC1A7BC}" dt="2021-06-24T00:11:40.993" v="624" actId="1076"/>
        <pc:sldMkLst>
          <pc:docMk/>
          <pc:sldMk cId="2359247814" sldId="289"/>
        </pc:sldMkLst>
        <pc:spChg chg="mod">
          <ac:chgData name="Dane Turnbull" userId="e4b045713454a048" providerId="LiveId" clId="{AFD73AD5-543D-43B6-8108-E76E1EC1A7BC}" dt="2021-06-24T00:11:16.063" v="614" actId="20577"/>
          <ac:spMkLst>
            <pc:docMk/>
            <pc:sldMk cId="2359247814" sldId="289"/>
            <ac:spMk id="9" creationId="{4BA876C8-2C3E-4E59-85A0-C8C7A71F1D1D}"/>
          </ac:spMkLst>
        </pc:spChg>
        <pc:picChg chg="mod">
          <ac:chgData name="Dane Turnbull" userId="e4b045713454a048" providerId="LiveId" clId="{AFD73AD5-543D-43B6-8108-E76E1EC1A7BC}" dt="2021-06-24T00:11:39.839" v="623" actId="1076"/>
          <ac:picMkLst>
            <pc:docMk/>
            <pc:sldMk cId="2359247814" sldId="289"/>
            <ac:picMk id="5" creationId="{A902C2FE-E76E-415C-A9E1-4E7E971CCC42}"/>
          </ac:picMkLst>
        </pc:picChg>
        <pc:picChg chg="add mod">
          <ac:chgData name="Dane Turnbull" userId="e4b045713454a048" providerId="LiveId" clId="{AFD73AD5-543D-43B6-8108-E76E1EC1A7BC}" dt="2021-06-24T00:11:40.993" v="624" actId="1076"/>
          <ac:picMkLst>
            <pc:docMk/>
            <pc:sldMk cId="2359247814" sldId="289"/>
            <ac:picMk id="6" creationId="{E01B8E1B-D93D-4F04-81AB-AB1530C40325}"/>
          </ac:picMkLst>
        </pc:picChg>
      </pc:sldChg>
      <pc:sldChg chg="addSp delSp modSp mod">
        <pc:chgData name="Dane Turnbull" userId="e4b045713454a048" providerId="LiveId" clId="{AFD73AD5-543D-43B6-8108-E76E1EC1A7BC}" dt="2021-06-23T23:13:11.473" v="164" actId="20577"/>
        <pc:sldMkLst>
          <pc:docMk/>
          <pc:sldMk cId="3315389019" sldId="290"/>
        </pc:sldMkLst>
        <pc:spChg chg="mod">
          <ac:chgData name="Dane Turnbull" userId="e4b045713454a048" providerId="LiveId" clId="{AFD73AD5-543D-43B6-8108-E76E1EC1A7BC}" dt="2021-06-23T23:13:11.473" v="164" actId="20577"/>
          <ac:spMkLst>
            <pc:docMk/>
            <pc:sldMk cId="3315389019" sldId="290"/>
            <ac:spMk id="2" creationId="{62A26F70-B4BB-4B1E-B8D2-DD6B2959A720}"/>
          </ac:spMkLst>
        </pc:spChg>
        <pc:spChg chg="add del mod">
          <ac:chgData name="Dane Turnbull" userId="e4b045713454a048" providerId="LiveId" clId="{AFD73AD5-543D-43B6-8108-E76E1EC1A7BC}" dt="2021-06-23T23:05:33.905" v="68" actId="478"/>
          <ac:spMkLst>
            <pc:docMk/>
            <pc:sldMk cId="3315389019" sldId="290"/>
            <ac:spMk id="7" creationId="{54DF5BCD-62C5-4F1D-A23F-F187A72B8FFE}"/>
          </ac:spMkLst>
        </pc:spChg>
        <pc:spChg chg="add">
          <ac:chgData name="Dane Turnbull" userId="e4b045713454a048" providerId="LiveId" clId="{AFD73AD5-543D-43B6-8108-E76E1EC1A7BC}" dt="2021-06-23T23:04:44.011" v="54"/>
          <ac:spMkLst>
            <pc:docMk/>
            <pc:sldMk cId="3315389019" sldId="290"/>
            <ac:spMk id="8" creationId="{84F88B65-547C-4704-9661-0E403F84628F}"/>
          </ac:spMkLst>
        </pc:spChg>
        <pc:spChg chg="add mod">
          <ac:chgData name="Dane Turnbull" userId="e4b045713454a048" providerId="LiveId" clId="{AFD73AD5-543D-43B6-8108-E76E1EC1A7BC}" dt="2021-06-23T23:04:52.562" v="56" actId="14100"/>
          <ac:spMkLst>
            <pc:docMk/>
            <pc:sldMk cId="3315389019" sldId="290"/>
            <ac:spMk id="9" creationId="{2A0122EC-B39F-4D2E-81E4-EA067312CEF9}"/>
          </ac:spMkLst>
        </pc:spChg>
        <pc:spChg chg="add del mod">
          <ac:chgData name="Dane Turnbull" userId="e4b045713454a048" providerId="LiveId" clId="{AFD73AD5-543D-43B6-8108-E76E1EC1A7BC}" dt="2021-06-23T23:04:59.098" v="59" actId="478"/>
          <ac:spMkLst>
            <pc:docMk/>
            <pc:sldMk cId="3315389019" sldId="290"/>
            <ac:spMk id="10" creationId="{49427B60-1C49-498F-81CA-0F7F383FDC91}"/>
          </ac:spMkLst>
        </pc:spChg>
        <pc:spChg chg="add del mod">
          <ac:chgData name="Dane Turnbull" userId="e4b045713454a048" providerId="LiveId" clId="{AFD73AD5-543D-43B6-8108-E76E1EC1A7BC}" dt="2021-06-23T23:05:04.793" v="61" actId="478"/>
          <ac:spMkLst>
            <pc:docMk/>
            <pc:sldMk cId="3315389019" sldId="290"/>
            <ac:spMk id="11" creationId="{2A1BFDFE-E41B-4FE7-B5CB-08E7ACDD163C}"/>
          </ac:spMkLst>
        </pc:spChg>
        <pc:spChg chg="add mod">
          <ac:chgData name="Dane Turnbull" userId="e4b045713454a048" providerId="LiveId" clId="{AFD73AD5-543D-43B6-8108-E76E1EC1A7BC}" dt="2021-06-23T23:12:40.429" v="142" actId="1076"/>
          <ac:spMkLst>
            <pc:docMk/>
            <pc:sldMk cId="3315389019" sldId="290"/>
            <ac:spMk id="16" creationId="{96EEA147-BC64-42EB-ADFC-C392DB785245}"/>
          </ac:spMkLst>
        </pc:spChg>
        <pc:picChg chg="add mod">
          <ac:chgData name="Dane Turnbull" userId="e4b045713454a048" providerId="LiveId" clId="{AFD73AD5-543D-43B6-8108-E76E1EC1A7BC}" dt="2021-06-23T23:12:47.118" v="144" actId="1076"/>
          <ac:picMkLst>
            <pc:docMk/>
            <pc:sldMk cId="3315389019" sldId="290"/>
            <ac:picMk id="4" creationId="{5B720D16-FD5F-4B52-894B-08EF6E333A54}"/>
          </ac:picMkLst>
        </pc:picChg>
        <pc:picChg chg="del mod">
          <ac:chgData name="Dane Turnbull" userId="e4b045713454a048" providerId="LiveId" clId="{AFD73AD5-543D-43B6-8108-E76E1EC1A7BC}" dt="2021-06-23T23:04:42.583" v="53" actId="478"/>
          <ac:picMkLst>
            <pc:docMk/>
            <pc:sldMk cId="3315389019" sldId="290"/>
            <ac:picMk id="5" creationId="{1E5290B3-EECF-4293-A49E-9EEB0071AA05}"/>
          </ac:picMkLst>
        </pc:picChg>
        <pc:picChg chg="add del mod">
          <ac:chgData name="Dane Turnbull" userId="e4b045713454a048" providerId="LiveId" clId="{AFD73AD5-543D-43B6-8108-E76E1EC1A7BC}" dt="2021-06-23T23:08:48.713" v="71" actId="478"/>
          <ac:picMkLst>
            <pc:docMk/>
            <pc:sldMk cId="3315389019" sldId="290"/>
            <ac:picMk id="13" creationId="{C917FD3A-DF6D-413B-BF72-42F694C1E372}"/>
          </ac:picMkLst>
        </pc:picChg>
        <pc:picChg chg="add del mod">
          <ac:chgData name="Dane Turnbull" userId="e4b045713454a048" providerId="LiveId" clId="{AFD73AD5-543D-43B6-8108-E76E1EC1A7BC}" dt="2021-06-23T23:11:51.697" v="121" actId="478"/>
          <ac:picMkLst>
            <pc:docMk/>
            <pc:sldMk cId="3315389019" sldId="290"/>
            <ac:picMk id="15" creationId="{3B702D97-C349-4DC3-B09C-C52E017E4DBB}"/>
          </ac:picMkLst>
        </pc:picChg>
        <pc:picChg chg="add mod">
          <ac:chgData name="Dane Turnbull" userId="e4b045713454a048" providerId="LiveId" clId="{AFD73AD5-543D-43B6-8108-E76E1EC1A7BC}" dt="2021-06-23T23:12:33.236" v="141" actId="1076"/>
          <ac:picMkLst>
            <pc:docMk/>
            <pc:sldMk cId="3315389019" sldId="290"/>
            <ac:picMk id="18" creationId="{CF333780-3E0E-4164-8611-57D1C9344DE1}"/>
          </ac:picMkLst>
        </pc:picChg>
      </pc:sldChg>
      <pc:sldChg chg="modSp del mod">
        <pc:chgData name="Dane Turnbull" userId="e4b045713454a048" providerId="LiveId" clId="{AFD73AD5-543D-43B6-8108-E76E1EC1A7BC}" dt="2021-06-24T00:29:09.228" v="635" actId="47"/>
        <pc:sldMkLst>
          <pc:docMk/>
          <pc:sldMk cId="4182460616" sldId="291"/>
        </pc:sldMkLst>
        <pc:spChg chg="mod">
          <ac:chgData name="Dane Turnbull" userId="e4b045713454a048" providerId="LiveId" clId="{AFD73AD5-543D-43B6-8108-E76E1EC1A7BC}" dt="2021-06-24T00:12:57.701" v="633" actId="1076"/>
          <ac:spMkLst>
            <pc:docMk/>
            <pc:sldMk cId="4182460616" sldId="291"/>
            <ac:spMk id="9" creationId="{EA4A00B7-5115-4870-A643-B297BECF39F2}"/>
          </ac:spMkLst>
        </pc:spChg>
        <pc:picChg chg="mod">
          <ac:chgData name="Dane Turnbull" userId="e4b045713454a048" providerId="LiveId" clId="{AFD73AD5-543D-43B6-8108-E76E1EC1A7BC}" dt="2021-06-24T00:13:02.360" v="634" actId="1076"/>
          <ac:picMkLst>
            <pc:docMk/>
            <pc:sldMk cId="4182460616" sldId="291"/>
            <ac:picMk id="7" creationId="{BD125844-DB2A-4D62-B5E6-14BF0725396C}"/>
          </ac:picMkLst>
        </pc:picChg>
      </pc:sldChg>
      <pc:sldChg chg="modSp mod">
        <pc:chgData name="Dane Turnbull" userId="e4b045713454a048" providerId="LiveId" clId="{AFD73AD5-543D-43B6-8108-E76E1EC1A7BC}" dt="2021-06-24T00:29:27.750" v="644" actId="20577"/>
        <pc:sldMkLst>
          <pc:docMk/>
          <pc:sldMk cId="3099896073" sldId="292"/>
        </pc:sldMkLst>
        <pc:spChg chg="mod">
          <ac:chgData name="Dane Turnbull" userId="e4b045713454a048" providerId="LiveId" clId="{AFD73AD5-543D-43B6-8108-E76E1EC1A7BC}" dt="2021-06-24T00:29:27.750" v="644" actId="20577"/>
          <ac:spMkLst>
            <pc:docMk/>
            <pc:sldMk cId="3099896073" sldId="292"/>
            <ac:spMk id="4" creationId="{AD44C873-7DC3-48CE-8BEE-A827C900B9E5}"/>
          </ac:spMkLst>
        </pc:spChg>
      </pc:sldChg>
      <pc:sldChg chg="modSp mod">
        <pc:chgData name="Dane Turnbull" userId="e4b045713454a048" providerId="LiveId" clId="{AFD73AD5-543D-43B6-8108-E76E1EC1A7BC}" dt="2021-06-24T02:11:28.514" v="716" actId="14100"/>
        <pc:sldMkLst>
          <pc:docMk/>
          <pc:sldMk cId="1536610979" sldId="294"/>
        </pc:sldMkLst>
        <pc:spChg chg="mod">
          <ac:chgData name="Dane Turnbull" userId="e4b045713454a048" providerId="LiveId" clId="{AFD73AD5-543D-43B6-8108-E76E1EC1A7BC}" dt="2021-06-24T02:11:28.514" v="716" actId="14100"/>
          <ac:spMkLst>
            <pc:docMk/>
            <pc:sldMk cId="1536610979" sldId="294"/>
            <ac:spMk id="9" creationId="{23B1D3D2-D98F-45CC-91EA-96AEF5838FDC}"/>
          </ac:spMkLst>
        </pc:spChg>
      </pc:sldChg>
      <pc:sldChg chg="modSp mod">
        <pc:chgData name="Dane Turnbull" userId="e4b045713454a048" providerId="LiveId" clId="{AFD73AD5-543D-43B6-8108-E76E1EC1A7BC}" dt="2021-06-24T02:08:44.745" v="714" actId="20577"/>
        <pc:sldMkLst>
          <pc:docMk/>
          <pc:sldMk cId="857483905" sldId="295"/>
        </pc:sldMkLst>
        <pc:spChg chg="mod">
          <ac:chgData name="Dane Turnbull" userId="e4b045713454a048" providerId="LiveId" clId="{AFD73AD5-543D-43B6-8108-E76E1EC1A7BC}" dt="2021-06-24T01:51:03.108" v="712" actId="20577"/>
          <ac:spMkLst>
            <pc:docMk/>
            <pc:sldMk cId="857483905" sldId="295"/>
            <ac:spMk id="2" creationId="{CAB6C7EE-5F97-4707-AF63-2A919BF46862}"/>
          </ac:spMkLst>
        </pc:spChg>
        <pc:spChg chg="mod">
          <ac:chgData name="Dane Turnbull" userId="e4b045713454a048" providerId="LiveId" clId="{AFD73AD5-543D-43B6-8108-E76E1EC1A7BC}" dt="2021-06-24T02:08:44.745" v="714" actId="20577"/>
          <ac:spMkLst>
            <pc:docMk/>
            <pc:sldMk cId="857483905" sldId="295"/>
            <ac:spMk id="3" creationId="{85F98F92-BA27-4FAB-A89E-F1F27FACACCC}"/>
          </ac:spMkLst>
        </pc:spChg>
      </pc:sldChg>
      <pc:sldChg chg="addSp delSp modSp new mod">
        <pc:chgData name="Dane Turnbull" userId="e4b045713454a048" providerId="LiveId" clId="{AFD73AD5-543D-43B6-8108-E76E1EC1A7BC}" dt="2021-06-24T01:33:44.947" v="700" actId="1076"/>
        <pc:sldMkLst>
          <pc:docMk/>
          <pc:sldMk cId="1545840397" sldId="296"/>
        </pc:sldMkLst>
        <pc:spChg chg="mod">
          <ac:chgData name="Dane Turnbull" userId="e4b045713454a048" providerId="LiveId" clId="{AFD73AD5-543D-43B6-8108-E76E1EC1A7BC}" dt="2021-06-24T01:33:42.097" v="699" actId="313"/>
          <ac:spMkLst>
            <pc:docMk/>
            <pc:sldMk cId="1545840397" sldId="296"/>
            <ac:spMk id="2" creationId="{3028E9D6-0425-42CB-B1F6-9B679DDE44AD}"/>
          </ac:spMkLst>
        </pc:spChg>
        <pc:spChg chg="del">
          <ac:chgData name="Dane Turnbull" userId="e4b045713454a048" providerId="LiveId" clId="{AFD73AD5-543D-43B6-8108-E76E1EC1A7BC}" dt="2021-06-24T01:33:29.780" v="694" actId="22"/>
          <ac:spMkLst>
            <pc:docMk/>
            <pc:sldMk cId="1545840397" sldId="296"/>
            <ac:spMk id="3" creationId="{370DA4C8-4165-40A3-9179-AD7F90F4C37C}"/>
          </ac:spMkLst>
        </pc:spChg>
        <pc:picChg chg="add mod ord">
          <ac:chgData name="Dane Turnbull" userId="e4b045713454a048" providerId="LiveId" clId="{AFD73AD5-543D-43B6-8108-E76E1EC1A7BC}" dt="2021-06-24T01:33:44.947" v="700" actId="1076"/>
          <ac:picMkLst>
            <pc:docMk/>
            <pc:sldMk cId="1545840397" sldId="296"/>
            <ac:picMk id="5" creationId="{A6D0431C-CEB3-48B2-A72D-B147DE5DD1F1}"/>
          </ac:picMkLst>
        </pc:picChg>
      </pc:sldChg>
    </pc:docChg>
  </pc:docChgLst>
  <pc:docChgLst>
    <pc:chgData name="Dane Turnbull" userId="e4b045713454a048" providerId="LiveId" clId="{FF3B451B-AB2C-4301-A486-C69628B46C26}"/>
    <pc:docChg chg="custSel addSld modSld">
      <pc:chgData name="Dane Turnbull" userId="e4b045713454a048" providerId="LiveId" clId="{FF3B451B-AB2C-4301-A486-C69628B46C26}" dt="2021-05-27T02:20:27.035" v="213" actId="20577"/>
      <pc:docMkLst>
        <pc:docMk/>
      </pc:docMkLst>
      <pc:sldChg chg="modSp mod">
        <pc:chgData name="Dane Turnbull" userId="e4b045713454a048" providerId="LiveId" clId="{FF3B451B-AB2C-4301-A486-C69628B46C26}" dt="2021-05-27T01:39:39.858" v="0" actId="20577"/>
        <pc:sldMkLst>
          <pc:docMk/>
          <pc:sldMk cId="2806257027" sldId="256"/>
        </pc:sldMkLst>
        <pc:spChg chg="mod">
          <ac:chgData name="Dane Turnbull" userId="e4b045713454a048" providerId="LiveId" clId="{FF3B451B-AB2C-4301-A486-C69628B46C26}" dt="2021-05-27T01:39:39.858" v="0" actId="20577"/>
          <ac:spMkLst>
            <pc:docMk/>
            <pc:sldMk cId="2806257027" sldId="256"/>
            <ac:spMk id="2" creationId="{DE3D84FB-5D02-47D2-98FD-4F01A02E2AEA}"/>
          </ac:spMkLst>
        </pc:spChg>
      </pc:sldChg>
      <pc:sldChg chg="modSp mod">
        <pc:chgData name="Dane Turnbull" userId="e4b045713454a048" providerId="LiveId" clId="{FF3B451B-AB2C-4301-A486-C69628B46C26}" dt="2021-05-27T02:14:19.806" v="206" actId="20577"/>
        <pc:sldMkLst>
          <pc:docMk/>
          <pc:sldMk cId="2032280090" sldId="278"/>
        </pc:sldMkLst>
        <pc:spChg chg="mod">
          <ac:chgData name="Dane Turnbull" userId="e4b045713454a048" providerId="LiveId" clId="{FF3B451B-AB2C-4301-A486-C69628B46C26}" dt="2021-05-27T02:14:19.806" v="206" actId="20577"/>
          <ac:spMkLst>
            <pc:docMk/>
            <pc:sldMk cId="2032280090" sldId="278"/>
            <ac:spMk id="3" creationId="{C09638E8-F31C-4FF8-85F6-0FEF1628CBD6}"/>
          </ac:spMkLst>
        </pc:spChg>
      </pc:sldChg>
      <pc:sldChg chg="modSp mod">
        <pc:chgData name="Dane Turnbull" userId="e4b045713454a048" providerId="LiveId" clId="{FF3B451B-AB2C-4301-A486-C69628B46C26}" dt="2021-05-27T02:20:27.035" v="213" actId="20577"/>
        <pc:sldMkLst>
          <pc:docMk/>
          <pc:sldMk cId="3290806235" sldId="279"/>
        </pc:sldMkLst>
        <pc:spChg chg="mod">
          <ac:chgData name="Dane Turnbull" userId="e4b045713454a048" providerId="LiveId" clId="{FF3B451B-AB2C-4301-A486-C69628B46C26}" dt="2021-05-27T02:20:27.035" v="213" actId="20577"/>
          <ac:spMkLst>
            <pc:docMk/>
            <pc:sldMk cId="3290806235" sldId="279"/>
            <ac:spMk id="3" creationId="{C95D2F5D-6426-46AC-9FE9-EA5812A9BB31}"/>
          </ac:spMkLst>
        </pc:spChg>
      </pc:sldChg>
      <pc:sldChg chg="modSp mod">
        <pc:chgData name="Dane Turnbull" userId="e4b045713454a048" providerId="LiveId" clId="{FF3B451B-AB2C-4301-A486-C69628B46C26}" dt="2021-05-27T01:40:24.616" v="73" actId="20577"/>
        <pc:sldMkLst>
          <pc:docMk/>
          <pc:sldMk cId="875586620" sldId="280"/>
        </pc:sldMkLst>
        <pc:spChg chg="mod">
          <ac:chgData name="Dane Turnbull" userId="e4b045713454a048" providerId="LiveId" clId="{FF3B451B-AB2C-4301-A486-C69628B46C26}" dt="2021-05-27T01:40:24.616" v="73" actId="20577"/>
          <ac:spMkLst>
            <pc:docMk/>
            <pc:sldMk cId="875586620" sldId="280"/>
            <ac:spMk id="3" creationId="{A32253C5-0266-490A-AF26-4AD552C8D3CD}"/>
          </ac:spMkLst>
        </pc:spChg>
      </pc:sldChg>
      <pc:sldChg chg="addSp delSp modSp mod">
        <pc:chgData name="Dane Turnbull" userId="e4b045713454a048" providerId="LiveId" clId="{FF3B451B-AB2C-4301-A486-C69628B46C26}" dt="2021-05-27T02:08:10.997" v="205" actId="1076"/>
        <pc:sldMkLst>
          <pc:docMk/>
          <pc:sldMk cId="1004640164" sldId="281"/>
        </pc:sldMkLst>
        <pc:spChg chg="mod">
          <ac:chgData name="Dane Turnbull" userId="e4b045713454a048" providerId="LiveId" clId="{FF3B451B-AB2C-4301-A486-C69628B46C26}" dt="2021-05-27T02:07:51.269" v="200" actId="20577"/>
          <ac:spMkLst>
            <pc:docMk/>
            <pc:sldMk cId="1004640164" sldId="281"/>
            <ac:spMk id="2" creationId="{B5709FE4-1CC3-4617-B077-911CD76B31E8}"/>
          </ac:spMkLst>
        </pc:spChg>
        <pc:spChg chg="add del mod">
          <ac:chgData name="Dane Turnbull" userId="e4b045713454a048" providerId="LiveId" clId="{FF3B451B-AB2C-4301-A486-C69628B46C26}" dt="2021-05-27T02:07:52.743" v="201" actId="22"/>
          <ac:spMkLst>
            <pc:docMk/>
            <pc:sldMk cId="1004640164" sldId="281"/>
            <ac:spMk id="4" creationId="{7FB5777D-B547-4B70-84C0-068BB10E3753}"/>
          </ac:spMkLst>
        </pc:spChg>
        <pc:picChg chg="del">
          <ac:chgData name="Dane Turnbull" userId="e4b045713454a048" providerId="LiveId" clId="{FF3B451B-AB2C-4301-A486-C69628B46C26}" dt="2021-05-27T02:07:42.741" v="167" actId="478"/>
          <ac:picMkLst>
            <pc:docMk/>
            <pc:sldMk cId="1004640164" sldId="281"/>
            <ac:picMk id="5" creationId="{E8AC05B9-79DF-4C05-A698-B5277A15C489}"/>
          </ac:picMkLst>
        </pc:picChg>
        <pc:picChg chg="add mod ord">
          <ac:chgData name="Dane Turnbull" userId="e4b045713454a048" providerId="LiveId" clId="{FF3B451B-AB2C-4301-A486-C69628B46C26}" dt="2021-05-27T02:08:10.997" v="205" actId="1076"/>
          <ac:picMkLst>
            <pc:docMk/>
            <pc:sldMk cId="1004640164" sldId="281"/>
            <ac:picMk id="7" creationId="{E7EC4971-CCF5-49E1-8B40-C6F5F3703966}"/>
          </ac:picMkLst>
        </pc:picChg>
      </pc:sldChg>
      <pc:sldChg chg="addSp delSp modSp new mod">
        <pc:chgData name="Dane Turnbull" userId="e4b045713454a048" providerId="LiveId" clId="{FF3B451B-AB2C-4301-A486-C69628B46C26}" dt="2021-05-27T01:51:19.729" v="165" actId="1076"/>
        <pc:sldMkLst>
          <pc:docMk/>
          <pc:sldMk cId="1284318835" sldId="282"/>
        </pc:sldMkLst>
        <pc:spChg chg="mod">
          <ac:chgData name="Dane Turnbull" userId="e4b045713454a048" providerId="LiveId" clId="{FF3B451B-AB2C-4301-A486-C69628B46C26}" dt="2021-05-27T01:50:57.044" v="162" actId="20577"/>
          <ac:spMkLst>
            <pc:docMk/>
            <pc:sldMk cId="1284318835" sldId="282"/>
            <ac:spMk id="2" creationId="{D64F12A0-EEE1-4E4B-8AD4-F8B081530306}"/>
          </ac:spMkLst>
        </pc:spChg>
        <pc:spChg chg="del">
          <ac:chgData name="Dane Turnbull" userId="e4b045713454a048" providerId="LiveId" clId="{FF3B451B-AB2C-4301-A486-C69628B46C26}" dt="2021-05-27T01:51:13.215" v="163" actId="22"/>
          <ac:spMkLst>
            <pc:docMk/>
            <pc:sldMk cId="1284318835" sldId="282"/>
            <ac:spMk id="3" creationId="{FAAF9512-D6CF-4ECB-8D08-0B054C0749C3}"/>
          </ac:spMkLst>
        </pc:spChg>
        <pc:picChg chg="add mod ord">
          <ac:chgData name="Dane Turnbull" userId="e4b045713454a048" providerId="LiveId" clId="{FF3B451B-AB2C-4301-A486-C69628B46C26}" dt="2021-05-27T01:51:19.729" v="165" actId="1076"/>
          <ac:picMkLst>
            <pc:docMk/>
            <pc:sldMk cId="1284318835" sldId="282"/>
            <ac:picMk id="5" creationId="{DE203E2B-6E0B-4473-B7AC-21D868068D2E}"/>
          </ac:picMkLst>
        </pc:picChg>
      </pc:sldChg>
    </pc:docChg>
  </pc:docChgLst>
  <pc:docChgLst>
    <pc:chgData name="Dane Turnbull" userId="e4b045713454a048" providerId="LiveId" clId="{8AF62FFD-1B24-42C2-9572-7E3ECB72EA8B}"/>
    <pc:docChg chg="undo redo custSel addSld delSld modSld sldOrd">
      <pc:chgData name="Dane Turnbull" userId="e4b045713454a048" providerId="LiveId" clId="{8AF62FFD-1B24-42C2-9572-7E3ECB72EA8B}" dt="2021-06-23T10:58:42.418" v="3543" actId="20577"/>
      <pc:docMkLst>
        <pc:docMk/>
      </pc:docMkLst>
      <pc:sldChg chg="modSp mod">
        <pc:chgData name="Dane Turnbull" userId="e4b045713454a048" providerId="LiveId" clId="{8AF62FFD-1B24-42C2-9572-7E3ECB72EA8B}" dt="2021-06-18T09:50:22.298" v="299" actId="20577"/>
        <pc:sldMkLst>
          <pc:docMk/>
          <pc:sldMk cId="2806257027" sldId="256"/>
        </pc:sldMkLst>
        <pc:spChg chg="mod">
          <ac:chgData name="Dane Turnbull" userId="e4b045713454a048" providerId="LiveId" clId="{8AF62FFD-1B24-42C2-9572-7E3ECB72EA8B}" dt="2021-06-18T09:50:22.298" v="299" actId="20577"/>
          <ac:spMkLst>
            <pc:docMk/>
            <pc:sldMk cId="2806257027" sldId="256"/>
            <ac:spMk id="2" creationId="{DE3D84FB-5D02-47D2-98FD-4F01A02E2AEA}"/>
          </ac:spMkLst>
        </pc:spChg>
      </pc:sldChg>
      <pc:sldChg chg="modSp mod">
        <pc:chgData name="Dane Turnbull" userId="e4b045713454a048" providerId="LiveId" clId="{8AF62FFD-1B24-42C2-9572-7E3ECB72EA8B}" dt="2021-06-23T10:51:36.373" v="3422" actId="20577"/>
        <pc:sldMkLst>
          <pc:docMk/>
          <pc:sldMk cId="1401741552" sldId="277"/>
        </pc:sldMkLst>
        <pc:spChg chg="mod">
          <ac:chgData name="Dane Turnbull" userId="e4b045713454a048" providerId="LiveId" clId="{8AF62FFD-1B24-42C2-9572-7E3ECB72EA8B}" dt="2021-06-23T10:46:17.156" v="3381" actId="20577"/>
          <ac:spMkLst>
            <pc:docMk/>
            <pc:sldMk cId="1401741552" sldId="277"/>
            <ac:spMk id="2" creationId="{7A4919D0-F177-4BBA-9A0B-DBA69E2ED764}"/>
          </ac:spMkLst>
        </pc:spChg>
        <pc:graphicFrameChg chg="add mod">
          <ac:chgData name="Dane Turnbull" userId="e4b045713454a048" providerId="LiveId" clId="{8AF62FFD-1B24-42C2-9572-7E3ECB72EA8B}" dt="2021-06-23T10:51:36.373" v="3422" actId="20577"/>
          <ac:graphicFrameMkLst>
            <pc:docMk/>
            <pc:sldMk cId="1401741552" sldId="277"/>
            <ac:graphicFrameMk id="5" creationId="{91DB1382-7276-49FA-9632-38D558F457E3}"/>
          </ac:graphicFrameMkLst>
        </pc:graphicFrameChg>
      </pc:sldChg>
      <pc:sldChg chg="addSp delSp modSp mod setBg">
        <pc:chgData name="Dane Turnbull" userId="e4b045713454a048" providerId="LiveId" clId="{8AF62FFD-1B24-42C2-9572-7E3ECB72EA8B}" dt="2021-06-23T10:55:19.289" v="3475" actId="20577"/>
        <pc:sldMkLst>
          <pc:docMk/>
          <pc:sldMk cId="2032280090" sldId="278"/>
        </pc:sldMkLst>
        <pc:spChg chg="mod">
          <ac:chgData name="Dane Turnbull" userId="e4b045713454a048" providerId="LiveId" clId="{8AF62FFD-1B24-42C2-9572-7E3ECB72EA8B}" dt="2021-06-23T10:38:44.976" v="3161" actId="26606"/>
          <ac:spMkLst>
            <pc:docMk/>
            <pc:sldMk cId="2032280090" sldId="278"/>
            <ac:spMk id="2" creationId="{A1DCF99C-54AB-4D09-BF87-793A9B6EB164}"/>
          </ac:spMkLst>
        </pc:spChg>
        <pc:spChg chg="mod ord">
          <ac:chgData name="Dane Turnbull" userId="e4b045713454a048" providerId="LiveId" clId="{8AF62FFD-1B24-42C2-9572-7E3ECB72EA8B}" dt="2021-06-23T10:55:19.289" v="3475" actId="20577"/>
          <ac:spMkLst>
            <pc:docMk/>
            <pc:sldMk cId="2032280090" sldId="278"/>
            <ac:spMk id="3" creationId="{C09638E8-F31C-4FF8-85F6-0FEF1628CBD6}"/>
          </ac:spMkLst>
        </pc:spChg>
        <pc:spChg chg="add del">
          <ac:chgData name="Dane Turnbull" userId="e4b045713454a048" providerId="LiveId" clId="{8AF62FFD-1B24-42C2-9572-7E3ECB72EA8B}" dt="2021-06-23T10:38:20.958" v="3152" actId="26606"/>
          <ac:spMkLst>
            <pc:docMk/>
            <pc:sldMk cId="2032280090" sldId="278"/>
            <ac:spMk id="71" creationId="{57D175FC-84CC-4D12-A5E2-FA27D934E9CE}"/>
          </ac:spMkLst>
        </pc:spChg>
        <pc:spChg chg="add del">
          <ac:chgData name="Dane Turnbull" userId="e4b045713454a048" providerId="LiveId" clId="{8AF62FFD-1B24-42C2-9572-7E3ECB72EA8B}" dt="2021-06-23T10:38:22.252" v="3154" actId="26606"/>
          <ac:spMkLst>
            <pc:docMk/>
            <pc:sldMk cId="2032280090" sldId="278"/>
            <ac:spMk id="2052" creationId="{CA4D39DB-AFA4-47BA-A7F2-13A71D210C66}"/>
          </ac:spMkLst>
        </pc:spChg>
        <pc:spChg chg="add del">
          <ac:chgData name="Dane Turnbull" userId="e4b045713454a048" providerId="LiveId" clId="{8AF62FFD-1B24-42C2-9572-7E3ECB72EA8B}" dt="2021-06-23T10:38:43.538" v="3158" actId="26606"/>
          <ac:spMkLst>
            <pc:docMk/>
            <pc:sldMk cId="2032280090" sldId="278"/>
            <ac:spMk id="2053" creationId="{C1A9B9E1-AE3D-4F69-9670-71C92ED1BCEE}"/>
          </ac:spMkLst>
        </pc:spChg>
        <pc:picChg chg="add mod ord">
          <ac:chgData name="Dane Turnbull" userId="e4b045713454a048" providerId="LiveId" clId="{8AF62FFD-1B24-42C2-9572-7E3ECB72EA8B}" dt="2021-06-23T10:55:11.063" v="3473" actId="1076"/>
          <ac:picMkLst>
            <pc:docMk/>
            <pc:sldMk cId="2032280090" sldId="278"/>
            <ac:picMk id="2050" creationId="{744CCA36-944B-4DA8-B8FA-663FD9EE929D}"/>
          </ac:picMkLst>
        </pc:picChg>
        <pc:cxnChg chg="add del">
          <ac:chgData name="Dane Turnbull" userId="e4b045713454a048" providerId="LiveId" clId="{8AF62FFD-1B24-42C2-9572-7E3ECB72EA8B}" dt="2021-06-23T10:38:20.958" v="3152" actId="26606"/>
          <ac:cxnSpMkLst>
            <pc:docMk/>
            <pc:sldMk cId="2032280090" sldId="278"/>
            <ac:cxnSpMk id="73" creationId="{8AC38328-2D50-4DDB-BD20-28DE12E4996E}"/>
          </ac:cxnSpMkLst>
        </pc:cxnChg>
        <pc:cxnChg chg="add del">
          <ac:chgData name="Dane Turnbull" userId="e4b045713454a048" providerId="LiveId" clId="{8AF62FFD-1B24-42C2-9572-7E3ECB72EA8B}" dt="2021-06-23T10:38:43.538" v="3158" actId="26606"/>
          <ac:cxnSpMkLst>
            <pc:docMk/>
            <pc:sldMk cId="2032280090" sldId="278"/>
            <ac:cxnSpMk id="2054" creationId="{3234ED8A-BEE3-4F34-B45B-731E1E292E3C}"/>
          </ac:cxnSpMkLst>
        </pc:cxnChg>
      </pc:sldChg>
      <pc:sldChg chg="addSp delSp modSp mod ord addCm delCm">
        <pc:chgData name="Dane Turnbull" userId="e4b045713454a048" providerId="LiveId" clId="{8AF62FFD-1B24-42C2-9572-7E3ECB72EA8B}" dt="2021-06-18T20:43:45.174" v="1600"/>
        <pc:sldMkLst>
          <pc:docMk/>
          <pc:sldMk cId="3290806235" sldId="279"/>
        </pc:sldMkLst>
        <pc:spChg chg="add del mod">
          <ac:chgData name="Dane Turnbull" userId="e4b045713454a048" providerId="LiveId" clId="{8AF62FFD-1B24-42C2-9572-7E3ECB72EA8B}" dt="2021-06-18T10:11:11.286" v="784" actId="20577"/>
          <ac:spMkLst>
            <pc:docMk/>
            <pc:sldMk cId="3290806235" sldId="279"/>
            <ac:spMk id="3" creationId="{C95D2F5D-6426-46AC-9FE9-EA5812A9BB31}"/>
          </ac:spMkLst>
        </pc:spChg>
        <pc:spChg chg="add del">
          <ac:chgData name="Dane Turnbull" userId="e4b045713454a048" providerId="LiveId" clId="{8AF62FFD-1B24-42C2-9572-7E3ECB72EA8B}" dt="2021-06-18T10:00:40.404" v="538" actId="478"/>
          <ac:spMkLst>
            <pc:docMk/>
            <pc:sldMk cId="3290806235" sldId="279"/>
            <ac:spMk id="6" creationId="{E59DC0C5-CBEE-46C5-A1BD-82C6CE20C84B}"/>
          </ac:spMkLst>
        </pc:spChg>
        <pc:spChg chg="add mod">
          <ac:chgData name="Dane Turnbull" userId="e4b045713454a048" providerId="LiveId" clId="{8AF62FFD-1B24-42C2-9572-7E3ECB72EA8B}" dt="2021-06-18T10:02:16.192" v="545" actId="1582"/>
          <ac:spMkLst>
            <pc:docMk/>
            <pc:sldMk cId="3290806235" sldId="279"/>
            <ac:spMk id="7" creationId="{39266FAF-1F62-4544-9EE1-D82D076BC22F}"/>
          </ac:spMkLst>
        </pc:spChg>
        <pc:spChg chg="add mod">
          <ac:chgData name="Dane Turnbull" userId="e4b045713454a048" providerId="LiveId" clId="{8AF62FFD-1B24-42C2-9572-7E3ECB72EA8B}" dt="2021-06-18T10:05:26.590" v="622" actId="20577"/>
          <ac:spMkLst>
            <pc:docMk/>
            <pc:sldMk cId="3290806235" sldId="279"/>
            <ac:spMk id="11" creationId="{23BB5AB4-A226-45A9-A42D-7C4C0EBD2B72}"/>
          </ac:spMkLst>
        </pc:spChg>
        <pc:spChg chg="add mod">
          <ac:chgData name="Dane Turnbull" userId="e4b045713454a048" providerId="LiveId" clId="{8AF62FFD-1B24-42C2-9572-7E3ECB72EA8B}" dt="2021-06-18T10:04:31.182" v="590" actId="14100"/>
          <ac:spMkLst>
            <pc:docMk/>
            <pc:sldMk cId="3290806235" sldId="279"/>
            <ac:spMk id="12" creationId="{B155213D-3026-4ACE-96AC-1917DCB6AE38}"/>
          </ac:spMkLst>
        </pc:spChg>
        <pc:spChg chg="add mod">
          <ac:chgData name="Dane Turnbull" userId="e4b045713454a048" providerId="LiveId" clId="{8AF62FFD-1B24-42C2-9572-7E3ECB72EA8B}" dt="2021-06-18T10:05:46.432" v="629" actId="1076"/>
          <ac:spMkLst>
            <pc:docMk/>
            <pc:sldMk cId="3290806235" sldId="279"/>
            <ac:spMk id="17" creationId="{A26CF54C-0C36-4262-BC25-033CFA21EC23}"/>
          </ac:spMkLst>
        </pc:spChg>
        <pc:spChg chg="add del mod">
          <ac:chgData name="Dane Turnbull" userId="e4b045713454a048" providerId="LiveId" clId="{8AF62FFD-1B24-42C2-9572-7E3ECB72EA8B}" dt="2021-06-18T10:10:54.311" v="779" actId="478"/>
          <ac:spMkLst>
            <pc:docMk/>
            <pc:sldMk cId="3290806235" sldId="279"/>
            <ac:spMk id="20" creationId="{94FD98B8-E69C-4CCA-8ED7-BEDE09D6128C}"/>
          </ac:spMkLst>
        </pc:spChg>
        <pc:picChg chg="add mod">
          <ac:chgData name="Dane Turnbull" userId="e4b045713454a048" providerId="LiveId" clId="{8AF62FFD-1B24-42C2-9572-7E3ECB72EA8B}" dt="2021-06-18T09:58:22.172" v="536" actId="1076"/>
          <ac:picMkLst>
            <pc:docMk/>
            <pc:sldMk cId="3290806235" sldId="279"/>
            <ac:picMk id="5" creationId="{7D31DC7D-740F-48FE-B0DA-6094BEE104FE}"/>
          </ac:picMkLst>
        </pc:picChg>
        <pc:cxnChg chg="add mod">
          <ac:chgData name="Dane Turnbull" userId="e4b045713454a048" providerId="LiveId" clId="{8AF62FFD-1B24-42C2-9572-7E3ECB72EA8B}" dt="2021-06-18T10:02:40.670" v="550" actId="1076"/>
          <ac:cxnSpMkLst>
            <pc:docMk/>
            <pc:sldMk cId="3290806235" sldId="279"/>
            <ac:cxnSpMk id="9" creationId="{2F360A79-1D14-4183-A2F9-F77C24C679B4}"/>
          </ac:cxnSpMkLst>
        </pc:cxnChg>
        <pc:cxnChg chg="add mod">
          <ac:chgData name="Dane Turnbull" userId="e4b045713454a048" providerId="LiveId" clId="{8AF62FFD-1B24-42C2-9572-7E3ECB72EA8B}" dt="2021-06-18T10:05:50.192" v="630" actId="14100"/>
          <ac:cxnSpMkLst>
            <pc:docMk/>
            <pc:sldMk cId="3290806235" sldId="279"/>
            <ac:cxnSpMk id="13" creationId="{D892922E-C946-4BA9-B853-2C4301ADA582}"/>
          </ac:cxnSpMkLst>
        </pc:cxnChg>
      </pc:sldChg>
      <pc:sldChg chg="addSp modSp mod">
        <pc:chgData name="Dane Turnbull" userId="e4b045713454a048" providerId="LiveId" clId="{8AF62FFD-1B24-42C2-9572-7E3ECB72EA8B}" dt="2021-06-22T19:46:09.752" v="2446" actId="1076"/>
        <pc:sldMkLst>
          <pc:docMk/>
          <pc:sldMk cId="875586620" sldId="280"/>
        </pc:sldMkLst>
        <pc:spChg chg="mod">
          <ac:chgData name="Dane Turnbull" userId="e4b045713454a048" providerId="LiveId" clId="{8AF62FFD-1B24-42C2-9572-7E3ECB72EA8B}" dt="2021-06-18T10:22:48.400" v="808" actId="20577"/>
          <ac:spMkLst>
            <pc:docMk/>
            <pc:sldMk cId="875586620" sldId="280"/>
            <ac:spMk id="2" creationId="{8C6B4E16-B145-42E0-94CD-57093FE93698}"/>
          </ac:spMkLst>
        </pc:spChg>
        <pc:spChg chg="mod">
          <ac:chgData name="Dane Turnbull" userId="e4b045713454a048" providerId="LiveId" clId="{8AF62FFD-1B24-42C2-9572-7E3ECB72EA8B}" dt="2021-06-18T10:27:46.485" v="902" actId="20577"/>
          <ac:spMkLst>
            <pc:docMk/>
            <pc:sldMk cId="875586620" sldId="280"/>
            <ac:spMk id="3" creationId="{A32253C5-0266-490A-AF26-4AD552C8D3CD}"/>
          </ac:spMkLst>
        </pc:spChg>
        <pc:picChg chg="add mod">
          <ac:chgData name="Dane Turnbull" userId="e4b045713454a048" providerId="LiveId" clId="{8AF62FFD-1B24-42C2-9572-7E3ECB72EA8B}" dt="2021-06-22T19:46:09.752" v="2446" actId="1076"/>
          <ac:picMkLst>
            <pc:docMk/>
            <pc:sldMk cId="875586620" sldId="280"/>
            <ac:picMk id="5" creationId="{5CA50D17-9661-411A-9E55-D82CBC1FDC1B}"/>
          </ac:picMkLst>
        </pc:picChg>
      </pc:sldChg>
      <pc:sldChg chg="addSp delSp modSp del mod">
        <pc:chgData name="Dane Turnbull" userId="e4b045713454a048" providerId="LiveId" clId="{8AF62FFD-1B24-42C2-9572-7E3ECB72EA8B}" dt="2021-06-18T10:44:37.130" v="958" actId="47"/>
        <pc:sldMkLst>
          <pc:docMk/>
          <pc:sldMk cId="1004640164" sldId="281"/>
        </pc:sldMkLst>
        <pc:spChg chg="add mod">
          <ac:chgData name="Dane Turnbull" userId="e4b045713454a048" providerId="LiveId" clId="{8AF62FFD-1B24-42C2-9572-7E3ECB72EA8B}" dt="2021-06-18T10:44:35.147" v="957" actId="478"/>
          <ac:spMkLst>
            <pc:docMk/>
            <pc:sldMk cId="1004640164" sldId="281"/>
            <ac:spMk id="4" creationId="{0DD517EC-E755-4F0E-9CB2-8E40C0F7F8A8}"/>
          </ac:spMkLst>
        </pc:spChg>
        <pc:picChg chg="del mod modCrop">
          <ac:chgData name="Dane Turnbull" userId="e4b045713454a048" providerId="LiveId" clId="{8AF62FFD-1B24-42C2-9572-7E3ECB72EA8B}" dt="2021-06-18T10:44:35.147" v="957" actId="478"/>
          <ac:picMkLst>
            <pc:docMk/>
            <pc:sldMk cId="1004640164" sldId="281"/>
            <ac:picMk id="7" creationId="{E7EC4971-CCF5-49E1-8B40-C6F5F3703966}"/>
          </ac:picMkLst>
        </pc:picChg>
      </pc:sldChg>
      <pc:sldChg chg="modSp del mod">
        <pc:chgData name="Dane Turnbull" userId="e4b045713454a048" providerId="LiveId" clId="{8AF62FFD-1B24-42C2-9572-7E3ECB72EA8B}" dt="2021-06-18T10:44:42.433" v="959" actId="47"/>
        <pc:sldMkLst>
          <pc:docMk/>
          <pc:sldMk cId="1284318835" sldId="282"/>
        </pc:sldMkLst>
        <pc:spChg chg="mod">
          <ac:chgData name="Dane Turnbull" userId="e4b045713454a048" providerId="LiveId" clId="{8AF62FFD-1B24-42C2-9572-7E3ECB72EA8B}" dt="2021-06-16T20:35:45.198" v="14" actId="20577"/>
          <ac:spMkLst>
            <pc:docMk/>
            <pc:sldMk cId="1284318835" sldId="282"/>
            <ac:spMk id="2" creationId="{D64F12A0-EEE1-4E4B-8AD4-F8B081530306}"/>
          </ac:spMkLst>
        </pc:spChg>
        <pc:picChg chg="mod modCrop">
          <ac:chgData name="Dane Turnbull" userId="e4b045713454a048" providerId="LiveId" clId="{8AF62FFD-1B24-42C2-9572-7E3ECB72EA8B}" dt="2021-06-16T20:35:49.381" v="15" actId="1076"/>
          <ac:picMkLst>
            <pc:docMk/>
            <pc:sldMk cId="1284318835" sldId="282"/>
            <ac:picMk id="5" creationId="{DE203E2B-6E0B-4473-B7AC-21D868068D2E}"/>
          </ac:picMkLst>
        </pc:picChg>
      </pc:sldChg>
      <pc:sldChg chg="addSp delSp modSp new mod">
        <pc:chgData name="Dane Turnbull" userId="e4b045713454a048" providerId="LiveId" clId="{8AF62FFD-1B24-42C2-9572-7E3ECB72EA8B}" dt="2021-06-23T10:58:42.418" v="3543" actId="20577"/>
        <pc:sldMkLst>
          <pc:docMk/>
          <pc:sldMk cId="168195997" sldId="283"/>
        </pc:sldMkLst>
        <pc:spChg chg="mod">
          <ac:chgData name="Dane Turnbull" userId="e4b045713454a048" providerId="LiveId" clId="{8AF62FFD-1B24-42C2-9572-7E3ECB72EA8B}" dt="2021-06-18T10:07:28.218" v="651" actId="20577"/>
          <ac:spMkLst>
            <pc:docMk/>
            <pc:sldMk cId="168195997" sldId="283"/>
            <ac:spMk id="2" creationId="{25481090-A2BF-4440-A2EF-6EAB88E51D91}"/>
          </ac:spMkLst>
        </pc:spChg>
        <pc:spChg chg="del">
          <ac:chgData name="Dane Turnbull" userId="e4b045713454a048" providerId="LiveId" clId="{8AF62FFD-1B24-42C2-9572-7E3ECB72EA8B}" dt="2021-06-18T10:07:09.238" v="632"/>
          <ac:spMkLst>
            <pc:docMk/>
            <pc:sldMk cId="168195997" sldId="283"/>
            <ac:spMk id="3" creationId="{E9B6CCDE-2707-4433-821E-0CAC6C5224B2}"/>
          </ac:spMkLst>
        </pc:spChg>
        <pc:spChg chg="add mod">
          <ac:chgData name="Dane Turnbull" userId="e4b045713454a048" providerId="LiveId" clId="{8AF62FFD-1B24-42C2-9572-7E3ECB72EA8B}" dt="2021-06-23T10:58:42.418" v="3543" actId="20577"/>
          <ac:spMkLst>
            <pc:docMk/>
            <pc:sldMk cId="168195997" sldId="283"/>
            <ac:spMk id="4" creationId="{176497AC-048A-4F8A-BEBD-ED448CBA5639}"/>
          </ac:spMkLst>
        </pc:spChg>
        <pc:spChg chg="add mod">
          <ac:chgData name="Dane Turnbull" userId="e4b045713454a048" providerId="LiveId" clId="{8AF62FFD-1B24-42C2-9572-7E3ECB72EA8B}" dt="2021-06-18T10:07:15.991" v="634" actId="14100"/>
          <ac:spMkLst>
            <pc:docMk/>
            <pc:sldMk cId="168195997" sldId="283"/>
            <ac:spMk id="5" creationId="{DC66D78E-4B31-4F24-B5A4-1FA1607EF196}"/>
          </ac:spMkLst>
        </pc:spChg>
        <pc:picChg chg="add mod">
          <ac:chgData name="Dane Turnbull" userId="e4b045713454a048" providerId="LiveId" clId="{8AF62FFD-1B24-42C2-9572-7E3ECB72EA8B}" dt="2021-06-23T10:47:12.105" v="3388" actId="1076"/>
          <ac:picMkLst>
            <pc:docMk/>
            <pc:sldMk cId="168195997" sldId="283"/>
            <ac:picMk id="6" creationId="{FF6E0119-D0B5-40B0-85B0-9696A9A08E3B}"/>
          </ac:picMkLst>
        </pc:picChg>
        <pc:picChg chg="add del">
          <ac:chgData name="Dane Turnbull" userId="e4b045713454a048" providerId="LiveId" clId="{8AF62FFD-1B24-42C2-9572-7E3ECB72EA8B}" dt="2021-06-18T10:10:12.047" v="773" actId="478"/>
          <ac:picMkLst>
            <pc:docMk/>
            <pc:sldMk cId="168195997" sldId="283"/>
            <ac:picMk id="7" creationId="{68DB6BB4-2854-48B1-90AA-D37D9ECBBEC5}"/>
          </ac:picMkLst>
        </pc:picChg>
      </pc:sldChg>
      <pc:sldChg chg="addSp delSp modSp add mod setBg">
        <pc:chgData name="Dane Turnbull" userId="e4b045713454a048" providerId="LiveId" clId="{8AF62FFD-1B24-42C2-9572-7E3ECB72EA8B}" dt="2021-06-22T06:41:15.594" v="1724" actId="1076"/>
        <pc:sldMkLst>
          <pc:docMk/>
          <pc:sldMk cId="3227971457" sldId="284"/>
        </pc:sldMkLst>
        <pc:spChg chg="mod">
          <ac:chgData name="Dane Turnbull" userId="e4b045713454a048" providerId="LiveId" clId="{8AF62FFD-1B24-42C2-9572-7E3ECB72EA8B}" dt="2021-06-18T20:10:32.763" v="1393" actId="1076"/>
          <ac:spMkLst>
            <pc:docMk/>
            <pc:sldMk cId="3227971457" sldId="284"/>
            <ac:spMk id="2" creationId="{8C6B4E16-B145-42E0-94CD-57093FE93698}"/>
          </ac:spMkLst>
        </pc:spChg>
        <pc:spChg chg="mod">
          <ac:chgData name="Dane Turnbull" userId="e4b045713454a048" providerId="LiveId" clId="{8AF62FFD-1B24-42C2-9572-7E3ECB72EA8B}" dt="2021-06-22T06:41:04.306" v="1723" actId="403"/>
          <ac:spMkLst>
            <pc:docMk/>
            <pc:sldMk cId="3227971457" sldId="284"/>
            <ac:spMk id="3" creationId="{A32253C5-0266-490A-AF26-4AD552C8D3CD}"/>
          </ac:spMkLst>
        </pc:spChg>
        <pc:spChg chg="add del">
          <ac:chgData name="Dane Turnbull" userId="e4b045713454a048" providerId="LiveId" clId="{8AF62FFD-1B24-42C2-9572-7E3ECB72EA8B}" dt="2021-06-18T10:28:58.217" v="912" actId="26606"/>
          <ac:spMkLst>
            <pc:docMk/>
            <pc:sldMk cId="3227971457" sldId="284"/>
            <ac:spMk id="11" creationId="{4FAE1107-CEC3-4041-8BAA-CDB6F6759B35}"/>
          </ac:spMkLst>
        </pc:spChg>
        <pc:picChg chg="del">
          <ac:chgData name="Dane Turnbull" userId="e4b045713454a048" providerId="LiveId" clId="{8AF62FFD-1B24-42C2-9572-7E3ECB72EA8B}" dt="2021-06-18T10:27:53.424" v="904" actId="478"/>
          <ac:picMkLst>
            <pc:docMk/>
            <pc:sldMk cId="3227971457" sldId="284"/>
            <ac:picMk id="5" creationId="{5CA50D17-9661-411A-9E55-D82CBC1FDC1B}"/>
          </ac:picMkLst>
        </pc:picChg>
        <pc:picChg chg="add del mod">
          <ac:chgData name="Dane Turnbull" userId="e4b045713454a048" providerId="LiveId" clId="{8AF62FFD-1B24-42C2-9572-7E3ECB72EA8B}" dt="2021-06-22T06:37:12.212" v="1677" actId="478"/>
          <ac:picMkLst>
            <pc:docMk/>
            <pc:sldMk cId="3227971457" sldId="284"/>
            <ac:picMk id="5" creationId="{BF5FCEB2-3F95-4A93-AB60-13DF9B4C7974}"/>
          </ac:picMkLst>
        </pc:picChg>
        <pc:picChg chg="add del mod">
          <ac:chgData name="Dane Turnbull" userId="e4b045713454a048" providerId="LiveId" clId="{8AF62FFD-1B24-42C2-9572-7E3ECB72EA8B}" dt="2021-06-18T10:43:18.269" v="916" actId="478"/>
          <ac:picMkLst>
            <pc:docMk/>
            <pc:sldMk cId="3227971457" sldId="284"/>
            <ac:picMk id="6" creationId="{3EDDF687-8A32-4479-A8F8-98A8403A688B}"/>
          </ac:picMkLst>
        </pc:picChg>
        <pc:picChg chg="add del mod modCrop">
          <ac:chgData name="Dane Turnbull" userId="e4b045713454a048" providerId="LiveId" clId="{8AF62FFD-1B24-42C2-9572-7E3ECB72EA8B}" dt="2021-06-22T06:34:06.905" v="1673" actId="478"/>
          <ac:picMkLst>
            <pc:docMk/>
            <pc:sldMk cId="3227971457" sldId="284"/>
            <ac:picMk id="7" creationId="{29E37ACE-7803-4348-8B1E-42D3981E74E4}"/>
          </ac:picMkLst>
        </pc:picChg>
        <pc:picChg chg="add del mod modCrop">
          <ac:chgData name="Dane Turnbull" userId="e4b045713454a048" providerId="LiveId" clId="{8AF62FFD-1B24-42C2-9572-7E3ECB72EA8B}" dt="2021-06-22T06:37:29.479" v="1684" actId="478"/>
          <ac:picMkLst>
            <pc:docMk/>
            <pc:sldMk cId="3227971457" sldId="284"/>
            <ac:picMk id="8" creationId="{5BF57892-25FF-4CD5-A56B-4445DE5F1817}"/>
          </ac:picMkLst>
        </pc:picChg>
        <pc:picChg chg="add del mod">
          <ac:chgData name="Dane Turnbull" userId="e4b045713454a048" providerId="LiveId" clId="{8AF62FFD-1B24-42C2-9572-7E3ECB72EA8B}" dt="2021-06-22T06:37:56.939" v="1691" actId="478"/>
          <ac:picMkLst>
            <pc:docMk/>
            <pc:sldMk cId="3227971457" sldId="284"/>
            <ac:picMk id="9" creationId="{A4DB2A6F-0BB7-4F40-B30D-472AE7875F28}"/>
          </ac:picMkLst>
        </pc:picChg>
        <pc:picChg chg="add mod">
          <ac:chgData name="Dane Turnbull" userId="e4b045713454a048" providerId="LiveId" clId="{8AF62FFD-1B24-42C2-9572-7E3ECB72EA8B}" dt="2021-06-22T06:41:15.594" v="1724" actId="1076"/>
          <ac:picMkLst>
            <pc:docMk/>
            <pc:sldMk cId="3227971457" sldId="284"/>
            <ac:picMk id="11" creationId="{7859F726-493A-4D19-874E-BC3FEDBF9781}"/>
          </ac:picMkLst>
        </pc:picChg>
        <pc:picChg chg="add mod">
          <ac:chgData name="Dane Turnbull" userId="e4b045713454a048" providerId="LiveId" clId="{8AF62FFD-1B24-42C2-9572-7E3ECB72EA8B}" dt="2021-06-22T06:40:37.703" v="1717" actId="1076"/>
          <ac:picMkLst>
            <pc:docMk/>
            <pc:sldMk cId="3227971457" sldId="284"/>
            <ac:picMk id="13" creationId="{83FECE83-6E35-49C6-9B7E-6E3F2C7F557A}"/>
          </ac:picMkLst>
        </pc:picChg>
        <pc:cxnChg chg="add del">
          <ac:chgData name="Dane Turnbull" userId="e4b045713454a048" providerId="LiveId" clId="{8AF62FFD-1B24-42C2-9572-7E3ECB72EA8B}" dt="2021-06-18T10:28:58.217" v="912" actId="26606"/>
          <ac:cxnSpMkLst>
            <pc:docMk/>
            <pc:sldMk cId="3227971457" sldId="284"/>
            <ac:cxnSpMk id="13" creationId="{1AEA88FB-F5DD-45CE-AAE1-7B33D0ABDD25}"/>
          </ac:cxnSpMkLst>
        </pc:cxnChg>
      </pc:sldChg>
      <pc:sldChg chg="addSp delSp modSp new mod">
        <pc:chgData name="Dane Turnbull" userId="e4b045713454a048" providerId="LiveId" clId="{8AF62FFD-1B24-42C2-9572-7E3ECB72EA8B}" dt="2021-06-18T11:03:09.037" v="1307" actId="20577"/>
        <pc:sldMkLst>
          <pc:docMk/>
          <pc:sldMk cId="1781929192" sldId="285"/>
        </pc:sldMkLst>
        <pc:spChg chg="mod">
          <ac:chgData name="Dane Turnbull" userId="e4b045713454a048" providerId="LiveId" clId="{8AF62FFD-1B24-42C2-9572-7E3ECB72EA8B}" dt="2021-06-18T10:57:12.331" v="1054" actId="1076"/>
          <ac:spMkLst>
            <pc:docMk/>
            <pc:sldMk cId="1781929192" sldId="285"/>
            <ac:spMk id="2" creationId="{415ED869-0D31-4198-A9E9-63D7F47DFF76}"/>
          </ac:spMkLst>
        </pc:spChg>
        <pc:spChg chg="del">
          <ac:chgData name="Dane Turnbull" userId="e4b045713454a048" providerId="LiveId" clId="{8AF62FFD-1B24-42C2-9572-7E3ECB72EA8B}" dt="2021-06-18T10:53:30.211" v="1049" actId="22"/>
          <ac:spMkLst>
            <pc:docMk/>
            <pc:sldMk cId="1781929192" sldId="285"/>
            <ac:spMk id="3" creationId="{9EBF1C45-77CB-41E9-A556-BB426BF3DFEC}"/>
          </ac:spMkLst>
        </pc:spChg>
        <pc:spChg chg="add del mod">
          <ac:chgData name="Dane Turnbull" userId="e4b045713454a048" providerId="LiveId" clId="{8AF62FFD-1B24-42C2-9572-7E3ECB72EA8B}" dt="2021-06-18T10:57:03.574" v="1051" actId="22"/>
          <ac:spMkLst>
            <pc:docMk/>
            <pc:sldMk cId="1781929192" sldId="285"/>
            <ac:spMk id="7" creationId="{900B9251-04FD-4842-9C50-77EC145F7639}"/>
          </ac:spMkLst>
        </pc:spChg>
        <pc:spChg chg="add mod">
          <ac:chgData name="Dane Turnbull" userId="e4b045713454a048" providerId="LiveId" clId="{8AF62FFD-1B24-42C2-9572-7E3ECB72EA8B}" dt="2021-06-18T10:57:43.430" v="1069" actId="12"/>
          <ac:spMkLst>
            <pc:docMk/>
            <pc:sldMk cId="1781929192" sldId="285"/>
            <ac:spMk id="10" creationId="{EB9AA71A-8883-464B-8581-4BD5D959AE23}"/>
          </ac:spMkLst>
        </pc:spChg>
        <pc:spChg chg="add mod">
          <ac:chgData name="Dane Turnbull" userId="e4b045713454a048" providerId="LiveId" clId="{8AF62FFD-1B24-42C2-9572-7E3ECB72EA8B}" dt="2021-06-18T11:03:09.037" v="1307" actId="20577"/>
          <ac:spMkLst>
            <pc:docMk/>
            <pc:sldMk cId="1781929192" sldId="285"/>
            <ac:spMk id="12" creationId="{C34D1A4F-31EB-4C4D-BCE9-DDA577C0E8F3}"/>
          </ac:spMkLst>
        </pc:spChg>
        <pc:picChg chg="add del mod ord">
          <ac:chgData name="Dane Turnbull" userId="e4b045713454a048" providerId="LiveId" clId="{8AF62FFD-1B24-42C2-9572-7E3ECB72EA8B}" dt="2021-06-18T10:53:32.738" v="1050" actId="478"/>
          <ac:picMkLst>
            <pc:docMk/>
            <pc:sldMk cId="1781929192" sldId="285"/>
            <ac:picMk id="5" creationId="{D7F0A705-6262-4FEF-861F-2E674457A5D4}"/>
          </ac:picMkLst>
        </pc:picChg>
        <pc:picChg chg="add mod ord">
          <ac:chgData name="Dane Turnbull" userId="e4b045713454a048" providerId="LiveId" clId="{8AF62FFD-1B24-42C2-9572-7E3ECB72EA8B}" dt="2021-06-18T10:59:20.124" v="1089" actId="1076"/>
          <ac:picMkLst>
            <pc:docMk/>
            <pc:sldMk cId="1781929192" sldId="285"/>
            <ac:picMk id="9" creationId="{396A0882-1CB9-473D-A1F3-CA49881905A5}"/>
          </ac:picMkLst>
        </pc:picChg>
      </pc:sldChg>
      <pc:sldChg chg="modSp new mod">
        <pc:chgData name="Dane Turnbull" userId="e4b045713454a048" providerId="LiveId" clId="{8AF62FFD-1B24-42C2-9572-7E3ECB72EA8B}" dt="2021-06-18T20:22:13.471" v="1597" actId="20577"/>
        <pc:sldMkLst>
          <pc:docMk/>
          <pc:sldMk cId="914262820" sldId="286"/>
        </pc:sldMkLst>
        <pc:spChg chg="mod">
          <ac:chgData name="Dane Turnbull" userId="e4b045713454a048" providerId="LiveId" clId="{8AF62FFD-1B24-42C2-9572-7E3ECB72EA8B}" dt="2021-06-18T20:17:38.217" v="1416" actId="20577"/>
          <ac:spMkLst>
            <pc:docMk/>
            <pc:sldMk cId="914262820" sldId="286"/>
            <ac:spMk id="2" creationId="{B1958EB1-F39E-4827-BBF1-59A4D6E16475}"/>
          </ac:spMkLst>
        </pc:spChg>
        <pc:spChg chg="mod">
          <ac:chgData name="Dane Turnbull" userId="e4b045713454a048" providerId="LiveId" clId="{8AF62FFD-1B24-42C2-9572-7E3ECB72EA8B}" dt="2021-06-18T20:22:13.471" v="1597" actId="20577"/>
          <ac:spMkLst>
            <pc:docMk/>
            <pc:sldMk cId="914262820" sldId="286"/>
            <ac:spMk id="3" creationId="{E870E81F-993A-4983-9411-B2B2BD2DF164}"/>
          </ac:spMkLst>
        </pc:spChg>
      </pc:sldChg>
      <pc:sldChg chg="addSp delSp modSp new mod ord setBg">
        <pc:chgData name="Dane Turnbull" userId="e4b045713454a048" providerId="LiveId" clId="{8AF62FFD-1B24-42C2-9572-7E3ECB72EA8B}" dt="2021-06-23T10:46:56.866" v="3387"/>
        <pc:sldMkLst>
          <pc:docMk/>
          <pc:sldMk cId="730809734" sldId="287"/>
        </pc:sldMkLst>
        <pc:spChg chg="mod">
          <ac:chgData name="Dane Turnbull" userId="e4b045713454a048" providerId="LiveId" clId="{8AF62FFD-1B24-42C2-9572-7E3ECB72EA8B}" dt="2021-06-18T11:06:39.046" v="1370" actId="26606"/>
          <ac:spMkLst>
            <pc:docMk/>
            <pc:sldMk cId="730809734" sldId="287"/>
            <ac:spMk id="2" creationId="{9E75BDBE-F701-4B91-881C-1AA9ABEE599D}"/>
          </ac:spMkLst>
        </pc:spChg>
        <pc:spChg chg="del">
          <ac:chgData name="Dane Turnbull" userId="e4b045713454a048" providerId="LiveId" clId="{8AF62FFD-1B24-42C2-9572-7E3ECB72EA8B}" dt="2021-06-18T11:04:17.365" v="1354" actId="478"/>
          <ac:spMkLst>
            <pc:docMk/>
            <pc:sldMk cId="730809734" sldId="287"/>
            <ac:spMk id="3" creationId="{15B99348-519B-4C6F-88C3-6DF05146ED4E}"/>
          </ac:spMkLst>
        </pc:spChg>
        <pc:spChg chg="add">
          <ac:chgData name="Dane Turnbull" userId="e4b045713454a048" providerId="LiveId" clId="{8AF62FFD-1B24-42C2-9572-7E3ECB72EA8B}" dt="2021-06-18T11:06:39.046" v="1370" actId="26606"/>
          <ac:spMkLst>
            <pc:docMk/>
            <pc:sldMk cId="730809734" sldId="287"/>
            <ac:spMk id="71" creationId="{3A8EC506-B1DA-46A1-B44D-774E68468E13}"/>
          </ac:spMkLst>
        </pc:spChg>
        <pc:spChg chg="add">
          <ac:chgData name="Dane Turnbull" userId="e4b045713454a048" providerId="LiveId" clId="{8AF62FFD-1B24-42C2-9572-7E3ECB72EA8B}" dt="2021-06-18T11:06:39.046" v="1370" actId="26606"/>
          <ac:spMkLst>
            <pc:docMk/>
            <pc:sldMk cId="730809734" sldId="287"/>
            <ac:spMk id="73" creationId="{BFF30785-305E-45D7-984F-5AA93D3CA561}"/>
          </ac:spMkLst>
        </pc:spChg>
        <pc:spChg chg="add">
          <ac:chgData name="Dane Turnbull" userId="e4b045713454a048" providerId="LiveId" clId="{8AF62FFD-1B24-42C2-9572-7E3ECB72EA8B}" dt="2021-06-18T11:06:39.046" v="1370" actId="26606"/>
          <ac:spMkLst>
            <pc:docMk/>
            <pc:sldMk cId="730809734" sldId="287"/>
            <ac:spMk id="77" creationId="{C411DB08-1669-426B-BBEB-FAD285EF80FE}"/>
          </ac:spMkLst>
        </pc:spChg>
        <pc:spChg chg="add">
          <ac:chgData name="Dane Turnbull" userId="e4b045713454a048" providerId="LiveId" clId="{8AF62FFD-1B24-42C2-9572-7E3ECB72EA8B}" dt="2021-06-18T11:06:39.046" v="1370" actId="26606"/>
          <ac:spMkLst>
            <pc:docMk/>
            <pc:sldMk cId="730809734" sldId="287"/>
            <ac:spMk id="79" creationId="{029E4219-121F-4CD1-AA58-24746CD2923C}"/>
          </ac:spMkLst>
        </pc:spChg>
        <pc:picChg chg="add mod">
          <ac:chgData name="Dane Turnbull" userId="e4b045713454a048" providerId="LiveId" clId="{8AF62FFD-1B24-42C2-9572-7E3ECB72EA8B}" dt="2021-06-18T11:07:12.448" v="1381" actId="1076"/>
          <ac:picMkLst>
            <pc:docMk/>
            <pc:sldMk cId="730809734" sldId="287"/>
            <ac:picMk id="2050" creationId="{6BB1B823-FF19-4547-A0CA-FB9823C0A997}"/>
          </ac:picMkLst>
        </pc:picChg>
        <pc:cxnChg chg="add">
          <ac:chgData name="Dane Turnbull" userId="e4b045713454a048" providerId="LiveId" clId="{8AF62FFD-1B24-42C2-9572-7E3ECB72EA8B}" dt="2021-06-18T11:06:39.046" v="1370" actId="26606"/>
          <ac:cxnSpMkLst>
            <pc:docMk/>
            <pc:sldMk cId="730809734" sldId="287"/>
            <ac:cxnSpMk id="75" creationId="{15E01FA5-D766-43CA-A83D-E7CF3F04E96F}"/>
          </ac:cxnSpMkLst>
        </pc:cxnChg>
        <pc:cxnChg chg="add">
          <ac:chgData name="Dane Turnbull" userId="e4b045713454a048" providerId="LiveId" clId="{8AF62FFD-1B24-42C2-9572-7E3ECB72EA8B}" dt="2021-06-18T11:06:39.046" v="1370" actId="26606"/>
          <ac:cxnSpMkLst>
            <pc:docMk/>
            <pc:sldMk cId="730809734" sldId="287"/>
            <ac:cxnSpMk id="81" creationId="{52F50912-06FD-4216-BAD3-21050F59564A}"/>
          </ac:cxnSpMkLst>
        </pc:cxnChg>
      </pc:sldChg>
      <pc:sldChg chg="addSp delSp modSp new mod">
        <pc:chgData name="Dane Turnbull" userId="e4b045713454a048" providerId="LiveId" clId="{8AF62FFD-1B24-42C2-9572-7E3ECB72EA8B}" dt="2021-06-23T01:34:12.906" v="2500" actId="20577"/>
        <pc:sldMkLst>
          <pc:docMk/>
          <pc:sldMk cId="4096547002" sldId="288"/>
        </pc:sldMkLst>
        <pc:spChg chg="mod">
          <ac:chgData name="Dane Turnbull" userId="e4b045713454a048" providerId="LiveId" clId="{8AF62FFD-1B24-42C2-9572-7E3ECB72EA8B}" dt="2021-06-22T07:58:25.923" v="2442" actId="20577"/>
          <ac:spMkLst>
            <pc:docMk/>
            <pc:sldMk cId="4096547002" sldId="288"/>
            <ac:spMk id="2" creationId="{0838FE68-29D3-4C23-A267-6814ADAE7190}"/>
          </ac:spMkLst>
        </pc:spChg>
        <pc:spChg chg="del">
          <ac:chgData name="Dane Turnbull" userId="e4b045713454a048" providerId="LiveId" clId="{8AF62FFD-1B24-42C2-9572-7E3ECB72EA8B}" dt="2021-06-18T21:17:10.362" v="1601" actId="22"/>
          <ac:spMkLst>
            <pc:docMk/>
            <pc:sldMk cId="4096547002" sldId="288"/>
            <ac:spMk id="3" creationId="{8B8DEA91-9E84-4306-A54C-6495ED58E7CC}"/>
          </ac:spMkLst>
        </pc:spChg>
        <pc:spChg chg="add mod">
          <ac:chgData name="Dane Turnbull" userId="e4b045713454a048" providerId="LiveId" clId="{8AF62FFD-1B24-42C2-9572-7E3ECB72EA8B}" dt="2021-06-23T01:34:12.906" v="2500" actId="20577"/>
          <ac:spMkLst>
            <pc:docMk/>
            <pc:sldMk cId="4096547002" sldId="288"/>
            <ac:spMk id="3" creationId="{DEA7F9D7-1B36-4464-977A-A54C647F1717}"/>
          </ac:spMkLst>
        </pc:spChg>
        <pc:spChg chg="add del mod">
          <ac:chgData name="Dane Turnbull" userId="e4b045713454a048" providerId="LiveId" clId="{8AF62FFD-1B24-42C2-9572-7E3ECB72EA8B}" dt="2021-06-22T07:39:48.448" v="2186" actId="478"/>
          <ac:spMkLst>
            <pc:docMk/>
            <pc:sldMk cId="4096547002" sldId="288"/>
            <ac:spMk id="8" creationId="{145CE73F-073B-416D-BE14-38D82715FDD4}"/>
          </ac:spMkLst>
        </pc:spChg>
        <pc:spChg chg="add del mod">
          <ac:chgData name="Dane Turnbull" userId="e4b045713454a048" providerId="LiveId" clId="{8AF62FFD-1B24-42C2-9572-7E3ECB72EA8B}" dt="2021-06-22T07:40:58.063" v="2193" actId="478"/>
          <ac:spMkLst>
            <pc:docMk/>
            <pc:sldMk cId="4096547002" sldId="288"/>
            <ac:spMk id="9" creationId="{209BC90B-CAEE-4F48-ABDF-1669917275E3}"/>
          </ac:spMkLst>
        </pc:spChg>
        <pc:picChg chg="add del mod">
          <ac:chgData name="Dane Turnbull" userId="e4b045713454a048" providerId="LiveId" clId="{8AF62FFD-1B24-42C2-9572-7E3ECB72EA8B}" dt="2021-06-22T07:40:32.955" v="2190" actId="478"/>
          <ac:picMkLst>
            <pc:docMk/>
            <pc:sldMk cId="4096547002" sldId="288"/>
            <ac:picMk id="4" creationId="{3B2ADBCF-2DF4-4E00-92ED-A951122C4336}"/>
          </ac:picMkLst>
        </pc:picChg>
        <pc:picChg chg="add del mod ord">
          <ac:chgData name="Dane Turnbull" userId="e4b045713454a048" providerId="LiveId" clId="{8AF62FFD-1B24-42C2-9572-7E3ECB72EA8B}" dt="2021-06-22T07:39:38.721" v="2182" actId="478"/>
          <ac:picMkLst>
            <pc:docMk/>
            <pc:sldMk cId="4096547002" sldId="288"/>
            <ac:picMk id="5" creationId="{1A9CC1FF-E74D-404C-B406-C0876D316971}"/>
          </ac:picMkLst>
        </pc:picChg>
        <pc:picChg chg="add mod">
          <ac:chgData name="Dane Turnbull" userId="e4b045713454a048" providerId="LiveId" clId="{8AF62FFD-1B24-42C2-9572-7E3ECB72EA8B}" dt="2021-06-23T01:32:22.820" v="2466" actId="1076"/>
          <ac:picMkLst>
            <pc:docMk/>
            <pc:sldMk cId="4096547002" sldId="288"/>
            <ac:picMk id="7" creationId="{1BDCC71D-1148-490F-A72E-A669E38807D7}"/>
          </ac:picMkLst>
        </pc:picChg>
        <pc:picChg chg="add mod">
          <ac:chgData name="Dane Turnbull" userId="e4b045713454a048" providerId="LiveId" clId="{8AF62FFD-1B24-42C2-9572-7E3ECB72EA8B}" dt="2021-06-22T07:41:07.279" v="2197" actId="1076"/>
          <ac:picMkLst>
            <pc:docMk/>
            <pc:sldMk cId="4096547002" sldId="288"/>
            <ac:picMk id="10" creationId="{98FABAC6-D65B-4101-B19C-5AACF943692D}"/>
          </ac:picMkLst>
        </pc:picChg>
      </pc:sldChg>
      <pc:sldChg chg="addSp delSp modSp new mod setBg">
        <pc:chgData name="Dane Turnbull" userId="e4b045713454a048" providerId="LiveId" clId="{8AF62FFD-1B24-42C2-9572-7E3ECB72EA8B}" dt="2021-06-22T06:58:43.528" v="1972" actId="20577"/>
        <pc:sldMkLst>
          <pc:docMk/>
          <pc:sldMk cId="2359247814" sldId="289"/>
        </pc:sldMkLst>
        <pc:spChg chg="mod">
          <ac:chgData name="Dane Turnbull" userId="e4b045713454a048" providerId="LiveId" clId="{8AF62FFD-1B24-42C2-9572-7E3ECB72EA8B}" dt="2021-06-22T06:55:31.983" v="1804" actId="1076"/>
          <ac:spMkLst>
            <pc:docMk/>
            <pc:sldMk cId="2359247814" sldId="289"/>
            <ac:spMk id="2" creationId="{FE677759-CA92-4AC4-BD81-0C01E4BB19A5}"/>
          </ac:spMkLst>
        </pc:spChg>
        <pc:spChg chg="del">
          <ac:chgData name="Dane Turnbull" userId="e4b045713454a048" providerId="LiveId" clId="{8AF62FFD-1B24-42C2-9572-7E3ECB72EA8B}" dt="2021-06-18T21:45:29.559" v="1665" actId="22"/>
          <ac:spMkLst>
            <pc:docMk/>
            <pc:sldMk cId="2359247814" sldId="289"/>
            <ac:spMk id="3" creationId="{EE176CB7-C2F2-4D4D-A014-913F74BA084B}"/>
          </ac:spMkLst>
        </pc:spChg>
        <pc:spChg chg="add mod">
          <ac:chgData name="Dane Turnbull" userId="e4b045713454a048" providerId="LiveId" clId="{8AF62FFD-1B24-42C2-9572-7E3ECB72EA8B}" dt="2021-06-22T06:58:43.528" v="1972" actId="20577"/>
          <ac:spMkLst>
            <pc:docMk/>
            <pc:sldMk cId="2359247814" sldId="289"/>
            <ac:spMk id="9" creationId="{4BA876C8-2C3E-4E59-85A0-C8C7A71F1D1D}"/>
          </ac:spMkLst>
        </pc:spChg>
        <pc:picChg chg="add mod ord">
          <ac:chgData name="Dane Turnbull" userId="e4b045713454a048" providerId="LiveId" clId="{8AF62FFD-1B24-42C2-9572-7E3ECB72EA8B}" dt="2021-06-18T21:45:38.360" v="1666" actId="26606"/>
          <ac:picMkLst>
            <pc:docMk/>
            <pc:sldMk cId="2359247814" sldId="289"/>
            <ac:picMk id="5" creationId="{A902C2FE-E76E-415C-A9E1-4E7E971CCC42}"/>
          </ac:picMkLst>
        </pc:picChg>
      </pc:sldChg>
      <pc:sldChg chg="addSp delSp modSp new mod">
        <pc:chgData name="Dane Turnbull" userId="e4b045713454a048" providerId="LiveId" clId="{8AF62FFD-1B24-42C2-9572-7E3ECB72EA8B}" dt="2021-06-22T06:54:19.615" v="1796" actId="1076"/>
        <pc:sldMkLst>
          <pc:docMk/>
          <pc:sldMk cId="3315389019" sldId="290"/>
        </pc:sldMkLst>
        <pc:spChg chg="mod">
          <ac:chgData name="Dane Turnbull" userId="e4b045713454a048" providerId="LiveId" clId="{8AF62FFD-1B24-42C2-9572-7E3ECB72EA8B}" dt="2021-06-22T06:53:24.720" v="1792" actId="313"/>
          <ac:spMkLst>
            <pc:docMk/>
            <pc:sldMk cId="3315389019" sldId="290"/>
            <ac:spMk id="2" creationId="{62A26F70-B4BB-4B1E-B8D2-DD6B2959A720}"/>
          </ac:spMkLst>
        </pc:spChg>
        <pc:spChg chg="del">
          <ac:chgData name="Dane Turnbull" userId="e4b045713454a048" providerId="LiveId" clId="{8AF62FFD-1B24-42C2-9572-7E3ECB72EA8B}" dt="2021-06-22T06:53:21.878" v="1789" actId="22"/>
          <ac:spMkLst>
            <pc:docMk/>
            <pc:sldMk cId="3315389019" sldId="290"/>
            <ac:spMk id="3" creationId="{7375015A-DFB5-4B8D-AA79-8F323E9028DE}"/>
          </ac:spMkLst>
        </pc:spChg>
        <pc:picChg chg="add mod ord">
          <ac:chgData name="Dane Turnbull" userId="e4b045713454a048" providerId="LiveId" clId="{8AF62FFD-1B24-42C2-9572-7E3ECB72EA8B}" dt="2021-06-22T06:54:19.615" v="1796" actId="1076"/>
          <ac:picMkLst>
            <pc:docMk/>
            <pc:sldMk cId="3315389019" sldId="290"/>
            <ac:picMk id="5" creationId="{1E5290B3-EECF-4293-A49E-9EEB0071AA05}"/>
          </ac:picMkLst>
        </pc:picChg>
      </pc:sldChg>
      <pc:sldChg chg="addSp delSp modSp new mod setBg">
        <pc:chgData name="Dane Turnbull" userId="e4b045713454a048" providerId="LiveId" clId="{8AF62FFD-1B24-42C2-9572-7E3ECB72EA8B}" dt="2021-06-22T07:49:18.794" v="2401" actId="20577"/>
        <pc:sldMkLst>
          <pc:docMk/>
          <pc:sldMk cId="4182460616" sldId="291"/>
        </pc:sldMkLst>
        <pc:spChg chg="mod">
          <ac:chgData name="Dane Turnbull" userId="e4b045713454a048" providerId="LiveId" clId="{8AF62FFD-1B24-42C2-9572-7E3ECB72EA8B}" dt="2021-06-22T07:16:35.801" v="2008" actId="26606"/>
          <ac:spMkLst>
            <pc:docMk/>
            <pc:sldMk cId="4182460616" sldId="291"/>
            <ac:spMk id="2" creationId="{C54EC84E-0A6C-478D-80E5-7EAE57B9AE91}"/>
          </ac:spMkLst>
        </pc:spChg>
        <pc:spChg chg="del">
          <ac:chgData name="Dane Turnbull" userId="e4b045713454a048" providerId="LiveId" clId="{8AF62FFD-1B24-42C2-9572-7E3ECB72EA8B}" dt="2021-06-22T07:12:21.910" v="1974"/>
          <ac:spMkLst>
            <pc:docMk/>
            <pc:sldMk cId="4182460616" sldId="291"/>
            <ac:spMk id="3" creationId="{799C1FEE-000D-4B07-B583-63CE2735890F}"/>
          </ac:spMkLst>
        </pc:spChg>
        <pc:spChg chg="add del mod">
          <ac:chgData name="Dane Turnbull" userId="e4b045713454a048" providerId="LiveId" clId="{8AF62FFD-1B24-42C2-9572-7E3ECB72EA8B}" dt="2021-06-22T07:12:24.452" v="1975"/>
          <ac:spMkLst>
            <pc:docMk/>
            <pc:sldMk cId="4182460616" sldId="291"/>
            <ac:spMk id="4" creationId="{FC3BD06D-D214-47F4-A16C-E4680B57CB52}"/>
          </ac:spMkLst>
        </pc:spChg>
        <pc:spChg chg="add mod">
          <ac:chgData name="Dane Turnbull" userId="e4b045713454a048" providerId="LiveId" clId="{8AF62FFD-1B24-42C2-9572-7E3ECB72EA8B}" dt="2021-06-22T07:49:18.794" v="2401" actId="20577"/>
          <ac:spMkLst>
            <pc:docMk/>
            <pc:sldMk cId="4182460616" sldId="291"/>
            <ac:spMk id="9" creationId="{EA4A00B7-5115-4870-A643-B297BECF39F2}"/>
          </ac:spMkLst>
        </pc:spChg>
        <pc:picChg chg="add del mod">
          <ac:chgData name="Dane Turnbull" userId="e4b045713454a048" providerId="LiveId" clId="{8AF62FFD-1B24-42C2-9572-7E3ECB72EA8B}" dt="2021-06-22T07:35:48.395" v="2130" actId="478"/>
          <ac:picMkLst>
            <pc:docMk/>
            <pc:sldMk cId="4182460616" sldId="291"/>
            <ac:picMk id="5" creationId="{BAB1FBEB-1941-4021-8AA9-DA3768BBC23C}"/>
          </ac:picMkLst>
        </pc:picChg>
        <pc:picChg chg="add mod">
          <ac:chgData name="Dane Turnbull" userId="e4b045713454a048" providerId="LiveId" clId="{8AF62FFD-1B24-42C2-9572-7E3ECB72EA8B}" dt="2021-06-22T07:49:00.065" v="2395" actId="1076"/>
          <ac:picMkLst>
            <pc:docMk/>
            <pc:sldMk cId="4182460616" sldId="291"/>
            <ac:picMk id="7" creationId="{BD125844-DB2A-4D62-B5E6-14BF0725396C}"/>
          </ac:picMkLst>
        </pc:picChg>
      </pc:sldChg>
      <pc:sldChg chg="addSp delSp modSp new mod ord setBg setClrOvrMap chgLayout">
        <pc:chgData name="Dane Turnbull" userId="e4b045713454a048" providerId="LiveId" clId="{8AF62FFD-1B24-42C2-9572-7E3ECB72EA8B}" dt="2021-06-23T08:35:47.389" v="2622" actId="5793"/>
        <pc:sldMkLst>
          <pc:docMk/>
          <pc:sldMk cId="3099896073" sldId="292"/>
        </pc:sldMkLst>
        <pc:spChg chg="mod ord">
          <ac:chgData name="Dane Turnbull" userId="e4b045713454a048" providerId="LiveId" clId="{8AF62FFD-1B24-42C2-9572-7E3ECB72EA8B}" dt="2021-06-23T08:35:09.334" v="2613" actId="20577"/>
          <ac:spMkLst>
            <pc:docMk/>
            <pc:sldMk cId="3099896073" sldId="292"/>
            <ac:spMk id="2" creationId="{C0ADAE9B-A32E-4E16-BE56-FD509919D0EE}"/>
          </ac:spMkLst>
        </pc:spChg>
        <pc:spChg chg="del">
          <ac:chgData name="Dane Turnbull" userId="e4b045713454a048" providerId="LiveId" clId="{8AF62FFD-1B24-42C2-9572-7E3ECB72EA8B}" dt="2021-06-22T07:43:34.575" v="2217"/>
          <ac:spMkLst>
            <pc:docMk/>
            <pc:sldMk cId="3099896073" sldId="292"/>
            <ac:spMk id="3" creationId="{2BF56612-C21F-478C-82BB-321A47E98CBE}"/>
          </ac:spMkLst>
        </pc:spChg>
        <pc:spChg chg="add mod">
          <ac:chgData name="Dane Turnbull" userId="e4b045713454a048" providerId="LiveId" clId="{8AF62FFD-1B24-42C2-9572-7E3ECB72EA8B}" dt="2021-06-23T08:35:47.389" v="2622" actId="5793"/>
          <ac:spMkLst>
            <pc:docMk/>
            <pc:sldMk cId="3099896073" sldId="292"/>
            <ac:spMk id="4" creationId="{AD44C873-7DC3-48CE-8BEE-A827C900B9E5}"/>
          </ac:spMkLst>
        </pc:spChg>
        <pc:spChg chg="add del">
          <ac:chgData name="Dane Turnbull" userId="e4b045713454a048" providerId="LiveId" clId="{8AF62FFD-1B24-42C2-9572-7E3ECB72EA8B}" dt="2021-06-22T07:48:26.692" v="2384" actId="26606"/>
          <ac:spMkLst>
            <pc:docMk/>
            <pc:sldMk cId="3099896073" sldId="292"/>
            <ac:spMk id="73" creationId="{57D175FC-84CC-4D12-A5E2-FA27D934E9CE}"/>
          </ac:spMkLst>
        </pc:spChg>
        <pc:spChg chg="add del">
          <ac:chgData name="Dane Turnbull" userId="e4b045713454a048" providerId="LiveId" clId="{8AF62FFD-1B24-42C2-9572-7E3ECB72EA8B}" dt="2021-06-22T07:48:31.324" v="2386" actId="26606"/>
          <ac:spMkLst>
            <pc:docMk/>
            <pc:sldMk cId="3099896073" sldId="292"/>
            <ac:spMk id="3078" creationId="{B32DC26D-8B9B-4CC1-B3CC-D3EA0FB162CD}"/>
          </ac:spMkLst>
        </pc:spChg>
        <pc:spChg chg="add del">
          <ac:chgData name="Dane Turnbull" userId="e4b045713454a048" providerId="LiveId" clId="{8AF62FFD-1B24-42C2-9572-7E3ECB72EA8B}" dt="2021-06-22T07:48:37.440" v="2390" actId="26606"/>
          <ac:spMkLst>
            <pc:docMk/>
            <pc:sldMk cId="3099896073" sldId="292"/>
            <ac:spMk id="3080" creationId="{57D175FC-84CC-4D12-A5E2-FA27D934E9CE}"/>
          </ac:spMkLst>
        </pc:spChg>
        <pc:spChg chg="add del">
          <ac:chgData name="Dane Turnbull" userId="e4b045713454a048" providerId="LiveId" clId="{8AF62FFD-1B24-42C2-9572-7E3ECB72EA8B}" dt="2021-06-23T01:32:05.520" v="2464" actId="26606"/>
          <ac:spMkLst>
            <pc:docMk/>
            <pc:sldMk cId="3099896073" sldId="292"/>
            <ac:spMk id="3082" creationId="{57D175FC-84CC-4D12-A5E2-FA27D934E9CE}"/>
          </ac:spMkLst>
        </pc:spChg>
        <pc:picChg chg="add mod">
          <ac:chgData name="Dane Turnbull" userId="e4b045713454a048" providerId="LiveId" clId="{8AF62FFD-1B24-42C2-9572-7E3ECB72EA8B}" dt="2021-06-23T01:32:05.520" v="2464" actId="26606"/>
          <ac:picMkLst>
            <pc:docMk/>
            <pc:sldMk cId="3099896073" sldId="292"/>
            <ac:picMk id="3" creationId="{EC7B6D47-D482-483F-B431-6A9E2FC93DA7}"/>
          </ac:picMkLst>
        </pc:picChg>
        <pc:picChg chg="add del mod ord">
          <ac:chgData name="Dane Turnbull" userId="e4b045713454a048" providerId="LiveId" clId="{8AF62FFD-1B24-42C2-9572-7E3ECB72EA8B}" dt="2021-06-22T07:44:36.890" v="2228" actId="478"/>
          <ac:picMkLst>
            <pc:docMk/>
            <pc:sldMk cId="3099896073" sldId="292"/>
            <ac:picMk id="3074" creationId="{993A2E24-A738-4F29-8364-C27B513AEECA}"/>
          </ac:picMkLst>
        </pc:picChg>
        <pc:picChg chg="add del mod ord">
          <ac:chgData name="Dane Turnbull" userId="e4b045713454a048" providerId="LiveId" clId="{8AF62FFD-1B24-42C2-9572-7E3ECB72EA8B}" dt="2021-06-23T01:31:39.375" v="2447" actId="478"/>
          <ac:picMkLst>
            <pc:docMk/>
            <pc:sldMk cId="3099896073" sldId="292"/>
            <ac:picMk id="3076" creationId="{4819DE1C-FFD5-488C-9F2E-8A3586355D9B}"/>
          </ac:picMkLst>
        </pc:picChg>
        <pc:cxnChg chg="add del">
          <ac:chgData name="Dane Turnbull" userId="e4b045713454a048" providerId="LiveId" clId="{8AF62FFD-1B24-42C2-9572-7E3ECB72EA8B}" dt="2021-06-22T07:48:26.692" v="2384" actId="26606"/>
          <ac:cxnSpMkLst>
            <pc:docMk/>
            <pc:sldMk cId="3099896073" sldId="292"/>
            <ac:cxnSpMk id="75" creationId="{8AC38328-2D50-4DDB-BD20-28DE12E4996E}"/>
          </ac:cxnSpMkLst>
        </pc:cxnChg>
        <pc:cxnChg chg="add del">
          <ac:chgData name="Dane Turnbull" userId="e4b045713454a048" providerId="LiveId" clId="{8AF62FFD-1B24-42C2-9572-7E3ECB72EA8B}" dt="2021-06-22T07:48:31.324" v="2386" actId="26606"/>
          <ac:cxnSpMkLst>
            <pc:docMk/>
            <pc:sldMk cId="3099896073" sldId="292"/>
            <ac:cxnSpMk id="3079" creationId="{FBB7ADC3-53A0-44F2-914A-78CADAF33411}"/>
          </ac:cxnSpMkLst>
        </pc:cxnChg>
        <pc:cxnChg chg="add del">
          <ac:chgData name="Dane Turnbull" userId="e4b045713454a048" providerId="LiveId" clId="{8AF62FFD-1B24-42C2-9572-7E3ECB72EA8B}" dt="2021-06-22T07:48:37.440" v="2390" actId="26606"/>
          <ac:cxnSpMkLst>
            <pc:docMk/>
            <pc:sldMk cId="3099896073" sldId="292"/>
            <ac:cxnSpMk id="3081" creationId="{8AC38328-2D50-4DDB-BD20-28DE12E4996E}"/>
          </ac:cxnSpMkLst>
        </pc:cxnChg>
        <pc:cxnChg chg="add del">
          <ac:chgData name="Dane Turnbull" userId="e4b045713454a048" providerId="LiveId" clId="{8AF62FFD-1B24-42C2-9572-7E3ECB72EA8B}" dt="2021-06-23T01:32:05.520" v="2464" actId="26606"/>
          <ac:cxnSpMkLst>
            <pc:docMk/>
            <pc:sldMk cId="3099896073" sldId="292"/>
            <ac:cxnSpMk id="3083" creationId="{8AC38328-2D50-4DDB-BD20-28DE12E4996E}"/>
          </ac:cxnSpMkLst>
        </pc:cxnChg>
      </pc:sldChg>
      <pc:sldChg chg="modSp new mod">
        <pc:chgData name="Dane Turnbull" userId="e4b045713454a048" providerId="LiveId" clId="{8AF62FFD-1B24-42C2-9572-7E3ECB72EA8B}" dt="2021-06-22T07:57:36.412" v="2433" actId="1076"/>
        <pc:sldMkLst>
          <pc:docMk/>
          <pc:sldMk cId="3659761080" sldId="293"/>
        </pc:sldMkLst>
        <pc:spChg chg="mod">
          <ac:chgData name="Dane Turnbull" userId="e4b045713454a048" providerId="LiveId" clId="{8AF62FFD-1B24-42C2-9572-7E3ECB72EA8B}" dt="2021-06-22T07:53:04.100" v="2416" actId="20577"/>
          <ac:spMkLst>
            <pc:docMk/>
            <pc:sldMk cId="3659761080" sldId="293"/>
            <ac:spMk id="2" creationId="{171EE79F-1CF4-4491-9B74-BC7DBFFA264B}"/>
          </ac:spMkLst>
        </pc:spChg>
        <pc:spChg chg="mod">
          <ac:chgData name="Dane Turnbull" userId="e4b045713454a048" providerId="LiveId" clId="{8AF62FFD-1B24-42C2-9572-7E3ECB72EA8B}" dt="2021-06-22T07:57:36.412" v="2433" actId="1076"/>
          <ac:spMkLst>
            <pc:docMk/>
            <pc:sldMk cId="3659761080" sldId="293"/>
            <ac:spMk id="3" creationId="{1C89D24A-40B5-4247-9BF4-11A034AACAB4}"/>
          </ac:spMkLst>
        </pc:spChg>
      </pc:sldChg>
      <pc:sldChg chg="addSp delSp modSp new mod setBg">
        <pc:chgData name="Dane Turnbull" userId="e4b045713454a048" providerId="LiveId" clId="{8AF62FFD-1B24-42C2-9572-7E3ECB72EA8B}" dt="2021-06-23T08:48:05.890" v="2681" actId="20577"/>
        <pc:sldMkLst>
          <pc:docMk/>
          <pc:sldMk cId="1536610979" sldId="294"/>
        </pc:sldMkLst>
        <pc:spChg chg="mod">
          <ac:chgData name="Dane Turnbull" userId="e4b045713454a048" providerId="LiveId" clId="{8AF62FFD-1B24-42C2-9572-7E3ECB72EA8B}" dt="2021-06-23T01:42:38.558" v="2542" actId="26606"/>
          <ac:spMkLst>
            <pc:docMk/>
            <pc:sldMk cId="1536610979" sldId="294"/>
            <ac:spMk id="2" creationId="{BBF2BF14-BF7C-40B2-9FB0-CB81A2482FEB}"/>
          </ac:spMkLst>
        </pc:spChg>
        <pc:spChg chg="del">
          <ac:chgData name="Dane Turnbull" userId="e4b045713454a048" providerId="LiveId" clId="{8AF62FFD-1B24-42C2-9572-7E3ECB72EA8B}" dt="2021-06-23T01:42:15.802" v="2521" actId="22"/>
          <ac:spMkLst>
            <pc:docMk/>
            <pc:sldMk cId="1536610979" sldId="294"/>
            <ac:spMk id="3" creationId="{2DD53B2D-D44E-469D-A92B-0FD96CA25708}"/>
          </ac:spMkLst>
        </pc:spChg>
        <pc:spChg chg="add mod ord">
          <ac:chgData name="Dane Turnbull" userId="e4b045713454a048" providerId="LiveId" clId="{8AF62FFD-1B24-42C2-9572-7E3ECB72EA8B}" dt="2021-06-23T08:48:05.890" v="2681" actId="20577"/>
          <ac:spMkLst>
            <pc:docMk/>
            <pc:sldMk cId="1536610979" sldId="294"/>
            <ac:spMk id="9" creationId="{23B1D3D2-D98F-45CC-91EA-96AEF5838FDC}"/>
          </ac:spMkLst>
        </pc:spChg>
        <pc:spChg chg="add del">
          <ac:chgData name="Dane Turnbull" userId="e4b045713454a048" providerId="LiveId" clId="{8AF62FFD-1B24-42C2-9572-7E3ECB72EA8B}" dt="2021-06-23T01:42:38.558" v="2542" actId="26606"/>
          <ac:spMkLst>
            <pc:docMk/>
            <pc:sldMk cId="1536610979" sldId="294"/>
            <ac:spMk id="12" creationId="{4FAE1107-CEC3-4041-8BAA-CDB6F6759B35}"/>
          </ac:spMkLst>
        </pc:spChg>
        <pc:spChg chg="add del">
          <ac:chgData name="Dane Turnbull" userId="e4b045713454a048" providerId="LiveId" clId="{8AF62FFD-1B24-42C2-9572-7E3ECB72EA8B}" dt="2021-06-23T01:42:36.575" v="2537" actId="26606"/>
          <ac:spMkLst>
            <pc:docMk/>
            <pc:sldMk cId="1536610979" sldId="294"/>
            <ac:spMk id="16" creationId="{CA4D39DB-AFA4-47BA-A7F2-13A71D210C66}"/>
          </ac:spMkLst>
        </pc:spChg>
        <pc:spChg chg="add del">
          <ac:chgData name="Dane Turnbull" userId="e4b045713454a048" providerId="LiveId" clId="{8AF62FFD-1B24-42C2-9572-7E3ECB72EA8B}" dt="2021-06-23T01:42:37.187" v="2539" actId="26606"/>
          <ac:spMkLst>
            <pc:docMk/>
            <pc:sldMk cId="1536610979" sldId="294"/>
            <ac:spMk id="18" creationId="{C1A9B9E1-AE3D-4F69-9670-71C92ED1BCEE}"/>
          </ac:spMkLst>
        </pc:spChg>
        <pc:spChg chg="add del">
          <ac:chgData name="Dane Turnbull" userId="e4b045713454a048" providerId="LiveId" clId="{8AF62FFD-1B24-42C2-9572-7E3ECB72EA8B}" dt="2021-06-23T01:42:32.865" v="2529" actId="26606"/>
          <ac:spMkLst>
            <pc:docMk/>
            <pc:sldMk cId="1536610979" sldId="294"/>
            <ac:spMk id="19" creationId="{4FAE1107-CEC3-4041-8BAA-CDB6F6759B35}"/>
          </ac:spMkLst>
        </pc:spChg>
        <pc:spChg chg="add del">
          <ac:chgData name="Dane Turnbull" userId="e4b045713454a048" providerId="LiveId" clId="{8AF62FFD-1B24-42C2-9572-7E3ECB72EA8B}" dt="2021-06-23T01:42:33.369" v="2531" actId="26606"/>
          <ac:spMkLst>
            <pc:docMk/>
            <pc:sldMk cId="1536610979" sldId="294"/>
            <ac:spMk id="24" creationId="{CBDDD243-ED5F-4896-B18B-ABCF4B7E12C9}"/>
          </ac:spMkLst>
        </pc:spChg>
        <pc:spChg chg="add del">
          <ac:chgData name="Dane Turnbull" userId="e4b045713454a048" providerId="LiveId" clId="{8AF62FFD-1B24-42C2-9572-7E3ECB72EA8B}" dt="2021-06-23T01:42:33.369" v="2531" actId="26606"/>
          <ac:spMkLst>
            <pc:docMk/>
            <pc:sldMk cId="1536610979" sldId="294"/>
            <ac:spMk id="25" creationId="{319E6BB3-DF2B-4751-97C5-B3DB949AED9A}"/>
          </ac:spMkLst>
        </pc:spChg>
        <pc:picChg chg="add mod ord">
          <ac:chgData name="Dane Turnbull" userId="e4b045713454a048" providerId="LiveId" clId="{8AF62FFD-1B24-42C2-9572-7E3ECB72EA8B}" dt="2021-06-23T01:43:15.597" v="2549" actId="1076"/>
          <ac:picMkLst>
            <pc:docMk/>
            <pc:sldMk cId="1536610979" sldId="294"/>
            <ac:picMk id="5" creationId="{B7D080A3-FE07-4B54-96A1-4832E16534FB}"/>
          </ac:picMkLst>
        </pc:picChg>
        <pc:cxnChg chg="add del">
          <ac:chgData name="Dane Turnbull" userId="e4b045713454a048" providerId="LiveId" clId="{8AF62FFD-1B24-42C2-9572-7E3ECB72EA8B}" dt="2021-06-23T01:42:38.558" v="2542" actId="26606"/>
          <ac:cxnSpMkLst>
            <pc:docMk/>
            <pc:sldMk cId="1536610979" sldId="294"/>
            <ac:cxnSpMk id="14" creationId="{1AEA88FB-F5DD-45CE-AAE1-7B33D0ABDD25}"/>
          </ac:cxnSpMkLst>
        </pc:cxnChg>
        <pc:cxnChg chg="add del">
          <ac:chgData name="Dane Turnbull" userId="e4b045713454a048" providerId="LiveId" clId="{8AF62FFD-1B24-42C2-9572-7E3ECB72EA8B}" dt="2021-06-23T01:42:37.187" v="2539" actId="26606"/>
          <ac:cxnSpMkLst>
            <pc:docMk/>
            <pc:sldMk cId="1536610979" sldId="294"/>
            <ac:cxnSpMk id="20" creationId="{3234ED8A-BEE3-4F34-B45B-731E1E292E3C}"/>
          </ac:cxnSpMkLst>
        </pc:cxnChg>
        <pc:cxnChg chg="add del">
          <ac:chgData name="Dane Turnbull" userId="e4b045713454a048" providerId="LiveId" clId="{8AF62FFD-1B24-42C2-9572-7E3ECB72EA8B}" dt="2021-06-23T01:42:32.865" v="2529" actId="26606"/>
          <ac:cxnSpMkLst>
            <pc:docMk/>
            <pc:sldMk cId="1536610979" sldId="294"/>
            <ac:cxnSpMk id="21" creationId="{1AEA88FB-F5DD-45CE-AAE1-7B33D0ABDD25}"/>
          </ac:cxnSpMkLst>
        </pc:cxnChg>
        <pc:cxnChg chg="add del">
          <ac:chgData name="Dane Turnbull" userId="e4b045713454a048" providerId="LiveId" clId="{8AF62FFD-1B24-42C2-9572-7E3ECB72EA8B}" dt="2021-06-23T01:42:33.369" v="2531" actId="26606"/>
          <ac:cxnSpMkLst>
            <pc:docMk/>
            <pc:sldMk cId="1536610979" sldId="294"/>
            <ac:cxnSpMk id="23" creationId="{A61721DD-D110-44EE-82A7-D56AB687E614}"/>
          </ac:cxnSpMkLst>
        </pc:cxnChg>
      </pc:sldChg>
      <pc:sldChg chg="addSp delSp modSp new mod setBg">
        <pc:chgData name="Dane Turnbull" userId="e4b045713454a048" providerId="LiveId" clId="{8AF62FFD-1B24-42C2-9572-7E3ECB72EA8B}" dt="2021-06-23T10:37:09.292" v="3149" actId="1076"/>
        <pc:sldMkLst>
          <pc:docMk/>
          <pc:sldMk cId="857483905" sldId="295"/>
        </pc:sldMkLst>
        <pc:spChg chg="mod">
          <ac:chgData name="Dane Turnbull" userId="e4b045713454a048" providerId="LiveId" clId="{8AF62FFD-1B24-42C2-9572-7E3ECB72EA8B}" dt="2021-06-23T10:36:46.903" v="3141" actId="26606"/>
          <ac:spMkLst>
            <pc:docMk/>
            <pc:sldMk cId="857483905" sldId="295"/>
            <ac:spMk id="2" creationId="{CAB6C7EE-5F97-4707-AF63-2A919BF46862}"/>
          </ac:spMkLst>
        </pc:spChg>
        <pc:spChg chg="mod ord">
          <ac:chgData name="Dane Turnbull" userId="e4b045713454a048" providerId="LiveId" clId="{8AF62FFD-1B24-42C2-9572-7E3ECB72EA8B}" dt="2021-06-23T10:36:46.903" v="3141" actId="26606"/>
          <ac:spMkLst>
            <pc:docMk/>
            <pc:sldMk cId="857483905" sldId="295"/>
            <ac:spMk id="3" creationId="{85F98F92-BA27-4FAB-A89E-F1F27FACACCC}"/>
          </ac:spMkLst>
        </pc:spChg>
        <pc:spChg chg="add del">
          <ac:chgData name="Dane Turnbull" userId="e4b045713454a048" providerId="LiveId" clId="{8AF62FFD-1B24-42C2-9572-7E3ECB72EA8B}" dt="2021-06-23T10:36:18.848" v="3133" actId="26606"/>
          <ac:spMkLst>
            <pc:docMk/>
            <pc:sldMk cId="857483905" sldId="295"/>
            <ac:spMk id="71" creationId="{CA4D39DB-AFA4-47BA-A7F2-13A71D210C66}"/>
          </ac:spMkLst>
        </pc:spChg>
        <pc:spChg chg="add del">
          <ac:chgData name="Dane Turnbull" userId="e4b045713454a048" providerId="LiveId" clId="{8AF62FFD-1B24-42C2-9572-7E3ECB72EA8B}" dt="2021-06-23T10:36:40.959" v="3139" actId="26606"/>
          <ac:spMkLst>
            <pc:docMk/>
            <pc:sldMk cId="857483905" sldId="295"/>
            <ac:spMk id="137" creationId="{C1A9B9E1-AE3D-4F69-9670-71C92ED1BCEE}"/>
          </ac:spMkLst>
        </pc:spChg>
        <pc:spChg chg="add del">
          <ac:chgData name="Dane Turnbull" userId="e4b045713454a048" providerId="LiveId" clId="{8AF62FFD-1B24-42C2-9572-7E3ECB72EA8B}" dt="2021-06-23T10:36:46.905" v="3142" actId="26606"/>
          <ac:spMkLst>
            <pc:docMk/>
            <pc:sldMk cId="857483905" sldId="295"/>
            <ac:spMk id="1028" creationId="{C1A9B9E1-AE3D-4F69-9670-71C92ED1BCEE}"/>
          </ac:spMkLst>
        </pc:spChg>
        <pc:spChg chg="add del">
          <ac:chgData name="Dane Turnbull" userId="e4b045713454a048" providerId="LiveId" clId="{8AF62FFD-1B24-42C2-9572-7E3ECB72EA8B}" dt="2021-06-23T10:36:46.903" v="3141" actId="26606"/>
          <ac:spMkLst>
            <pc:docMk/>
            <pc:sldMk cId="857483905" sldId="295"/>
            <ac:spMk id="1030" creationId="{CBDDD243-ED5F-4896-B18B-ABCF4B7E12C9}"/>
          </ac:spMkLst>
        </pc:spChg>
        <pc:spChg chg="add del">
          <ac:chgData name="Dane Turnbull" userId="e4b045713454a048" providerId="LiveId" clId="{8AF62FFD-1B24-42C2-9572-7E3ECB72EA8B}" dt="2021-06-23T10:36:46.903" v="3141" actId="26606"/>
          <ac:spMkLst>
            <pc:docMk/>
            <pc:sldMk cId="857483905" sldId="295"/>
            <ac:spMk id="1031" creationId="{319E6BB3-DF2B-4751-97C5-B3DB949AED9A}"/>
          </ac:spMkLst>
        </pc:spChg>
        <pc:spChg chg="add">
          <ac:chgData name="Dane Turnbull" userId="e4b045713454a048" providerId="LiveId" clId="{8AF62FFD-1B24-42C2-9572-7E3ECB72EA8B}" dt="2021-06-23T10:36:46.905" v="3142" actId="26606"/>
          <ac:spMkLst>
            <pc:docMk/>
            <pc:sldMk cId="857483905" sldId="295"/>
            <ac:spMk id="1033" creationId="{C1A9B9E1-AE3D-4F69-9670-71C92ED1BCEE}"/>
          </ac:spMkLst>
        </pc:spChg>
        <pc:picChg chg="add mod">
          <ac:chgData name="Dane Turnbull" userId="e4b045713454a048" providerId="LiveId" clId="{8AF62FFD-1B24-42C2-9572-7E3ECB72EA8B}" dt="2021-06-23T10:37:09.292" v="3149" actId="1076"/>
          <ac:picMkLst>
            <pc:docMk/>
            <pc:sldMk cId="857483905" sldId="295"/>
            <ac:picMk id="4" creationId="{0C8C1D34-778D-4349-8081-50D98EFDD4F1}"/>
          </ac:picMkLst>
        </pc:picChg>
        <pc:picChg chg="add del mod">
          <ac:chgData name="Dane Turnbull" userId="e4b045713454a048" providerId="LiveId" clId="{8AF62FFD-1B24-42C2-9572-7E3ECB72EA8B}" dt="2021-06-23T10:36:48.055" v="3143" actId="478"/>
          <ac:picMkLst>
            <pc:docMk/>
            <pc:sldMk cId="857483905" sldId="295"/>
            <ac:picMk id="1026" creationId="{841E1807-717B-4F5E-9844-38F37270F7BF}"/>
          </ac:picMkLst>
        </pc:picChg>
        <pc:cxnChg chg="add del">
          <ac:chgData name="Dane Turnbull" userId="e4b045713454a048" providerId="LiveId" clId="{8AF62FFD-1B24-42C2-9572-7E3ECB72EA8B}" dt="2021-06-23T10:36:46.905" v="3142" actId="26606"/>
          <ac:cxnSpMkLst>
            <pc:docMk/>
            <pc:sldMk cId="857483905" sldId="295"/>
            <ac:cxnSpMk id="73" creationId="{3234ED8A-BEE3-4F34-B45B-731E1E292E3C}"/>
          </ac:cxnSpMkLst>
        </pc:cxnChg>
        <pc:cxnChg chg="add del">
          <ac:chgData name="Dane Turnbull" userId="e4b045713454a048" providerId="LiveId" clId="{8AF62FFD-1B24-42C2-9572-7E3ECB72EA8B}" dt="2021-06-23T10:36:40.959" v="3139" actId="26606"/>
          <ac:cxnSpMkLst>
            <pc:docMk/>
            <pc:sldMk cId="857483905" sldId="295"/>
            <ac:cxnSpMk id="139" creationId="{3234ED8A-BEE3-4F34-B45B-731E1E292E3C}"/>
          </ac:cxnSpMkLst>
        </pc:cxnChg>
        <pc:cxnChg chg="add del">
          <ac:chgData name="Dane Turnbull" userId="e4b045713454a048" providerId="LiveId" clId="{8AF62FFD-1B24-42C2-9572-7E3ECB72EA8B}" dt="2021-06-23T10:36:46.903" v="3141" actId="26606"/>
          <ac:cxnSpMkLst>
            <pc:docMk/>
            <pc:sldMk cId="857483905" sldId="295"/>
            <ac:cxnSpMk id="141" creationId="{A61721DD-D110-44EE-82A7-D56AB687E614}"/>
          </ac:cxnSpMkLst>
        </pc:cxnChg>
        <pc:cxnChg chg="add">
          <ac:chgData name="Dane Turnbull" userId="e4b045713454a048" providerId="LiveId" clId="{8AF62FFD-1B24-42C2-9572-7E3ECB72EA8B}" dt="2021-06-23T10:36:46.905" v="3142" actId="26606"/>
          <ac:cxnSpMkLst>
            <pc:docMk/>
            <pc:sldMk cId="857483905" sldId="295"/>
            <ac:cxnSpMk id="1034" creationId="{3234ED8A-BEE3-4F34-B45B-731E1E292E3C}"/>
          </ac:cxnSpMkLst>
        </pc:cxnChg>
      </pc:sldChg>
    </pc:docChg>
  </pc:docChgLst>
  <pc:docChgLst>
    <pc:chgData name="Dane Turnbull" userId="e4b045713454a048" providerId="LiveId" clId="{5ED81E38-DEF7-49AF-A226-E9A262943643}"/>
    <pc:docChg chg="custSel addSld modSld">
      <pc:chgData name="Dane Turnbull" userId="e4b045713454a048" providerId="LiveId" clId="{5ED81E38-DEF7-49AF-A226-E9A262943643}" dt="2021-05-05T05:38:50.316" v="1105" actId="20577"/>
      <pc:docMkLst>
        <pc:docMk/>
      </pc:docMkLst>
      <pc:sldChg chg="modSp mod">
        <pc:chgData name="Dane Turnbull" userId="e4b045713454a048" providerId="LiveId" clId="{5ED81E38-DEF7-49AF-A226-E9A262943643}" dt="2021-05-05T05:38:50.316" v="1105" actId="20577"/>
        <pc:sldMkLst>
          <pc:docMk/>
          <pc:sldMk cId="2806257027" sldId="256"/>
        </pc:sldMkLst>
        <pc:spChg chg="mod">
          <ac:chgData name="Dane Turnbull" userId="e4b045713454a048" providerId="LiveId" clId="{5ED81E38-DEF7-49AF-A226-E9A262943643}" dt="2021-05-05T05:38:50.316" v="1105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Dane Turnbull" userId="e4b045713454a048" providerId="LiveId" clId="{5ED81E38-DEF7-49AF-A226-E9A262943643}" dt="2021-05-05T04:53:40.355" v="42" actId="20577"/>
        <pc:sldMkLst>
          <pc:docMk/>
          <pc:sldMk cId="1401741552" sldId="277"/>
        </pc:sldMkLst>
        <pc:spChg chg="mod">
          <ac:chgData name="Dane Turnbull" userId="e4b045713454a048" providerId="LiveId" clId="{5ED81E38-DEF7-49AF-A226-E9A262943643}" dt="2021-05-05T04:00:07.958" v="30" actId="20577"/>
          <ac:spMkLst>
            <pc:docMk/>
            <pc:sldMk cId="1401741552" sldId="277"/>
            <ac:spMk id="2" creationId="{7A4919D0-F177-4BBA-9A0B-DBA69E2ED764}"/>
          </ac:spMkLst>
        </pc:spChg>
        <pc:graphicFrameChg chg="mod">
          <ac:chgData name="Dane Turnbull" userId="e4b045713454a048" providerId="LiveId" clId="{5ED81E38-DEF7-49AF-A226-E9A262943643}" dt="2021-05-05T04:53:40.355" v="42" actId="20577"/>
          <ac:graphicFrameMkLst>
            <pc:docMk/>
            <pc:sldMk cId="1401741552" sldId="277"/>
            <ac:graphicFrameMk id="5" creationId="{91DB1382-7276-49FA-9632-38D558F457E3}"/>
          </ac:graphicFrameMkLst>
        </pc:graphicFrameChg>
      </pc:sldChg>
      <pc:sldChg chg="modSp mod">
        <pc:chgData name="Dane Turnbull" userId="e4b045713454a048" providerId="LiveId" clId="{5ED81E38-DEF7-49AF-A226-E9A262943643}" dt="2021-05-05T05:38:24.045" v="1082" actId="33524"/>
        <pc:sldMkLst>
          <pc:docMk/>
          <pc:sldMk cId="2032280090" sldId="278"/>
        </pc:sldMkLst>
        <pc:spChg chg="mod">
          <ac:chgData name="Dane Turnbull" userId="e4b045713454a048" providerId="LiveId" clId="{5ED81E38-DEF7-49AF-A226-E9A262943643}" dt="2021-05-05T05:02:16.394" v="61" actId="20577"/>
          <ac:spMkLst>
            <pc:docMk/>
            <pc:sldMk cId="2032280090" sldId="278"/>
            <ac:spMk id="2" creationId="{A1DCF99C-54AB-4D09-BF87-793A9B6EB164}"/>
          </ac:spMkLst>
        </pc:spChg>
        <pc:spChg chg="mod">
          <ac:chgData name="Dane Turnbull" userId="e4b045713454a048" providerId="LiveId" clId="{5ED81E38-DEF7-49AF-A226-E9A262943643}" dt="2021-05-05T05:38:24.045" v="1082" actId="33524"/>
          <ac:spMkLst>
            <pc:docMk/>
            <pc:sldMk cId="2032280090" sldId="278"/>
            <ac:spMk id="3" creationId="{C09638E8-F31C-4FF8-85F6-0FEF1628CBD6}"/>
          </ac:spMkLst>
        </pc:spChg>
      </pc:sldChg>
      <pc:sldChg chg="modSp new mod">
        <pc:chgData name="Dane Turnbull" userId="e4b045713454a048" providerId="LiveId" clId="{5ED81E38-DEF7-49AF-A226-E9A262943643}" dt="2021-05-05T05:37:19.022" v="950" actId="20577"/>
        <pc:sldMkLst>
          <pc:docMk/>
          <pc:sldMk cId="3290806235" sldId="279"/>
        </pc:sldMkLst>
        <pc:spChg chg="mod">
          <ac:chgData name="Dane Turnbull" userId="e4b045713454a048" providerId="LiveId" clId="{5ED81E38-DEF7-49AF-A226-E9A262943643}" dt="2021-05-05T05:06:40.982" v="295" actId="20577"/>
          <ac:spMkLst>
            <pc:docMk/>
            <pc:sldMk cId="3290806235" sldId="279"/>
            <ac:spMk id="2" creationId="{EE76AAE1-7383-457D-BD72-9DEAD799C558}"/>
          </ac:spMkLst>
        </pc:spChg>
        <pc:spChg chg="mod">
          <ac:chgData name="Dane Turnbull" userId="e4b045713454a048" providerId="LiveId" clId="{5ED81E38-DEF7-49AF-A226-E9A262943643}" dt="2021-05-05T05:37:19.022" v="950" actId="20577"/>
          <ac:spMkLst>
            <pc:docMk/>
            <pc:sldMk cId="3290806235" sldId="279"/>
            <ac:spMk id="3" creationId="{C95D2F5D-6426-46AC-9FE9-EA5812A9BB31}"/>
          </ac:spMkLst>
        </pc:spChg>
      </pc:sldChg>
      <pc:sldChg chg="modSp new mod">
        <pc:chgData name="Dane Turnbull" userId="e4b045713454a048" providerId="LiveId" clId="{5ED81E38-DEF7-49AF-A226-E9A262943643}" dt="2021-05-05T05:36:22.418" v="921" actId="20577"/>
        <pc:sldMkLst>
          <pc:docMk/>
          <pc:sldMk cId="875586620" sldId="280"/>
        </pc:sldMkLst>
        <pc:spChg chg="mod">
          <ac:chgData name="Dane Turnbull" userId="e4b045713454a048" providerId="LiveId" clId="{5ED81E38-DEF7-49AF-A226-E9A262943643}" dt="2021-05-05T05:20:22.413" v="599" actId="20577"/>
          <ac:spMkLst>
            <pc:docMk/>
            <pc:sldMk cId="875586620" sldId="280"/>
            <ac:spMk id="2" creationId="{8C6B4E16-B145-42E0-94CD-57093FE93698}"/>
          </ac:spMkLst>
        </pc:spChg>
        <pc:spChg chg="mod">
          <ac:chgData name="Dane Turnbull" userId="e4b045713454a048" providerId="LiveId" clId="{5ED81E38-DEF7-49AF-A226-E9A262943643}" dt="2021-05-05T05:36:22.418" v="921" actId="20577"/>
          <ac:spMkLst>
            <pc:docMk/>
            <pc:sldMk cId="875586620" sldId="280"/>
            <ac:spMk id="3" creationId="{A32253C5-0266-490A-AF26-4AD552C8D3CD}"/>
          </ac:spMkLst>
        </pc:spChg>
      </pc:sldChg>
      <pc:sldChg chg="addSp delSp modSp new mod">
        <pc:chgData name="Dane Turnbull" userId="e4b045713454a048" providerId="LiveId" clId="{5ED81E38-DEF7-49AF-A226-E9A262943643}" dt="2021-05-05T05:32:27.463" v="645" actId="20577"/>
        <pc:sldMkLst>
          <pc:docMk/>
          <pc:sldMk cId="1004640164" sldId="281"/>
        </pc:sldMkLst>
        <pc:spChg chg="mod">
          <ac:chgData name="Dane Turnbull" userId="e4b045713454a048" providerId="LiveId" clId="{5ED81E38-DEF7-49AF-A226-E9A262943643}" dt="2021-05-05T05:32:27.463" v="645" actId="20577"/>
          <ac:spMkLst>
            <pc:docMk/>
            <pc:sldMk cId="1004640164" sldId="281"/>
            <ac:spMk id="2" creationId="{B5709FE4-1CC3-4617-B077-911CD76B31E8}"/>
          </ac:spMkLst>
        </pc:spChg>
        <pc:spChg chg="del">
          <ac:chgData name="Dane Turnbull" userId="e4b045713454a048" providerId="LiveId" clId="{5ED81E38-DEF7-49AF-A226-E9A262943643}" dt="2021-05-05T05:30:21.500" v="603" actId="22"/>
          <ac:spMkLst>
            <pc:docMk/>
            <pc:sldMk cId="1004640164" sldId="281"/>
            <ac:spMk id="3" creationId="{E11EDDC8-F7BB-4E5C-9FEF-103A7AB84862}"/>
          </ac:spMkLst>
        </pc:spChg>
        <pc:picChg chg="add mod ord">
          <ac:chgData name="Dane Turnbull" userId="e4b045713454a048" providerId="LiveId" clId="{5ED81E38-DEF7-49AF-A226-E9A262943643}" dt="2021-05-05T05:30:29.862" v="605" actId="1076"/>
          <ac:picMkLst>
            <pc:docMk/>
            <pc:sldMk cId="1004640164" sldId="281"/>
            <ac:picMk id="5" creationId="{E8AC05B9-79DF-4C05-A698-B5277A15C48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1" dirty="0"/>
            <a:t>Predict web traffic trends based on historic data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Develop strategies for Load balancing applications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Better understand user behavior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1" kern="1200" dirty="0"/>
            <a:t>Predict web traffic trends based on historic data</a:t>
          </a:r>
          <a:endParaRPr lang="en-US" sz="1700" kern="1200" dirty="0"/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dirty="0"/>
            <a:t>Develop strategies for Load balancing applications</a:t>
          </a:r>
          <a:endParaRPr lang="en-US" sz="1700" kern="1200" dirty="0"/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dirty="0"/>
            <a:t>Better understand user behavior</a:t>
          </a:r>
          <a:endParaRPr lang="en-US" sz="1700" kern="1200" dirty="0"/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wikipedia-web-traffic-time-series-forecasting-part-1-e43734adca3d" TargetMode="External"/><Relationship Id="rId3" Type="http://schemas.openxmlformats.org/officeDocument/2006/relationships/hyperlink" Target="https://www.kaggle.com/c/web-traffic-time-series-forecasting" TargetMode="External"/><Relationship Id="rId7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s://www.mediawiki.org/wiki/API:Main_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otly.com/ggplot2/" TargetMode="External"/><Relationship Id="rId5" Type="http://schemas.openxmlformats.org/officeDocument/2006/relationships/hyperlink" Target="https://otexts.com/fpp2/arima-r.html" TargetMode="External"/><Relationship Id="rId4" Type="http://schemas.openxmlformats.org/officeDocument/2006/relationships/hyperlink" Target="https://www.rdocumentation.org/packages/forecast/versions/8.15/topics/auto.arim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/web-traffic-time-series-forecasting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Web Traffic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DA485 Capstone Project</a:t>
            </a:r>
          </a:p>
          <a:p>
            <a:r>
              <a:rPr lang="en-US">
                <a:solidFill>
                  <a:srgbClr val="FFFFFF"/>
                </a:solidFill>
              </a:rPr>
              <a:t>Dane Turnbull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6F70-B4BB-4B1E-B8D2-DD6B295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23082"/>
            <a:ext cx="9720072" cy="1499616"/>
          </a:xfrm>
        </p:spPr>
        <p:txBody>
          <a:bodyPr/>
          <a:lstStyle/>
          <a:p>
            <a:r>
              <a:rPr lang="en-US" dirty="0"/>
              <a:t>Understanding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20D16-FD5F-4B52-894B-08EF6E33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40" y="1795703"/>
            <a:ext cx="10001919" cy="1264922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84F88B65-547C-4704-9661-0E403F8462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2A0122EC-B39F-4D2E-81E4-EA067312C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2751" y="1615751"/>
            <a:ext cx="2118049" cy="211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EA147-BC64-42EB-ADFC-C392DB785245}"/>
              </a:ext>
            </a:extLst>
          </p:cNvPr>
          <p:cNvSpPr txBox="1"/>
          <p:nvPr/>
        </p:nvSpPr>
        <p:spPr>
          <a:xfrm>
            <a:off x="4704211" y="6009655"/>
            <a:ext cx="391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*mean_view is scaled down by log10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333780-3E0E-4164-8611-57D1C934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67" y="3276600"/>
            <a:ext cx="8673393" cy="27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E9D6-0425-42CB-B1F6-9B679DDE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0431C-CEB3-48B2-A72D-B147DE5DD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323" y="1866306"/>
            <a:ext cx="7287353" cy="4499784"/>
          </a:xfrm>
        </p:spPr>
      </p:pic>
    </p:spTree>
    <p:extLst>
      <p:ext uri="{BB962C8B-B14F-4D97-AF65-F5344CB8AC3E}">
        <p14:creationId xmlns:p14="http://schemas.microsoft.com/office/powerpoint/2010/main" val="154584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8EB1-F39E-4827-BBF1-59A4D6E1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E81F-993A-4983-9411-B2B2BD2D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Stands for Auto Regressive Integrated Moving Average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ARIMA has a fixed structure that is built for time-series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Captures complex relationships through an iterative process of regressing a variable: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sz="2400" dirty="0"/>
              <a:t>- Views ~ Dates</a:t>
            </a:r>
          </a:p>
        </p:txBody>
      </p:sp>
    </p:spTree>
    <p:extLst>
      <p:ext uri="{BB962C8B-B14F-4D97-AF65-F5344CB8AC3E}">
        <p14:creationId xmlns:p14="http://schemas.microsoft.com/office/powerpoint/2010/main" val="91426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FE68-29D3-4C23-A267-6814ADAE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Auto.Arima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ABAC6-D65B-4101-B19C-5AACF943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89" y="1782816"/>
            <a:ext cx="7673150" cy="4735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A7F9D7-1B36-4464-977A-A54C647F1717}"/>
              </a:ext>
            </a:extLst>
          </p:cNvPr>
          <p:cNvSpPr txBox="1"/>
          <p:nvPr/>
        </p:nvSpPr>
        <p:spPr>
          <a:xfrm>
            <a:off x="6953694" y="1761666"/>
            <a:ext cx="372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dirty="0"/>
              <a:t>Prediction length of 45 days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4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7759-CA92-4AC4-BD81-0C01E4BB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90" y="613208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residuals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876C8-2C3E-4E59-85A0-C8C7A71F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015413"/>
            <a:ext cx="3866605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Strong p-value = 0 .017 (less than 0.05)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Residuals are normally distributed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Mostly absent of autocorrelation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2C2FE-E76E-415C-A9E1-4E7E971C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28" y="1363016"/>
            <a:ext cx="6909577" cy="4266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B8E1B-D93D-4F04-81AB-AB1530C4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5" y="4127957"/>
            <a:ext cx="4167647" cy="12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4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AE9B-A32E-4E16-BE56-FD509919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Prophet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4C873-7DC3-48CE-8BEE-A827C900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Implementation of the Prophet library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 non-linear trends are fit with yearly seasonality effects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B6D47-D482-483F-B431-6A9E2FC9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296902"/>
            <a:ext cx="6909577" cy="42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9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BF14-BF7C-40B2-9FB0-CB81A248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Prophet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B1D3D2-D98F-45CC-91EA-96AEF583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7" y="3120705"/>
            <a:ext cx="2272754" cy="17756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Prophet components plotted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Clear dip in views for middle of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080A3-FE07-4B54-96A1-4832E165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981" y="1688973"/>
            <a:ext cx="7571429" cy="46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1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36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F4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6C7EE-5F97-4707-AF63-2A919BF4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Improvements</a:t>
            </a:r>
          </a:p>
        </p:txBody>
      </p:sp>
      <p:cxnSp>
        <p:nvCxnSpPr>
          <p:cNvPr id="1034" name="Straight Connector 138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8F92-BA27-4FAB-A89E-F1F27FAC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Include more relevant dates - Kaggle and API only provided up to 2016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Determine specific seasonality effects and tune accordingly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Overall increase in model performance</a:t>
            </a:r>
          </a:p>
        </p:txBody>
      </p:sp>
      <p:pic>
        <p:nvPicPr>
          <p:cNvPr id="4" name="Picture 4" descr="How to Do Hyperparameter Tuning on Any Python Script in 3 Easy Steps -  neptune.ai">
            <a:extLst>
              <a:ext uri="{FF2B5EF4-FFF2-40B4-BE49-F238E27FC236}">
                <a16:creationId xmlns:a16="http://schemas.microsoft.com/office/drawing/2014/main" id="{0C8C1D34-778D-4349-8081-50D98EFD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41" y="1105677"/>
            <a:ext cx="6479488" cy="464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8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E79F-1CF4-4491-9B74-BC7DBFFA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D24A-40B5-4247-9BF4-11A034AA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https://www.mediawiki.org/wiki/API:Main_page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https://www.kaggle.com/c/web-traffic-time-series-forecasting</a:t>
            </a:r>
            <a:endParaRPr lang="en-US" dirty="0"/>
          </a:p>
          <a:p>
            <a:r>
              <a:rPr lang="en-US" dirty="0">
                <a:hlinkClick r:id="rId4"/>
              </a:rPr>
              <a:t>https://www.rdocumentation.org/packages/forecast/versions/8.15/topics/auto.arima</a:t>
            </a:r>
            <a:endParaRPr lang="en-US" dirty="0"/>
          </a:p>
          <a:p>
            <a:r>
              <a:rPr lang="en-US" dirty="0">
                <a:hlinkClick r:id="rId5"/>
              </a:rPr>
              <a:t>https://otexts.com/fpp2/arima-r.html</a:t>
            </a:r>
            <a:endParaRPr lang="en-US" dirty="0"/>
          </a:p>
          <a:p>
            <a:r>
              <a:rPr lang="en-US" dirty="0">
                <a:hlinkClick r:id="rId6"/>
              </a:rPr>
              <a:t>https://plotly.com/ggplot2/</a:t>
            </a:r>
            <a:endParaRPr lang="en-US" dirty="0"/>
          </a:p>
          <a:p>
            <a:r>
              <a:rPr lang="en-US" dirty="0">
                <a:hlinkClick r:id="rId7"/>
              </a:rPr>
              <a:t>https://www.rstudio.com/wp-content/uploads/2015/02/data-wrangling-cheatsheet.pdf</a:t>
            </a:r>
            <a:endParaRPr lang="en-US" dirty="0"/>
          </a:p>
          <a:p>
            <a:r>
              <a:rPr lang="en-US" dirty="0">
                <a:hlinkClick r:id="rId8"/>
              </a:rPr>
              <a:t>https://medium.com/swlh/wikipedia-web-traffic-time-series-forecasting-part-1-e43734adca3d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What is Web traffic forecasting?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41249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F99C-54AB-4D09-BF87-793A9B6E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Potential Customers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38E8-F31C-4FF8-85F6-0FEF1628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20872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Businesses looking for insights on web traffic to improve efficiency and gain a competitive 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Forecasting is ubiquitous across industries:</a:t>
            </a:r>
          </a:p>
          <a:p>
            <a:pPr lvl="2">
              <a:buFont typeface="Tw Cen MT" panose="020B0602020104020603" pitchFamily="34" charset="0"/>
              <a:buChar char="–"/>
            </a:pPr>
            <a:r>
              <a:rPr lang="en-US" sz="2000" dirty="0"/>
              <a:t> Operations</a:t>
            </a:r>
          </a:p>
          <a:p>
            <a:pPr lvl="2">
              <a:buFont typeface="Tw Cen MT" panose="020B0602020104020603" pitchFamily="34" charset="0"/>
              <a:buChar char="–"/>
            </a:pPr>
            <a:r>
              <a:rPr lang="en-US" sz="2000" dirty="0"/>
              <a:t> Retail</a:t>
            </a:r>
          </a:p>
          <a:p>
            <a:pPr lvl="2">
              <a:buFont typeface="Tw Cen MT" panose="020B0602020104020603" pitchFamily="34" charset="0"/>
              <a:buChar char="–"/>
            </a:pPr>
            <a:r>
              <a:rPr lang="en-US" sz="2000" dirty="0"/>
              <a:t> Marketing</a:t>
            </a:r>
          </a:p>
          <a:p>
            <a:pPr lvl="2">
              <a:buFont typeface="Tw Cen MT" panose="020B0602020104020603" pitchFamily="34" charset="0"/>
              <a:buChar char="–"/>
            </a:pPr>
            <a:r>
              <a:rPr lang="en-US" sz="2000" dirty="0"/>
              <a:t> Logistics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Updated Roadmap for MANTA: It&amp;#39;s Always About the Customer | MANTA">
            <a:extLst>
              <a:ext uri="{FF2B5EF4-FFF2-40B4-BE49-F238E27FC236}">
                <a16:creationId xmlns:a16="http://schemas.microsoft.com/office/drawing/2014/main" id="{744CCA36-944B-4DA8-B8FA-663FD9EE9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7001" y="1976361"/>
            <a:ext cx="5455921" cy="290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8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5BDBE-F701-4B91-881C-1AA9ABE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xploratory Data Analysis – An Important Step in Data Science - CAMELOT Blog">
            <a:extLst>
              <a:ext uri="{FF2B5EF4-FFF2-40B4-BE49-F238E27FC236}">
                <a16:creationId xmlns:a16="http://schemas.microsoft.com/office/drawing/2014/main" id="{6BB1B823-FF19-4547-A0CA-FB9823C0A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5278" y="1491107"/>
            <a:ext cx="6619298" cy="37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0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1090-A2BF-4440-A2EF-6EAB88E5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Software</a:t>
            </a:r>
          </a:p>
        </p:txBody>
      </p:sp>
      <p:sp>
        <p:nvSpPr>
          <p:cNvPr id="4" name="AutoShape 2" descr="R: R Logo">
            <a:extLst>
              <a:ext uri="{FF2B5EF4-FFF2-40B4-BE49-F238E27FC236}">
                <a16:creationId xmlns:a16="http://schemas.microsoft.com/office/drawing/2014/main" id="{176497AC-048A-4F8A-BEBD-ED448CBA563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Primarily RStudio to do analysis</a:t>
            </a:r>
          </a:p>
          <a:p>
            <a:pPr lvl="1">
              <a:buFont typeface="Tw Cen MT" panose="020B0602020104020603" pitchFamily="34" charset="0"/>
              <a:buChar char="–"/>
            </a:pPr>
            <a:r>
              <a:rPr lang="en-US" dirty="0"/>
              <a:t> tidyverse</a:t>
            </a:r>
          </a:p>
          <a:p>
            <a:pPr lvl="1">
              <a:buFont typeface="Tw Cen MT" panose="020B0602020104020603" pitchFamily="34" charset="0"/>
              <a:buChar char="–"/>
            </a:pPr>
            <a:r>
              <a:rPr lang="en-US" dirty="0"/>
              <a:t> plotly</a:t>
            </a:r>
          </a:p>
          <a:p>
            <a:pPr lvl="1">
              <a:buFont typeface="Tw Cen MT" panose="020B0602020104020603" pitchFamily="34" charset="0"/>
              <a:buChar char="–"/>
            </a:pPr>
            <a:r>
              <a:rPr lang="en-US" dirty="0"/>
              <a:t> forecast</a:t>
            </a:r>
          </a:p>
          <a:p>
            <a:pPr lvl="1">
              <a:buFont typeface="Tw Cen MT" panose="020B0602020104020603" pitchFamily="34" charset="0"/>
              <a:buChar char="–"/>
            </a:pPr>
            <a:r>
              <a:rPr lang="en-US" dirty="0"/>
              <a:t> prophet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used for some visuals</a:t>
            </a:r>
          </a:p>
          <a:p>
            <a:pPr lvl="1">
              <a:buFont typeface="Tw Cen MT" panose="020B0602020104020603" pitchFamily="34" charset="0"/>
              <a:buChar char="–"/>
            </a:pPr>
            <a:r>
              <a:rPr lang="en-US" dirty="0"/>
              <a:t>plotly</a:t>
            </a:r>
          </a:p>
          <a:p>
            <a:pPr lvl="1">
              <a:buFont typeface="Tw Cen MT" panose="020B0602020104020603" pitchFamily="34" charset="0"/>
              <a:buChar char="–"/>
            </a:pPr>
            <a:r>
              <a:rPr lang="en-US" dirty="0"/>
              <a:t>ggplot	</a:t>
            </a:r>
          </a:p>
        </p:txBody>
      </p:sp>
      <p:sp>
        <p:nvSpPr>
          <p:cNvPr id="5" name="AutoShape 4" descr="R: R Logo">
            <a:extLst>
              <a:ext uri="{FF2B5EF4-FFF2-40B4-BE49-F238E27FC236}">
                <a16:creationId xmlns:a16="http://schemas.microsoft.com/office/drawing/2014/main" id="{DC66D78E-4B31-4F24-B5A4-1FA1607EF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5927" y="768927"/>
            <a:ext cx="2812473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E0119-D0B5-40B0-85B0-9696A9A0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61" y="1864298"/>
            <a:ext cx="4038659" cy="31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AAE1-7383-457D-BD72-9DEAD799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2F5D-6426-46AC-9FE9-EA5812A9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145,000 time series: </a:t>
            </a:r>
          </a:p>
          <a:p>
            <a:pPr marL="0" indent="0">
              <a:buNone/>
            </a:pPr>
            <a:r>
              <a:rPr lang="en-US" dirty="0"/>
              <a:t>	Daily page views, 2015-07-01 to 2016-12-31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https://www.kaggle.com/c/web-traffic-time-series-forecasting/data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1DC7D-740F-48FE-B0DA-6094BEE1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76" y="3280838"/>
            <a:ext cx="9324975" cy="8667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66FAF-1F62-4544-9EE1-D82D076BC22F}"/>
              </a:ext>
            </a:extLst>
          </p:cNvPr>
          <p:cNvSpPr/>
          <p:nvPr/>
        </p:nvSpPr>
        <p:spPr>
          <a:xfrm>
            <a:off x="1108015" y="3580001"/>
            <a:ext cx="2809643" cy="21182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360A79-1D14-4183-A2F9-F77C24C679B4}"/>
              </a:ext>
            </a:extLst>
          </p:cNvPr>
          <p:cNvCxnSpPr>
            <a:cxnSpLocks/>
          </p:cNvCxnSpPr>
          <p:nvPr/>
        </p:nvCxnSpPr>
        <p:spPr>
          <a:xfrm>
            <a:off x="3917658" y="3866030"/>
            <a:ext cx="360726" cy="5631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B5AB4-A226-45A9-A42D-7C4C0EBD2B72}"/>
              </a:ext>
            </a:extLst>
          </p:cNvPr>
          <p:cNvSpPr txBox="1"/>
          <p:nvPr/>
        </p:nvSpPr>
        <p:spPr>
          <a:xfrm>
            <a:off x="3917658" y="4425028"/>
            <a:ext cx="121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page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55213D-3026-4ACE-96AC-1917DCB6AE38}"/>
              </a:ext>
            </a:extLst>
          </p:cNvPr>
          <p:cNvSpPr/>
          <p:nvPr/>
        </p:nvSpPr>
        <p:spPr>
          <a:xfrm>
            <a:off x="5680443" y="3280838"/>
            <a:ext cx="1034474" cy="51098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92922E-C946-4BA9-B853-2C4301ADA582}"/>
              </a:ext>
            </a:extLst>
          </p:cNvPr>
          <p:cNvCxnSpPr>
            <a:cxnSpLocks/>
          </p:cNvCxnSpPr>
          <p:nvPr/>
        </p:nvCxnSpPr>
        <p:spPr>
          <a:xfrm>
            <a:off x="6197680" y="3866030"/>
            <a:ext cx="387847" cy="558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6CF54C-0C36-4262-BC25-033CFA21EC23}"/>
              </a:ext>
            </a:extLst>
          </p:cNvPr>
          <p:cNvSpPr txBox="1"/>
          <p:nvPr/>
        </p:nvSpPr>
        <p:spPr>
          <a:xfrm>
            <a:off x="6096000" y="4425027"/>
            <a:ext cx="1311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traffic data</a:t>
            </a:r>
          </a:p>
        </p:txBody>
      </p:sp>
    </p:spTree>
    <p:extLst>
      <p:ext uri="{BB962C8B-B14F-4D97-AF65-F5344CB8AC3E}">
        <p14:creationId xmlns:p14="http://schemas.microsoft.com/office/powerpoint/2010/main" val="329080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4E16-B145-42E0-94CD-57093FE9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53C5-0266-490A-AF26-4AD552C8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Checked for missing values and found about 8%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Separate the date and pages to make it easier to visualize: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50D17-9661-411A-9E55-D82CBC1F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15" y="3764498"/>
            <a:ext cx="10176370" cy="1008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C898C-76B3-425E-82D1-2E563D20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5" y="5126245"/>
            <a:ext cx="103822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8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4E16-B145-42E0-94CD-57093FE9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16" y="570883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53C5-0266-490A-AF26-4AD552C8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889" y="1444380"/>
            <a:ext cx="4426276" cy="2240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Extraction of time-series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59F726-493A-4D19-874E-BC3FEDBF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4" y="2130194"/>
            <a:ext cx="5846849" cy="3595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FECE83-6E35-49C6-9B7E-6E3F2C7F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77" y="2100346"/>
            <a:ext cx="5924442" cy="36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7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D869-0D31-4198-A9E9-63D7F47D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95" y="523128"/>
            <a:ext cx="9720072" cy="1499616"/>
          </a:xfrm>
        </p:spPr>
        <p:txBody>
          <a:bodyPr/>
          <a:lstStyle/>
          <a:p>
            <a:r>
              <a:rPr lang="en-US" dirty="0"/>
              <a:t>The variables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6A0882-1CB9-473D-A1F3-CA4988190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60" y="1889288"/>
            <a:ext cx="6569824" cy="40227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9AA71A-8883-464B-8581-4BD5D959AE23}"/>
              </a:ext>
            </a:extLst>
          </p:cNvPr>
          <p:cNvSpPr txBox="1"/>
          <p:nvPr/>
        </p:nvSpPr>
        <p:spPr>
          <a:xfrm>
            <a:off x="7755467" y="1704622"/>
            <a:ext cx="398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D1A4F-31EB-4C4D-BCE9-DDA577C0E8F3}"/>
              </a:ext>
            </a:extLst>
          </p:cNvPr>
          <p:cNvSpPr txBox="1"/>
          <p:nvPr/>
        </p:nvSpPr>
        <p:spPr>
          <a:xfrm>
            <a:off x="7360355" y="1841182"/>
            <a:ext cx="47752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locale data includes 7 languages: German, English, Spanish, French, Japanese, Russian, and Chinese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Access: Platform used to view page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 Agent being a real person, spider being a bot used to index content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1929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1683</TotalTime>
  <Words>444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Inter</vt:lpstr>
      <vt:lpstr>Tw Cen MT</vt:lpstr>
      <vt:lpstr>Tw Cen MT Condensed</vt:lpstr>
      <vt:lpstr>Wingdings 3</vt:lpstr>
      <vt:lpstr>Integral</vt:lpstr>
      <vt:lpstr>Web Traffic Forecasting </vt:lpstr>
      <vt:lpstr>What is Web traffic forecasting?</vt:lpstr>
      <vt:lpstr>Potential Customers</vt:lpstr>
      <vt:lpstr>Exploratory data analysis (EDA)</vt:lpstr>
      <vt:lpstr>Analysis Software</vt:lpstr>
      <vt:lpstr>Data Source</vt:lpstr>
      <vt:lpstr>Cleaning and Transformation</vt:lpstr>
      <vt:lpstr>Cleaning and Transformation</vt:lpstr>
      <vt:lpstr>The variables</vt:lpstr>
      <vt:lpstr>Understanding trends</vt:lpstr>
      <vt:lpstr>Outliers</vt:lpstr>
      <vt:lpstr>Model Selection - ARIMA</vt:lpstr>
      <vt:lpstr>Auto.Arima Results</vt:lpstr>
      <vt:lpstr>residuals</vt:lpstr>
      <vt:lpstr>Prophet Model</vt:lpstr>
      <vt:lpstr>Prophet Model</vt:lpstr>
      <vt:lpstr>Improvements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 report</dc:title>
  <dc:creator>Dane Turnbull</dc:creator>
  <cp:lastModifiedBy>Dane Turnbull</cp:lastModifiedBy>
  <cp:revision>2</cp:revision>
  <dcterms:created xsi:type="dcterms:W3CDTF">2021-05-05T03:25:57Z</dcterms:created>
  <dcterms:modified xsi:type="dcterms:W3CDTF">2021-06-24T02:11:53Z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