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64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5CE5-5021-4A17-B542-0141287DAD55}" v="112" dt="2020-05-15T13:07:23.215"/>
    <p1510:client id="{2E266A37-C7E6-CF90-5F73-DA4B8EFA7F0E}" v="12" dt="2020-05-15T11:10:43.583"/>
    <p1510:client id="{3D4596C8-BE3D-07EF-78DF-CF5A92532224}" v="446" dt="2020-05-14T23:37:48.702"/>
    <p1510:client id="{484AF891-E4FB-F35A-8C39-79C649C6D02E}" v="166" dt="2020-05-14T19:29:56.497"/>
    <p1510:client id="{959761C0-8F6D-614A-1050-CF77144F9170}" v="733" dt="2020-05-15T12:55:22.312"/>
    <p1510:client id="{9D5FEADA-30EB-6DE4-DBE2-77B4084E1410}" v="50" dt="2020-05-15T11:47:18.179"/>
    <p1510:client id="{DEE90C87-A788-CBEC-B1A7-F805959FF7E7}" v="885" dt="2020-05-15T14:17:5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77621-AC40-4005-994E-F8BEE97489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3B79F1-91FB-4C4D-B06D-F9F194706EB9}">
      <dgm:prSet/>
      <dgm:spPr/>
      <dgm:t>
        <a:bodyPr/>
        <a:lstStyle/>
        <a:p>
          <a:r>
            <a:rPr lang="fr-FR"/>
            <a:t>Toucher tous les âges et plus globalement toutes les personnes qui peuvent voir ce jeu </a:t>
          </a:r>
          <a:endParaRPr lang="en-US"/>
        </a:p>
      </dgm:t>
    </dgm:pt>
    <dgm:pt modelId="{F9EEC160-76B8-4AE9-BB03-5D3AD98720AA}" type="parTrans" cxnId="{89DA2FE2-D0AF-433A-9ECF-56C43041E91C}">
      <dgm:prSet/>
      <dgm:spPr/>
      <dgm:t>
        <a:bodyPr/>
        <a:lstStyle/>
        <a:p>
          <a:endParaRPr lang="en-US"/>
        </a:p>
      </dgm:t>
    </dgm:pt>
    <dgm:pt modelId="{6713D25D-0640-4ED3-BD0F-4D8890F0E459}" type="sibTrans" cxnId="{89DA2FE2-D0AF-433A-9ECF-56C43041E91C}">
      <dgm:prSet/>
      <dgm:spPr/>
      <dgm:t>
        <a:bodyPr/>
        <a:lstStyle/>
        <a:p>
          <a:endParaRPr lang="en-US"/>
        </a:p>
      </dgm:t>
    </dgm:pt>
    <dgm:pt modelId="{FF6330A9-99B8-482B-BE86-EF7E86E93704}">
      <dgm:prSet/>
      <dgm:spPr/>
      <dgm:t>
        <a:bodyPr/>
        <a:lstStyle/>
        <a:p>
          <a:r>
            <a:rPr lang="fr-FR"/>
            <a:t>Passer notre message le plus clairement possible</a:t>
          </a:r>
          <a:endParaRPr lang="en-US"/>
        </a:p>
      </dgm:t>
    </dgm:pt>
    <dgm:pt modelId="{A2C24BC5-6B03-4D36-96E5-F6E0B21C1A33}" type="parTrans" cxnId="{8B6A4697-2C28-4D86-96E0-546716E9760E}">
      <dgm:prSet/>
      <dgm:spPr/>
      <dgm:t>
        <a:bodyPr/>
        <a:lstStyle/>
        <a:p>
          <a:endParaRPr lang="en-US"/>
        </a:p>
      </dgm:t>
    </dgm:pt>
    <dgm:pt modelId="{20615473-A3D8-444E-A98C-BD5A7E562081}" type="sibTrans" cxnId="{8B6A4697-2C28-4D86-96E0-546716E9760E}">
      <dgm:prSet/>
      <dgm:spPr/>
      <dgm:t>
        <a:bodyPr/>
        <a:lstStyle/>
        <a:p>
          <a:endParaRPr lang="en-US"/>
        </a:p>
      </dgm:t>
    </dgm:pt>
    <dgm:pt modelId="{9590D75A-7707-4A79-A932-A75623272596}">
      <dgm:prSet/>
      <dgm:spPr/>
      <dgm:t>
        <a:bodyPr/>
        <a:lstStyle/>
        <a:p>
          <a:r>
            <a:rPr lang="fr-FR"/>
            <a:t>Avoir un jeu qui est le plus plaisant possible</a:t>
          </a:r>
          <a:endParaRPr lang="en-US"/>
        </a:p>
      </dgm:t>
    </dgm:pt>
    <dgm:pt modelId="{17702DCF-D48C-4C9B-B0E5-312151EF9BCE}" type="parTrans" cxnId="{1D17D59F-83D5-43FF-9C35-B6CF20325414}">
      <dgm:prSet/>
      <dgm:spPr/>
      <dgm:t>
        <a:bodyPr/>
        <a:lstStyle/>
        <a:p>
          <a:endParaRPr lang="en-US"/>
        </a:p>
      </dgm:t>
    </dgm:pt>
    <dgm:pt modelId="{6D3F2D5B-70F3-4288-BEFD-B4A8CC4133D8}" type="sibTrans" cxnId="{1D17D59F-83D5-43FF-9C35-B6CF20325414}">
      <dgm:prSet/>
      <dgm:spPr/>
      <dgm:t>
        <a:bodyPr/>
        <a:lstStyle/>
        <a:p>
          <a:endParaRPr lang="en-US"/>
        </a:p>
      </dgm:t>
    </dgm:pt>
    <dgm:pt modelId="{5121C1B5-63C7-4D1D-A62C-EF65E945F422}" type="pres">
      <dgm:prSet presAssocID="{79377621-AC40-4005-994E-F8BEE97489E4}" presName="root" presStyleCnt="0">
        <dgm:presLayoutVars>
          <dgm:dir/>
          <dgm:resizeHandles val="exact"/>
        </dgm:presLayoutVars>
      </dgm:prSet>
      <dgm:spPr/>
    </dgm:pt>
    <dgm:pt modelId="{2F8F914D-E862-43B6-BCDB-77AF96A5F315}" type="pres">
      <dgm:prSet presAssocID="{F63B79F1-91FB-4C4D-B06D-F9F194706EB9}" presName="compNode" presStyleCnt="0"/>
      <dgm:spPr/>
    </dgm:pt>
    <dgm:pt modelId="{911550B8-BD40-4647-BA31-43ED92F39DE8}" type="pres">
      <dgm:prSet presAssocID="{F63B79F1-91FB-4C4D-B06D-F9F194706EB9}" presName="bgRect" presStyleLbl="bgShp" presStyleIdx="0" presStyleCnt="3"/>
      <dgm:spPr/>
    </dgm:pt>
    <dgm:pt modelId="{F017E39E-7B57-4CA6-A8A7-250190D80365}" type="pres">
      <dgm:prSet presAssocID="{F63B79F1-91FB-4C4D-B06D-F9F194706E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113A44B-D508-422C-8997-362F63281A15}" type="pres">
      <dgm:prSet presAssocID="{F63B79F1-91FB-4C4D-B06D-F9F194706EB9}" presName="spaceRect" presStyleCnt="0"/>
      <dgm:spPr/>
    </dgm:pt>
    <dgm:pt modelId="{781F325E-3120-4BF6-9867-90CBF9F11602}" type="pres">
      <dgm:prSet presAssocID="{F63B79F1-91FB-4C4D-B06D-F9F194706EB9}" presName="parTx" presStyleLbl="revTx" presStyleIdx="0" presStyleCnt="3">
        <dgm:presLayoutVars>
          <dgm:chMax val="0"/>
          <dgm:chPref val="0"/>
        </dgm:presLayoutVars>
      </dgm:prSet>
      <dgm:spPr/>
    </dgm:pt>
    <dgm:pt modelId="{D7EC7A1B-78E4-42D1-AB1F-C57E19944888}" type="pres">
      <dgm:prSet presAssocID="{6713D25D-0640-4ED3-BD0F-4D8890F0E459}" presName="sibTrans" presStyleCnt="0"/>
      <dgm:spPr/>
    </dgm:pt>
    <dgm:pt modelId="{CCBA4AD2-F159-4A40-AAEA-AF4211779A72}" type="pres">
      <dgm:prSet presAssocID="{FF6330A9-99B8-482B-BE86-EF7E86E93704}" presName="compNode" presStyleCnt="0"/>
      <dgm:spPr/>
    </dgm:pt>
    <dgm:pt modelId="{1A94EAD1-D5E0-4925-BD41-2C49ADC725BA}" type="pres">
      <dgm:prSet presAssocID="{FF6330A9-99B8-482B-BE86-EF7E86E93704}" presName="bgRect" presStyleLbl="bgShp" presStyleIdx="1" presStyleCnt="3"/>
      <dgm:spPr/>
    </dgm:pt>
    <dgm:pt modelId="{C858B62B-80E5-480F-A074-20AC891D56A3}" type="pres">
      <dgm:prSet presAssocID="{FF6330A9-99B8-482B-BE86-EF7E86E937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6F11F6B-6EA8-4449-A0E0-D34CD7F434A0}" type="pres">
      <dgm:prSet presAssocID="{FF6330A9-99B8-482B-BE86-EF7E86E93704}" presName="spaceRect" presStyleCnt="0"/>
      <dgm:spPr/>
    </dgm:pt>
    <dgm:pt modelId="{64FFAA83-17A2-4E76-9839-94E7FBF5C98F}" type="pres">
      <dgm:prSet presAssocID="{FF6330A9-99B8-482B-BE86-EF7E86E93704}" presName="parTx" presStyleLbl="revTx" presStyleIdx="1" presStyleCnt="3">
        <dgm:presLayoutVars>
          <dgm:chMax val="0"/>
          <dgm:chPref val="0"/>
        </dgm:presLayoutVars>
      </dgm:prSet>
      <dgm:spPr/>
    </dgm:pt>
    <dgm:pt modelId="{0565FDF9-B4D0-4CDE-AC0D-7A4AB88FF80C}" type="pres">
      <dgm:prSet presAssocID="{20615473-A3D8-444E-A98C-BD5A7E562081}" presName="sibTrans" presStyleCnt="0"/>
      <dgm:spPr/>
    </dgm:pt>
    <dgm:pt modelId="{03E6A11B-760A-4856-BA6D-0B2A58C0F70D}" type="pres">
      <dgm:prSet presAssocID="{9590D75A-7707-4A79-A932-A75623272596}" presName="compNode" presStyleCnt="0"/>
      <dgm:spPr/>
    </dgm:pt>
    <dgm:pt modelId="{3289A707-1AA8-4EB6-A7B2-109B1791E300}" type="pres">
      <dgm:prSet presAssocID="{9590D75A-7707-4A79-A932-A75623272596}" presName="bgRect" presStyleLbl="bgShp" presStyleIdx="2" presStyleCnt="3"/>
      <dgm:spPr/>
    </dgm:pt>
    <dgm:pt modelId="{310C14ED-699D-40B7-8C90-AFD08B4B0039}" type="pres">
      <dgm:prSet presAssocID="{9590D75A-7707-4A79-A932-A756232725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2D37C03-C150-48FF-BC46-B8C8ADFA4AEB}" type="pres">
      <dgm:prSet presAssocID="{9590D75A-7707-4A79-A932-A75623272596}" presName="spaceRect" presStyleCnt="0"/>
      <dgm:spPr/>
    </dgm:pt>
    <dgm:pt modelId="{F173DA03-CFA4-4A61-9F46-ED926943503C}" type="pres">
      <dgm:prSet presAssocID="{9590D75A-7707-4A79-A932-A756232725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951082-0F2E-4A81-80A5-6FA947481015}" type="presOf" srcId="{9590D75A-7707-4A79-A932-A75623272596}" destId="{F173DA03-CFA4-4A61-9F46-ED926943503C}" srcOrd="0" destOrd="0" presId="urn:microsoft.com/office/officeart/2018/2/layout/IconVerticalSolidList"/>
    <dgm:cxn modelId="{8B6A4697-2C28-4D86-96E0-546716E9760E}" srcId="{79377621-AC40-4005-994E-F8BEE97489E4}" destId="{FF6330A9-99B8-482B-BE86-EF7E86E93704}" srcOrd="1" destOrd="0" parTransId="{A2C24BC5-6B03-4D36-96E5-F6E0B21C1A33}" sibTransId="{20615473-A3D8-444E-A98C-BD5A7E562081}"/>
    <dgm:cxn modelId="{A330C59D-208A-4085-A8EC-B555CAEB1EF9}" type="presOf" srcId="{FF6330A9-99B8-482B-BE86-EF7E86E93704}" destId="{64FFAA83-17A2-4E76-9839-94E7FBF5C98F}" srcOrd="0" destOrd="0" presId="urn:microsoft.com/office/officeart/2018/2/layout/IconVerticalSolidList"/>
    <dgm:cxn modelId="{1D17D59F-83D5-43FF-9C35-B6CF20325414}" srcId="{79377621-AC40-4005-994E-F8BEE97489E4}" destId="{9590D75A-7707-4A79-A932-A75623272596}" srcOrd="2" destOrd="0" parTransId="{17702DCF-D48C-4C9B-B0E5-312151EF9BCE}" sibTransId="{6D3F2D5B-70F3-4288-BEFD-B4A8CC4133D8}"/>
    <dgm:cxn modelId="{453483A4-4E37-4129-8D7F-2202D9D7F0BB}" type="presOf" srcId="{F63B79F1-91FB-4C4D-B06D-F9F194706EB9}" destId="{781F325E-3120-4BF6-9867-90CBF9F11602}" srcOrd="0" destOrd="0" presId="urn:microsoft.com/office/officeart/2018/2/layout/IconVerticalSolidList"/>
    <dgm:cxn modelId="{DA249BC1-806A-48D2-B44D-0864401143FC}" type="presOf" srcId="{79377621-AC40-4005-994E-F8BEE97489E4}" destId="{5121C1B5-63C7-4D1D-A62C-EF65E945F422}" srcOrd="0" destOrd="0" presId="urn:microsoft.com/office/officeart/2018/2/layout/IconVerticalSolidList"/>
    <dgm:cxn modelId="{89DA2FE2-D0AF-433A-9ECF-56C43041E91C}" srcId="{79377621-AC40-4005-994E-F8BEE97489E4}" destId="{F63B79F1-91FB-4C4D-B06D-F9F194706EB9}" srcOrd="0" destOrd="0" parTransId="{F9EEC160-76B8-4AE9-BB03-5D3AD98720AA}" sibTransId="{6713D25D-0640-4ED3-BD0F-4D8890F0E459}"/>
    <dgm:cxn modelId="{EE697F82-BC01-4485-A5EA-131D1D50C7A1}" type="presParOf" srcId="{5121C1B5-63C7-4D1D-A62C-EF65E945F422}" destId="{2F8F914D-E862-43B6-BCDB-77AF96A5F315}" srcOrd="0" destOrd="0" presId="urn:microsoft.com/office/officeart/2018/2/layout/IconVerticalSolidList"/>
    <dgm:cxn modelId="{AF15223F-BC70-41AB-B30C-CCDCEE112114}" type="presParOf" srcId="{2F8F914D-E862-43B6-BCDB-77AF96A5F315}" destId="{911550B8-BD40-4647-BA31-43ED92F39DE8}" srcOrd="0" destOrd="0" presId="urn:microsoft.com/office/officeart/2018/2/layout/IconVerticalSolidList"/>
    <dgm:cxn modelId="{91D88D83-B6D3-4182-9D64-112341613693}" type="presParOf" srcId="{2F8F914D-E862-43B6-BCDB-77AF96A5F315}" destId="{F017E39E-7B57-4CA6-A8A7-250190D80365}" srcOrd="1" destOrd="0" presId="urn:microsoft.com/office/officeart/2018/2/layout/IconVerticalSolidList"/>
    <dgm:cxn modelId="{697D5963-8751-41CF-B565-BDA57A92F2B9}" type="presParOf" srcId="{2F8F914D-E862-43B6-BCDB-77AF96A5F315}" destId="{D113A44B-D508-422C-8997-362F63281A15}" srcOrd="2" destOrd="0" presId="urn:microsoft.com/office/officeart/2018/2/layout/IconVerticalSolidList"/>
    <dgm:cxn modelId="{7264EDAD-694E-49D7-9AF1-E072D597A89D}" type="presParOf" srcId="{2F8F914D-E862-43B6-BCDB-77AF96A5F315}" destId="{781F325E-3120-4BF6-9867-90CBF9F11602}" srcOrd="3" destOrd="0" presId="urn:microsoft.com/office/officeart/2018/2/layout/IconVerticalSolidList"/>
    <dgm:cxn modelId="{04E9E638-5B44-4578-8500-F6639B67010F}" type="presParOf" srcId="{5121C1B5-63C7-4D1D-A62C-EF65E945F422}" destId="{D7EC7A1B-78E4-42D1-AB1F-C57E19944888}" srcOrd="1" destOrd="0" presId="urn:microsoft.com/office/officeart/2018/2/layout/IconVerticalSolidList"/>
    <dgm:cxn modelId="{4AD3348D-50EF-46B7-A76A-C35A604E0BB2}" type="presParOf" srcId="{5121C1B5-63C7-4D1D-A62C-EF65E945F422}" destId="{CCBA4AD2-F159-4A40-AAEA-AF4211779A72}" srcOrd="2" destOrd="0" presId="urn:microsoft.com/office/officeart/2018/2/layout/IconVerticalSolidList"/>
    <dgm:cxn modelId="{681C8317-A506-4FDE-A1E4-4444AA496B09}" type="presParOf" srcId="{CCBA4AD2-F159-4A40-AAEA-AF4211779A72}" destId="{1A94EAD1-D5E0-4925-BD41-2C49ADC725BA}" srcOrd="0" destOrd="0" presId="urn:microsoft.com/office/officeart/2018/2/layout/IconVerticalSolidList"/>
    <dgm:cxn modelId="{0F04E475-60DB-4C9C-AFAE-FCB1400A1976}" type="presParOf" srcId="{CCBA4AD2-F159-4A40-AAEA-AF4211779A72}" destId="{C858B62B-80E5-480F-A074-20AC891D56A3}" srcOrd="1" destOrd="0" presId="urn:microsoft.com/office/officeart/2018/2/layout/IconVerticalSolidList"/>
    <dgm:cxn modelId="{44660F1D-4C91-4423-B0DF-50A4A5F83312}" type="presParOf" srcId="{CCBA4AD2-F159-4A40-AAEA-AF4211779A72}" destId="{C6F11F6B-6EA8-4449-A0E0-D34CD7F434A0}" srcOrd="2" destOrd="0" presId="urn:microsoft.com/office/officeart/2018/2/layout/IconVerticalSolidList"/>
    <dgm:cxn modelId="{D1986E93-7B15-45AB-AF7C-3EB061D8D1ED}" type="presParOf" srcId="{CCBA4AD2-F159-4A40-AAEA-AF4211779A72}" destId="{64FFAA83-17A2-4E76-9839-94E7FBF5C98F}" srcOrd="3" destOrd="0" presId="urn:microsoft.com/office/officeart/2018/2/layout/IconVerticalSolidList"/>
    <dgm:cxn modelId="{3083366A-3A56-46CB-81DF-108EE5E3D355}" type="presParOf" srcId="{5121C1B5-63C7-4D1D-A62C-EF65E945F422}" destId="{0565FDF9-B4D0-4CDE-AC0D-7A4AB88FF80C}" srcOrd="3" destOrd="0" presId="urn:microsoft.com/office/officeart/2018/2/layout/IconVerticalSolidList"/>
    <dgm:cxn modelId="{8FAC0693-97AC-4C86-B327-9AD47A0B5690}" type="presParOf" srcId="{5121C1B5-63C7-4D1D-A62C-EF65E945F422}" destId="{03E6A11B-760A-4856-BA6D-0B2A58C0F70D}" srcOrd="4" destOrd="0" presId="urn:microsoft.com/office/officeart/2018/2/layout/IconVerticalSolidList"/>
    <dgm:cxn modelId="{21F5BECB-0C7D-4C87-9F4C-578641078927}" type="presParOf" srcId="{03E6A11B-760A-4856-BA6D-0B2A58C0F70D}" destId="{3289A707-1AA8-4EB6-A7B2-109B1791E300}" srcOrd="0" destOrd="0" presId="urn:microsoft.com/office/officeart/2018/2/layout/IconVerticalSolidList"/>
    <dgm:cxn modelId="{5E2D763A-C949-4158-84B9-7CBE7818B4C8}" type="presParOf" srcId="{03E6A11B-760A-4856-BA6D-0B2A58C0F70D}" destId="{310C14ED-699D-40B7-8C90-AFD08B4B0039}" srcOrd="1" destOrd="0" presId="urn:microsoft.com/office/officeart/2018/2/layout/IconVerticalSolidList"/>
    <dgm:cxn modelId="{79055BE6-4BED-41B3-8BF9-8833BC90F902}" type="presParOf" srcId="{03E6A11B-760A-4856-BA6D-0B2A58C0F70D}" destId="{92D37C03-C150-48FF-BC46-B8C8ADFA4AEB}" srcOrd="2" destOrd="0" presId="urn:microsoft.com/office/officeart/2018/2/layout/IconVerticalSolidList"/>
    <dgm:cxn modelId="{1ABF6410-D8A9-4E25-B139-4D9E8028BD69}" type="presParOf" srcId="{03E6A11B-760A-4856-BA6D-0B2A58C0F70D}" destId="{F173DA03-CFA4-4A61-9F46-ED92694350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A709E3-23D9-43A1-BC57-B41B8FA597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BBD304-3C95-42CD-8E5F-9F9BE771AC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Faire prendre conscience que le tri et le recyclage </a:t>
          </a:r>
          <a:r>
            <a:rPr lang="fr-FR">
              <a:latin typeface="Bookman Old Style" panose="02040603050505030304"/>
            </a:rPr>
            <a:t>est à la portée de tous</a:t>
          </a:r>
          <a:r>
            <a:rPr lang="fr-FR"/>
            <a:t>. </a:t>
          </a:r>
          <a:r>
            <a:rPr lang="fr-FR">
              <a:latin typeface="Bookman Old Style" panose="02040603050505030304"/>
            </a:rPr>
            <a:t>Sensibiliser au maximum</a:t>
          </a:r>
          <a:r>
            <a:rPr lang="fr-FR"/>
            <a:t> les joueurs au recyclage.</a:t>
          </a:r>
          <a:endParaRPr lang="en-US"/>
        </a:p>
      </dgm:t>
    </dgm:pt>
    <dgm:pt modelId="{C91FB32F-7251-42DC-B471-D0C58272F545}" type="parTrans" cxnId="{814AB3C2-8A0D-45BE-8444-9274DFAA6506}">
      <dgm:prSet/>
      <dgm:spPr/>
      <dgm:t>
        <a:bodyPr/>
        <a:lstStyle/>
        <a:p>
          <a:endParaRPr lang="en-US"/>
        </a:p>
      </dgm:t>
    </dgm:pt>
    <dgm:pt modelId="{789E3284-3427-4C82-9001-F0286E765856}" type="sibTrans" cxnId="{814AB3C2-8A0D-45BE-8444-9274DFAA6506}">
      <dgm:prSet/>
      <dgm:spPr/>
      <dgm:t>
        <a:bodyPr/>
        <a:lstStyle/>
        <a:p>
          <a:endParaRPr lang="en-US"/>
        </a:p>
      </dgm:t>
    </dgm:pt>
    <dgm:pt modelId="{555A10AE-1613-4913-893B-2765884829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nettoyage de la planète est un des principaux objectifs de notre génération</a:t>
          </a:r>
          <a:r>
            <a:rPr lang="fr-FR">
              <a:latin typeface="Bookman Old Style" panose="02040603050505030304"/>
            </a:rPr>
            <a:t> et nous tentons d'en faire comprendre les enjeux.</a:t>
          </a:r>
          <a:endParaRPr lang="en-US"/>
        </a:p>
      </dgm:t>
    </dgm:pt>
    <dgm:pt modelId="{AA9FCA03-D456-4EDB-8811-57AAD4C8E890}" type="parTrans" cxnId="{693AEE3A-0D25-4CF0-A238-E913EF397C7F}">
      <dgm:prSet/>
      <dgm:spPr/>
      <dgm:t>
        <a:bodyPr/>
        <a:lstStyle/>
        <a:p>
          <a:endParaRPr lang="en-US"/>
        </a:p>
      </dgm:t>
    </dgm:pt>
    <dgm:pt modelId="{B9100724-D0D0-44D7-A370-F0F5A5923A5D}" type="sibTrans" cxnId="{693AEE3A-0D25-4CF0-A238-E913EF397C7F}">
      <dgm:prSet/>
      <dgm:spPr/>
      <dgm:t>
        <a:bodyPr/>
        <a:lstStyle/>
        <a:p>
          <a:endParaRPr lang="en-US"/>
        </a:p>
      </dgm:t>
    </dgm:pt>
    <dgm:pt modelId="{7AC13324-E740-485D-AD79-E7D96E1346E6}" type="pres">
      <dgm:prSet presAssocID="{DCA709E3-23D9-43A1-BC57-B41B8FA597F3}" presName="root" presStyleCnt="0">
        <dgm:presLayoutVars>
          <dgm:dir/>
          <dgm:resizeHandles val="exact"/>
        </dgm:presLayoutVars>
      </dgm:prSet>
      <dgm:spPr/>
    </dgm:pt>
    <dgm:pt modelId="{A6EF752E-3049-4374-9EA2-92EEA03902B0}" type="pres">
      <dgm:prSet presAssocID="{AEBBD304-3C95-42CD-8E5F-9F9BE771ACBA}" presName="compNode" presStyleCnt="0"/>
      <dgm:spPr/>
    </dgm:pt>
    <dgm:pt modelId="{1B2F2AF3-7DB3-4C3F-A9A4-50BA39A56BB3}" type="pres">
      <dgm:prSet presAssocID="{AEBBD304-3C95-42CD-8E5F-9F9BE771AC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DF5793B-C943-40C9-B6BD-AAC34B3F39A6}" type="pres">
      <dgm:prSet presAssocID="{AEBBD304-3C95-42CD-8E5F-9F9BE771AC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A6306DE-2FE7-4B8A-A5BD-AFE36D701709}" type="pres">
      <dgm:prSet presAssocID="{AEBBD304-3C95-42CD-8E5F-9F9BE771ACBA}" presName="spaceRect" presStyleCnt="0"/>
      <dgm:spPr/>
    </dgm:pt>
    <dgm:pt modelId="{E0263FAD-CD7D-4772-A70A-190E5751FE1E}" type="pres">
      <dgm:prSet presAssocID="{AEBBD304-3C95-42CD-8E5F-9F9BE771ACBA}" presName="textRect" presStyleLbl="revTx" presStyleIdx="0" presStyleCnt="2">
        <dgm:presLayoutVars>
          <dgm:chMax val="1"/>
          <dgm:chPref val="1"/>
        </dgm:presLayoutVars>
      </dgm:prSet>
      <dgm:spPr/>
    </dgm:pt>
    <dgm:pt modelId="{1D2C0C6A-86CA-4BCA-9772-D9E1EE317EDD}" type="pres">
      <dgm:prSet presAssocID="{789E3284-3427-4C82-9001-F0286E765856}" presName="sibTrans" presStyleCnt="0"/>
      <dgm:spPr/>
    </dgm:pt>
    <dgm:pt modelId="{D8302CB7-B9FC-445E-A3FD-D283AE9A6D7C}" type="pres">
      <dgm:prSet presAssocID="{555A10AE-1613-4913-893B-27658848298E}" presName="compNode" presStyleCnt="0"/>
      <dgm:spPr/>
    </dgm:pt>
    <dgm:pt modelId="{DF0987D3-4AD9-4CAC-87C0-649BD338D23D}" type="pres">
      <dgm:prSet presAssocID="{555A10AE-1613-4913-893B-27658848298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6F7FAD5-27F6-41DF-B2AA-71E28AFC42A6}" type="pres">
      <dgm:prSet presAssocID="{555A10AE-1613-4913-893B-2765884829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4CEF19F-C2F5-4CAC-B150-F94E0FCF4D71}" type="pres">
      <dgm:prSet presAssocID="{555A10AE-1613-4913-893B-27658848298E}" presName="spaceRect" presStyleCnt="0"/>
      <dgm:spPr/>
    </dgm:pt>
    <dgm:pt modelId="{8AD10874-415C-436D-A91E-C3389F023DB3}" type="pres">
      <dgm:prSet presAssocID="{555A10AE-1613-4913-893B-2765884829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F7D722-9EF1-487C-802B-3B6A0831E5EA}" type="presOf" srcId="{DCA709E3-23D9-43A1-BC57-B41B8FA597F3}" destId="{7AC13324-E740-485D-AD79-E7D96E1346E6}" srcOrd="0" destOrd="0" presId="urn:microsoft.com/office/officeart/2018/5/layout/IconLeafLabelList"/>
    <dgm:cxn modelId="{693AEE3A-0D25-4CF0-A238-E913EF397C7F}" srcId="{DCA709E3-23D9-43A1-BC57-B41B8FA597F3}" destId="{555A10AE-1613-4913-893B-27658848298E}" srcOrd="1" destOrd="0" parTransId="{AA9FCA03-D456-4EDB-8811-57AAD4C8E890}" sibTransId="{B9100724-D0D0-44D7-A370-F0F5A5923A5D}"/>
    <dgm:cxn modelId="{40AB4AC2-28B4-45A5-BED6-A97B8A6CB8FB}" type="presOf" srcId="{AEBBD304-3C95-42CD-8E5F-9F9BE771ACBA}" destId="{E0263FAD-CD7D-4772-A70A-190E5751FE1E}" srcOrd="0" destOrd="0" presId="urn:microsoft.com/office/officeart/2018/5/layout/IconLeafLabelList"/>
    <dgm:cxn modelId="{814AB3C2-8A0D-45BE-8444-9274DFAA6506}" srcId="{DCA709E3-23D9-43A1-BC57-B41B8FA597F3}" destId="{AEBBD304-3C95-42CD-8E5F-9F9BE771ACBA}" srcOrd="0" destOrd="0" parTransId="{C91FB32F-7251-42DC-B471-D0C58272F545}" sibTransId="{789E3284-3427-4C82-9001-F0286E765856}"/>
    <dgm:cxn modelId="{AEA95FD0-6155-4A3E-84BE-B6F1A5764DA9}" type="presOf" srcId="{555A10AE-1613-4913-893B-27658848298E}" destId="{8AD10874-415C-436D-A91E-C3389F023DB3}" srcOrd="0" destOrd="0" presId="urn:microsoft.com/office/officeart/2018/5/layout/IconLeafLabelList"/>
    <dgm:cxn modelId="{D8509276-5CB2-4310-8AD7-FDE5C8F0EEEF}" type="presParOf" srcId="{7AC13324-E740-485D-AD79-E7D96E1346E6}" destId="{A6EF752E-3049-4374-9EA2-92EEA03902B0}" srcOrd="0" destOrd="0" presId="urn:microsoft.com/office/officeart/2018/5/layout/IconLeafLabelList"/>
    <dgm:cxn modelId="{3BFD5232-8624-4AEE-A0D0-3FF342BCC851}" type="presParOf" srcId="{A6EF752E-3049-4374-9EA2-92EEA03902B0}" destId="{1B2F2AF3-7DB3-4C3F-A9A4-50BA39A56BB3}" srcOrd="0" destOrd="0" presId="urn:microsoft.com/office/officeart/2018/5/layout/IconLeafLabelList"/>
    <dgm:cxn modelId="{D7E58F7E-A72F-4A73-BE6F-04B9DDD6B6E2}" type="presParOf" srcId="{A6EF752E-3049-4374-9EA2-92EEA03902B0}" destId="{FDF5793B-C943-40C9-B6BD-AAC34B3F39A6}" srcOrd="1" destOrd="0" presId="urn:microsoft.com/office/officeart/2018/5/layout/IconLeafLabelList"/>
    <dgm:cxn modelId="{1F97F256-DC3E-4FC8-ABDF-EB82D059A4B3}" type="presParOf" srcId="{A6EF752E-3049-4374-9EA2-92EEA03902B0}" destId="{4A6306DE-2FE7-4B8A-A5BD-AFE36D701709}" srcOrd="2" destOrd="0" presId="urn:microsoft.com/office/officeart/2018/5/layout/IconLeafLabelList"/>
    <dgm:cxn modelId="{1EB56F02-DEE2-42A2-92DF-A006B233FE49}" type="presParOf" srcId="{A6EF752E-3049-4374-9EA2-92EEA03902B0}" destId="{E0263FAD-CD7D-4772-A70A-190E5751FE1E}" srcOrd="3" destOrd="0" presId="urn:microsoft.com/office/officeart/2018/5/layout/IconLeafLabelList"/>
    <dgm:cxn modelId="{A8140F4D-B50A-47F7-822C-A80BDBE418F8}" type="presParOf" srcId="{7AC13324-E740-485D-AD79-E7D96E1346E6}" destId="{1D2C0C6A-86CA-4BCA-9772-D9E1EE317EDD}" srcOrd="1" destOrd="0" presId="urn:microsoft.com/office/officeart/2018/5/layout/IconLeafLabelList"/>
    <dgm:cxn modelId="{F5E2D5A0-92AD-4E69-B084-A40C9C398DC3}" type="presParOf" srcId="{7AC13324-E740-485D-AD79-E7D96E1346E6}" destId="{D8302CB7-B9FC-445E-A3FD-D283AE9A6D7C}" srcOrd="2" destOrd="0" presId="urn:microsoft.com/office/officeart/2018/5/layout/IconLeafLabelList"/>
    <dgm:cxn modelId="{DFAA2871-8A5B-4862-AB60-12EF6354A3FE}" type="presParOf" srcId="{D8302CB7-B9FC-445E-A3FD-D283AE9A6D7C}" destId="{DF0987D3-4AD9-4CAC-87C0-649BD338D23D}" srcOrd="0" destOrd="0" presId="urn:microsoft.com/office/officeart/2018/5/layout/IconLeafLabelList"/>
    <dgm:cxn modelId="{F09FED19-E899-4E12-9A51-E1C47F801430}" type="presParOf" srcId="{D8302CB7-B9FC-445E-A3FD-D283AE9A6D7C}" destId="{66F7FAD5-27F6-41DF-B2AA-71E28AFC42A6}" srcOrd="1" destOrd="0" presId="urn:microsoft.com/office/officeart/2018/5/layout/IconLeafLabelList"/>
    <dgm:cxn modelId="{61CA4EF6-7E52-43FC-A1D7-B1B2C51D3808}" type="presParOf" srcId="{D8302CB7-B9FC-445E-A3FD-D283AE9A6D7C}" destId="{14CEF19F-C2F5-4CAC-B150-F94E0FCF4D71}" srcOrd="2" destOrd="0" presId="urn:microsoft.com/office/officeart/2018/5/layout/IconLeafLabelList"/>
    <dgm:cxn modelId="{30A66447-B5E6-40EC-828E-905A901FDE64}" type="presParOf" srcId="{D8302CB7-B9FC-445E-A3FD-D283AE9A6D7C}" destId="{8AD10874-415C-436D-A91E-C3389F023DB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550B8-BD40-4647-BA31-43ED92F39DE8}">
      <dsp:nvSpPr>
        <dsp:cNvPr id="0" name=""/>
        <dsp:cNvSpPr/>
      </dsp:nvSpPr>
      <dsp:spPr>
        <a:xfrm>
          <a:off x="0" y="575"/>
          <a:ext cx="6309300" cy="1347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7E39E-7B57-4CA6-A8A7-250190D80365}">
      <dsp:nvSpPr>
        <dsp:cNvPr id="0" name=""/>
        <dsp:cNvSpPr/>
      </dsp:nvSpPr>
      <dsp:spPr>
        <a:xfrm>
          <a:off x="407709" y="303830"/>
          <a:ext cx="741289" cy="741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F325E-3120-4BF6-9867-90CBF9F11602}">
      <dsp:nvSpPr>
        <dsp:cNvPr id="0" name=""/>
        <dsp:cNvSpPr/>
      </dsp:nvSpPr>
      <dsp:spPr>
        <a:xfrm>
          <a:off x="1556707" y="575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Toucher tous les âges et plus globalement toutes les personnes qui peuvent voir ce jeu </a:t>
          </a:r>
          <a:endParaRPr lang="en-US" sz="2400" kern="1200"/>
        </a:p>
      </dsp:txBody>
      <dsp:txXfrm>
        <a:off x="1556707" y="575"/>
        <a:ext cx="4752592" cy="1347798"/>
      </dsp:txXfrm>
    </dsp:sp>
    <dsp:sp modelId="{1A94EAD1-D5E0-4925-BD41-2C49ADC725BA}">
      <dsp:nvSpPr>
        <dsp:cNvPr id="0" name=""/>
        <dsp:cNvSpPr/>
      </dsp:nvSpPr>
      <dsp:spPr>
        <a:xfrm>
          <a:off x="0" y="1685324"/>
          <a:ext cx="6309300" cy="13477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8B62B-80E5-480F-A074-20AC891D56A3}">
      <dsp:nvSpPr>
        <dsp:cNvPr id="0" name=""/>
        <dsp:cNvSpPr/>
      </dsp:nvSpPr>
      <dsp:spPr>
        <a:xfrm>
          <a:off x="407709" y="1988579"/>
          <a:ext cx="741289" cy="741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FAA83-17A2-4E76-9839-94E7FBF5C98F}">
      <dsp:nvSpPr>
        <dsp:cNvPr id="0" name=""/>
        <dsp:cNvSpPr/>
      </dsp:nvSpPr>
      <dsp:spPr>
        <a:xfrm>
          <a:off x="1556707" y="1685324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Passer notre message le plus clairement possible</a:t>
          </a:r>
          <a:endParaRPr lang="en-US" sz="2400" kern="1200"/>
        </a:p>
      </dsp:txBody>
      <dsp:txXfrm>
        <a:off x="1556707" y="1685324"/>
        <a:ext cx="4752592" cy="1347798"/>
      </dsp:txXfrm>
    </dsp:sp>
    <dsp:sp modelId="{3289A707-1AA8-4EB6-A7B2-109B1791E300}">
      <dsp:nvSpPr>
        <dsp:cNvPr id="0" name=""/>
        <dsp:cNvSpPr/>
      </dsp:nvSpPr>
      <dsp:spPr>
        <a:xfrm>
          <a:off x="0" y="3370073"/>
          <a:ext cx="6309300" cy="13477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C14ED-699D-40B7-8C90-AFD08B4B0039}">
      <dsp:nvSpPr>
        <dsp:cNvPr id="0" name=""/>
        <dsp:cNvSpPr/>
      </dsp:nvSpPr>
      <dsp:spPr>
        <a:xfrm>
          <a:off x="407709" y="3673327"/>
          <a:ext cx="741289" cy="741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3DA03-CFA4-4A61-9F46-ED926943503C}">
      <dsp:nvSpPr>
        <dsp:cNvPr id="0" name=""/>
        <dsp:cNvSpPr/>
      </dsp:nvSpPr>
      <dsp:spPr>
        <a:xfrm>
          <a:off x="1556707" y="3370073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Avoir un jeu qui est le plus plaisant possible</a:t>
          </a:r>
          <a:endParaRPr lang="en-US" sz="2400" kern="1200"/>
        </a:p>
      </dsp:txBody>
      <dsp:txXfrm>
        <a:off x="1556707" y="3370073"/>
        <a:ext cx="4752592" cy="1347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F2AF3-7DB3-4C3F-A9A4-50BA39A56BB3}">
      <dsp:nvSpPr>
        <dsp:cNvPr id="0" name=""/>
        <dsp:cNvSpPr/>
      </dsp:nvSpPr>
      <dsp:spPr>
        <a:xfrm>
          <a:off x="1963837" y="57374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5793B-C943-40C9-B6BD-AAC34B3F39A6}">
      <dsp:nvSpPr>
        <dsp:cNvPr id="0" name=""/>
        <dsp:cNvSpPr/>
      </dsp:nvSpPr>
      <dsp:spPr>
        <a:xfrm>
          <a:off x="2431837" y="5253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63FAD-CD7D-4772-A70A-190E5751FE1E}">
      <dsp:nvSpPr>
        <dsp:cNvPr id="0" name=""/>
        <dsp:cNvSpPr/>
      </dsp:nvSpPr>
      <dsp:spPr>
        <a:xfrm>
          <a:off x="1261837" y="29373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Faire prendre conscience que le tri et le recyclage </a:t>
          </a:r>
          <a:r>
            <a:rPr lang="fr-FR" sz="1200" kern="1200">
              <a:latin typeface="Bookman Old Style" panose="02040603050505030304"/>
            </a:rPr>
            <a:t>est à la portée de tous</a:t>
          </a:r>
          <a:r>
            <a:rPr lang="fr-FR" sz="1200" kern="1200"/>
            <a:t>. </a:t>
          </a:r>
          <a:r>
            <a:rPr lang="fr-FR" sz="1200" kern="1200">
              <a:latin typeface="Bookman Old Style" panose="02040603050505030304"/>
            </a:rPr>
            <a:t>Sensibiliser au maximum</a:t>
          </a:r>
          <a:r>
            <a:rPr lang="fr-FR" sz="1200" kern="1200"/>
            <a:t> les joueurs au recyclage.</a:t>
          </a:r>
          <a:endParaRPr lang="en-US" sz="1200" kern="1200"/>
        </a:p>
      </dsp:txBody>
      <dsp:txXfrm>
        <a:off x="1261837" y="2937375"/>
        <a:ext cx="3600000" cy="720000"/>
      </dsp:txXfrm>
    </dsp:sp>
    <dsp:sp modelId="{DF0987D3-4AD9-4CAC-87C0-649BD338D23D}">
      <dsp:nvSpPr>
        <dsp:cNvPr id="0" name=""/>
        <dsp:cNvSpPr/>
      </dsp:nvSpPr>
      <dsp:spPr>
        <a:xfrm>
          <a:off x="6193837" y="57374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7FAD5-27F6-41DF-B2AA-71E28AFC42A6}">
      <dsp:nvSpPr>
        <dsp:cNvPr id="0" name=""/>
        <dsp:cNvSpPr/>
      </dsp:nvSpPr>
      <dsp:spPr>
        <a:xfrm>
          <a:off x="6661837" y="52537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10874-415C-436D-A91E-C3389F023DB3}">
      <dsp:nvSpPr>
        <dsp:cNvPr id="0" name=""/>
        <dsp:cNvSpPr/>
      </dsp:nvSpPr>
      <dsp:spPr>
        <a:xfrm>
          <a:off x="5491837" y="29373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Le nettoyage de la planète est un des principaux objectifs de notre génération</a:t>
          </a:r>
          <a:r>
            <a:rPr lang="fr-FR" sz="1200" kern="1200">
              <a:latin typeface="Bookman Old Style" panose="02040603050505030304"/>
            </a:rPr>
            <a:t> et nous tentons d'en faire comprendre les enjeux.</a:t>
          </a:r>
          <a:endParaRPr lang="en-US" sz="1200" kern="1200"/>
        </a:p>
      </dsp:txBody>
      <dsp:txXfrm>
        <a:off x="5491837" y="2937375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26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8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0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94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471C322-6D60-4507-B09A-7B922D88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 fontScale="90000"/>
          </a:bodyPr>
          <a:lstStyle/>
          <a:p>
            <a:pPr algn="l"/>
            <a:r>
              <a:rPr lang="fr-FR" b="1"/>
              <a:t>Recyclage et tri sélectif</a:t>
            </a:r>
            <a:br>
              <a:rPr lang="fr-FR" sz="3000"/>
            </a:br>
            <a:endParaRPr lang="fr-FR" sz="300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E9D13023-E5C9-4642-A094-30FCE9A6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de-DE" sz="2000" u="sng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Cirious</a:t>
            </a:r>
            <a:r>
              <a:rPr lang="de-DE" sz="2000" u="sng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game 2020</a:t>
            </a:r>
          </a:p>
          <a:p>
            <a:endParaRPr lang="de-DE" sz="20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de-DE" sz="2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Nicolas URQUIJO</a:t>
            </a:r>
          </a:p>
          <a:p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Arnaud BAPTISTE </a:t>
            </a:r>
          </a:p>
          <a:p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Rémy CRESPEL</a:t>
            </a:r>
          </a:p>
          <a:p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Florent YANG</a:t>
            </a:r>
          </a:p>
          <a:p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Thibaut HUDELO</a:t>
            </a:r>
            <a:endParaRPr lang="en-US" sz="1800"/>
          </a:p>
        </p:txBody>
      </p:sp>
      <p:pic>
        <p:nvPicPr>
          <p:cNvPr id="5" name="Espace réservé du contenu 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67558A6B-32F6-4D99-A79A-13F15C1A7D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>
          <a:xfrm>
            <a:off x="4915348" y="1351752"/>
            <a:ext cx="6633184" cy="373116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2320EFB-9C5E-46D0-A609-42EC4551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88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A8F1E-3FD5-4DE7-B670-FF6AB39D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101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L'Objectif</a:t>
            </a:r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781D55ED-658F-4B1E-B42A-8699436E0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100864"/>
              </p:ext>
            </p:extLst>
          </p:nvPr>
        </p:nvGraphicFramePr>
        <p:xfrm>
          <a:off x="924443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5" name="Espace réservé du numéro de diapositive 44">
            <a:extLst>
              <a:ext uri="{FF2B5EF4-FFF2-40B4-BE49-F238E27FC236}">
                <a16:creationId xmlns:a16="http://schemas.microsoft.com/office/drawing/2014/main" id="{0597B30C-C5C9-4EB9-9ECF-351E9708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40BCC-9C8E-4D30-BF3A-7E02C87C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</a:rPr>
              <a:t>L'Idée</a:t>
            </a:r>
            <a:endParaRPr lang="fr-FR"/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8FDD899C-F6D8-4D2C-8A04-9C1D607D3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72455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5" name="Espace réservé du numéro de diapositive 374">
            <a:extLst>
              <a:ext uri="{FF2B5EF4-FFF2-40B4-BE49-F238E27FC236}">
                <a16:creationId xmlns:a16="http://schemas.microsoft.com/office/drawing/2014/main" id="{221430F5-A3D4-4375-A13E-444B3DD9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D42BC-5725-4235-97C5-7A58E8C2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Le scénario de </a:t>
            </a:r>
            <a:r>
              <a:rPr lang="fr-FR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Kob'in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F8493-FCD1-4AEB-AAA5-3B5251CF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15721"/>
            <a:ext cx="10506162" cy="2594159"/>
          </a:xfrm>
        </p:spPr>
        <p:txBody>
          <a:bodyPr>
            <a:normAutofit fontScale="85000" lnSpcReduction="20000"/>
          </a:bodyPr>
          <a:lstStyle/>
          <a:p>
            <a:pPr indent="-305435" algn="just"/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Un jeu de basket avec plusieurs types de déchets à trier dans la poubelle adéquate.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 algn="just"/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Une scène 3D avec plusieurs poubelles en face de notre caméra fixée. Puis, un à un prendre les objets et les lancer dans la poubelle correspondante avec un temps imparti.</a:t>
            </a:r>
          </a:p>
          <a:p>
            <a:pPr indent="-305435" algn="just"/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Le but étant d'effectuer le meilleur score possible à l'aide de combo de lancers réussis. Lors d'un lancer raté, mauvaise poubelle ou mauvaise visée, le combo se remet à 0 et on perd du score.</a:t>
            </a:r>
          </a:p>
          <a:p>
            <a:pPr marL="37465" indent="0" algn="just">
              <a:buNone/>
            </a:pPr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Pour aller plus loin/ce qu’on aurait aimé faire :</a:t>
            </a:r>
          </a:p>
          <a:p>
            <a:pPr indent="-305435" algn="just"/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Plus votre score est élevé, plus l'environnement dans lequel vous évoluez est sain. A l'inverse, plusieurs lancers manqués risquent de vous condamner.</a:t>
            </a:r>
          </a:p>
          <a:p>
            <a:pPr indent="-305435" algn="just"/>
            <a:endParaRPr lang="fr-FR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508E08-DFF8-4B5A-9C4A-F6898759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18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1BC64-885D-4357-97EB-7A2D4628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Les rôles</a:t>
            </a: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417889-4A04-4E6B-94A7-07AAE3D81F56}"/>
              </a:ext>
            </a:extLst>
          </p:cNvPr>
          <p:cNvSpPr txBox="1"/>
          <p:nvPr/>
        </p:nvSpPr>
        <p:spPr>
          <a:xfrm>
            <a:off x="1877846" y="2214733"/>
            <a:ext cx="9142268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200">
              <a:latin typeface="Franklin Gothic Book"/>
              <a:cs typeface="FrankRuehl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000">
                <a:latin typeface="Franklin Gothic Book"/>
                <a:cs typeface="FrankRuehl"/>
              </a:rPr>
              <a:t>Nicolas et Arnaud : recherche et réalisation des modèles 3d</a:t>
            </a:r>
          </a:p>
          <a:p>
            <a:pPr marL="800100" lvl="1" indent="-342900">
              <a:buFont typeface="Arial"/>
              <a:buChar char="•"/>
            </a:pPr>
            <a:r>
              <a:rPr lang="fr-FR" sz="2000">
                <a:latin typeface="Franklin Gothic Book"/>
                <a:cs typeface="FrankRuehl"/>
              </a:rPr>
              <a:t>Thibaut : implémentation de la mécanique du lancer des objets</a:t>
            </a:r>
          </a:p>
          <a:p>
            <a:pPr marL="800100" lvl="1" indent="-342900">
              <a:buFont typeface="Arial"/>
              <a:buChar char="•"/>
            </a:pPr>
            <a:r>
              <a:rPr lang="fr-FR" sz="2000">
                <a:latin typeface="Franklin Gothic Book"/>
                <a:cs typeface="FrankRuehl"/>
              </a:rPr>
              <a:t>Florent : implémentation des loaders de modèles 3d</a:t>
            </a:r>
          </a:p>
          <a:p>
            <a:pPr marL="800100" lvl="1" indent="-342900">
              <a:buFont typeface="Arial"/>
              <a:buChar char="•"/>
            </a:pPr>
            <a:r>
              <a:rPr lang="fr-FR" sz="2000">
                <a:latin typeface="Franklin Gothic Book"/>
                <a:cs typeface="FrankRuehl"/>
              </a:rPr>
              <a:t>Rémy et Arnaud : gestion du Trello et du git</a:t>
            </a:r>
          </a:p>
          <a:p>
            <a:pPr marL="800100" lvl="1" indent="-342900">
              <a:buFont typeface="Arial"/>
              <a:buChar char="•"/>
            </a:pPr>
            <a:r>
              <a:rPr lang="fr-FR" sz="2000">
                <a:latin typeface="Franklin Gothic Book"/>
                <a:cs typeface="FrankRuehl"/>
              </a:rPr>
              <a:t>Rémy : Création page chargement / menu et ajout au code</a:t>
            </a:r>
          </a:p>
          <a:p>
            <a:endParaRPr lang="fr-FR" sz="2200">
              <a:latin typeface="Franklin Gothic Book"/>
              <a:cs typeface="FrankRuehl"/>
            </a:endParaRPr>
          </a:p>
          <a:p>
            <a:endParaRPr lang="fr-FR" sz="2200">
              <a:latin typeface="Franklin Gothic Book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41B222-4FF0-4F5E-A616-3E853ED8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2A913-51B3-4B2D-90F5-77409D8E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Les difficultés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3DA71-3D18-471A-8B30-49124893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18" y="2552700"/>
            <a:ext cx="10353762" cy="1749136"/>
          </a:xfrm>
        </p:spPr>
        <p:txBody>
          <a:bodyPr>
            <a:normAutofit/>
          </a:bodyPr>
          <a:lstStyle/>
          <a:p>
            <a:pPr indent="-305435"/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Git hub : Nous avons rencontré des difficultés lors de la mise en place du Git sur un des ordinateurs du groupe, nous retardons lors du premier travail de réflexion.</a:t>
            </a:r>
          </a:p>
          <a:p>
            <a:pPr indent="-305435"/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Implémentation d'objet 3D/texture pas affiché</a:t>
            </a:r>
          </a:p>
          <a:p>
            <a:pPr indent="-305435"/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Il était difficile de savoir ce qui est possible de faire ou non dans les temps.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5C04A-F128-4059-85C8-90345B9A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9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9A6CF-E85F-47B7-9986-CEFD40BE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Développement de Kob'in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5CB47-44BE-4BC7-9F02-0EA3101A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Les outils utilisés pour la partie gestion de projet sont : </a:t>
            </a:r>
          </a:p>
          <a:p>
            <a:pPr marL="37465" indent="0">
              <a:buNone/>
            </a:pPr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- Trello (pour l'avancement de projet)</a:t>
            </a:r>
          </a:p>
          <a:p>
            <a:pPr marL="37465" indent="0">
              <a:buNone/>
            </a:pPr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- GitHub Desktop (pour partager le code et les ressources )</a:t>
            </a:r>
          </a:p>
          <a:p>
            <a:pPr marL="37465" indent="0">
              <a:buNone/>
            </a:pPr>
            <a:endParaRPr lang="fr-FR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Et pour la partie programmation du projet :</a:t>
            </a:r>
          </a:p>
          <a:p>
            <a:pPr marL="37465" indent="0">
              <a:buNone/>
            </a:pPr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- Three.js (</a:t>
            </a:r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une bibliothèque JavaScript pour créer des scènes 3D dans un navigateur web)</a:t>
            </a:r>
          </a:p>
          <a:p>
            <a:pPr marL="37465" indent="0">
              <a:buNone/>
            </a:pPr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- Blender (</a:t>
            </a:r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un logiciel libre de modélisation, d’animation par ordinateur et de rendu en 3D)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7354-AB56-4B0A-B662-99E62B70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33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23C27"/>
      </a:dk2>
      <a:lt2>
        <a:srgbClr val="E8E2E2"/>
      </a:lt2>
      <a:accent1>
        <a:srgbClr val="27B1B2"/>
      </a:accent1>
      <a:accent2>
        <a:srgbClr val="1BB678"/>
      </a:accent2>
      <a:accent3>
        <a:srgbClr val="28B842"/>
      </a:accent3>
      <a:accent4>
        <a:srgbClr val="41B81C"/>
      </a:accent4>
      <a:accent5>
        <a:srgbClr val="80AF26"/>
      </a:accent5>
      <a:accent6>
        <a:srgbClr val="ADA31A"/>
      </a:accent6>
      <a:hlink>
        <a:srgbClr val="5D8E2F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SlateVTI</vt:lpstr>
      <vt:lpstr>Recyclage et tri sélectif </vt:lpstr>
      <vt:lpstr>L'Objectif</vt:lpstr>
      <vt:lpstr>L'Idée</vt:lpstr>
      <vt:lpstr>Le scénario de Kob'in</vt:lpstr>
      <vt:lpstr>Les rôles</vt:lpstr>
      <vt:lpstr>Les difficultés</vt:lpstr>
      <vt:lpstr>Développement de Kob'in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Recyclage et tri sélectif </dc:title>
  <dc:creator>Nicolas URQUIJO</dc:creator>
  <cp:revision>2</cp:revision>
  <dcterms:created xsi:type="dcterms:W3CDTF">2020-05-15T11:35:48Z</dcterms:created>
  <dcterms:modified xsi:type="dcterms:W3CDTF">2020-05-15T14:44:20Z</dcterms:modified>
</cp:coreProperties>
</file>