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F7A-FEC6-4794-A130-8634654B5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6131-4DAD-4E57-9CE6-A758D8B5B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1F0B-8A4E-45B9-8E95-EA2CEC7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1386-3372-47D4-A0A9-79D97C8E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0A70-D4DE-4A4D-896D-FBB0797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68F3-2641-4BC2-80E1-CCAB8CE2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5A122-C1E3-444C-B9A9-11581D5F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4C60-43DC-44D0-8D6D-8FEBBCE0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D951-6DAE-47F7-9A2F-A1067307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ABEA-24A8-4534-8A4C-47C8489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8ABC7-4946-4789-BDA9-964750810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F284-AD57-4AEB-8CB3-E8E7D57D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D3B8-1CA5-446B-AB01-F432A714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D60-ED0E-44FB-A913-5773D53D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30D9-1B3D-492F-8D24-2B041711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FB4-7DAC-43F1-99F2-D307002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FFA-B9CE-4688-BD20-2D952512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81CE-BA12-4FA7-A8AB-B2DBD36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4DE1-D652-474C-AE4A-3F818FDE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009A-E603-4FF3-A4F6-51640A0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A4BC-F59D-4911-A6CC-F7C1C9F2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18634-ACFE-46D9-8177-96439551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66D7-BBEB-43DD-8326-412CAC0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97F8-822B-4C77-AA30-9F8E7E59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C42B-0327-4EE2-95EC-675ED9F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1D0-4EB1-4CCF-8AE1-D58006A7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9EEC-281F-4C2D-93AC-6D23CC8D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0552-71A3-4318-A889-4839E685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E20A-866B-47B7-BD43-D01E37C8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99DF-F5D7-4A1B-8441-F6C8AC65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B7BB-3791-4013-874E-107A372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6E28-544F-4F6F-9745-B513B437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BDF71-D749-49DA-A12D-6D6AB41D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8A55D-FB17-4147-9BE9-AC85A80F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936D0-BD2A-4618-B946-E6DF62D12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A280-15C3-4FD5-B025-2D7566657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B93AD-E1EF-479E-A9E6-41A9CC7D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FACA-563A-4030-9006-FE53A78C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B25F6-CA3C-4CCA-996B-4B8D928B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C6A5-63D7-41F5-8439-8CB14309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1909D-5163-4F3B-AE92-43EB84C5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63A48-A2CF-47AD-8723-CE38BC57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00EE-6F5B-40D7-8B6E-1E2036C0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FDD73-5FDD-49A4-AB4D-7C398B81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92AB6-4666-4ABF-8307-3B9C210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5A53-EFC7-49FB-8605-5E13F047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8F1C-8172-4862-8BF8-5B492DB5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8D8E-ED6F-4E34-84CF-8CA78CD4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A44E1-F7EA-48C2-B40F-D3DE2B33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8927-02D5-443E-B36E-050401B3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73C9-A8C6-4985-B879-A689685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A4F1-36C1-4249-8F4C-7C756F89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A115-CF1B-429A-85DA-8147A862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9E11-5983-4C48-ADB4-472F9E37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5152-3535-484F-A479-C50DE70E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2A14-E450-492A-8573-1FC9CB4B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641C-3B13-431E-843A-B574904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7C36-23E7-4A0D-9340-A9C07276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E243D-D910-45B9-8FBA-0A586101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45F7-26B0-4176-9E8F-7E48C57B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7D7D-C9CF-4176-ACCA-0675BAEC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4F11-CD29-442B-BE8B-0DA6202473E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AADD-DE38-4B0F-9A46-FD4CDEF3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AF5B-E8D8-4B37-BDC0-1A1CEE338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5C09-EA61-43A1-BB4E-93E36B1A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B6DC-6332-4B67-A4F5-EC7716AC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959244"/>
            <a:ext cx="4645250" cy="3713829"/>
          </a:xfrm>
        </p:spPr>
        <p:txBody>
          <a:bodyPr anchor="t">
            <a:normAutofit/>
          </a:bodyPr>
          <a:lstStyle/>
          <a:p>
            <a:r>
              <a:rPr lang="en-US" sz="4200" dirty="0" err="1"/>
              <a:t>FoundInTranslation</a:t>
            </a:r>
            <a:br>
              <a:rPr lang="en-US" sz="4200" dirty="0"/>
            </a:br>
            <a:br>
              <a:rPr lang="en-US" sz="4200" dirty="0"/>
            </a:br>
            <a:r>
              <a:rPr lang="en-US" sz="2000" dirty="0"/>
              <a:t>Serverless Translating </a:t>
            </a:r>
            <a:r>
              <a:rPr lang="en-US" sz="2000" dirty="0" err="1"/>
              <a:t>ChatRoom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https://codepen.io/dan_pyon/pen/wRgyZr</a:t>
            </a:r>
          </a:p>
        </p:txBody>
      </p:sp>
      <p:sp>
        <p:nvSpPr>
          <p:cNvPr id="4" name="AutoShape 2" descr="Image result for translation">
            <a:extLst>
              <a:ext uri="{FF2B5EF4-FFF2-40B4-BE49-F238E27FC236}">
                <a16:creationId xmlns:a16="http://schemas.microsoft.com/office/drawing/2014/main" id="{25BAADAF-3784-4BF6-A1B0-671C2A776A0B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746627" y="4750893"/>
            <a:ext cx="4645250" cy="1147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2000" dirty="0"/>
              <a:t>Dan Pyon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translation">
            <a:extLst>
              <a:ext uri="{FF2B5EF4-FFF2-40B4-BE49-F238E27FC236}">
                <a16:creationId xmlns:a16="http://schemas.microsoft.com/office/drawing/2014/main" id="{456B35A3-0A3C-4F17-AD6C-82C7D915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2990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6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17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66EE9-A84B-474B-BBB5-7D105D2B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Goals and Objectives</a:t>
            </a:r>
          </a:p>
        </p:txBody>
      </p:sp>
      <p:pic>
        <p:nvPicPr>
          <p:cNvPr id="2050" name="Picture 2" descr="Image result for chatroom">
            <a:extLst>
              <a:ext uri="{FF2B5EF4-FFF2-40B4-BE49-F238E27FC236}">
                <a16:creationId xmlns:a16="http://schemas.microsoft.com/office/drawing/2014/main" id="{06480911-0EDD-4C39-9F7E-01A5494B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r="-2" b="-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729C-901A-4D15-90E0-C89A3AFA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Provide an open chatroom for users to join and converse in different languages with text and speech output options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Serverless, scalable, and robust architecture needed to meet demand of many different users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Service must be instantaneous and flexible during real-time conversation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Chat-room interface must be intuitive and easy to utilize </a:t>
            </a:r>
          </a:p>
        </p:txBody>
      </p:sp>
    </p:spTree>
    <p:extLst>
      <p:ext uri="{BB962C8B-B14F-4D97-AF65-F5344CB8AC3E}">
        <p14:creationId xmlns:p14="http://schemas.microsoft.com/office/powerpoint/2010/main" val="217945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0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66C30-C3D1-4B9E-AB4C-8A29B81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Tech Stack</a:t>
            </a:r>
          </a:p>
        </p:txBody>
      </p:sp>
      <p:pic>
        <p:nvPicPr>
          <p:cNvPr id="3074" name="Picture 2" descr="Image result for technology">
            <a:extLst>
              <a:ext uri="{FF2B5EF4-FFF2-40B4-BE49-F238E27FC236}">
                <a16:creationId xmlns:a16="http://schemas.microsoft.com/office/drawing/2014/main" id="{190F1CDF-8F98-45B4-8240-3EBFFF7AF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7" b="-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E6C9-D213-440F-8DE6-63E7FB8D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/>
          </a:bodyPr>
          <a:lstStyle/>
          <a:p>
            <a:r>
              <a:rPr lang="en-US" sz="2000" b="1" u="sng" dirty="0">
                <a:solidFill>
                  <a:srgbClr val="FFFFFF"/>
                </a:solidFill>
              </a:rPr>
              <a:t>Front-End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HTML, JS, CSS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ChatEngine</a:t>
            </a:r>
            <a:r>
              <a:rPr lang="en-US" sz="1600" dirty="0">
                <a:solidFill>
                  <a:srgbClr val="FFFFFF"/>
                </a:solidFill>
              </a:rPr>
              <a:t> UI</a:t>
            </a:r>
          </a:p>
          <a:p>
            <a:pPr marL="0" indent="0">
              <a:buNone/>
            </a:pPr>
            <a:endParaRPr lang="en-US" sz="2000" b="1" u="sng" dirty="0">
              <a:solidFill>
                <a:srgbClr val="FFFFFF"/>
              </a:solidFill>
            </a:endParaRPr>
          </a:p>
          <a:p>
            <a:r>
              <a:rPr lang="en-US" sz="2000" b="1" u="sng" dirty="0">
                <a:solidFill>
                  <a:srgbClr val="FFFFFF"/>
                </a:solidFill>
              </a:rPr>
              <a:t>Back-End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Python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AWS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DynamoDB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Lambda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Polly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AWS Translate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IAM Authentication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API Gateway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S3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IAM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0ED1C-1CDB-4DED-A4C2-A8CCF2C7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B28F5BB-B4BA-49A2-80CC-8E4884B4C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13" y="2509911"/>
            <a:ext cx="7995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1E4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76AD7-6E23-470B-96C8-AAA5C75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Going Forward</a:t>
            </a:r>
          </a:p>
        </p:txBody>
      </p:sp>
      <p:pic>
        <p:nvPicPr>
          <p:cNvPr id="4098" name="Picture 2" descr="Image result for progress">
            <a:extLst>
              <a:ext uri="{FF2B5EF4-FFF2-40B4-BE49-F238E27FC236}">
                <a16:creationId xmlns:a16="http://schemas.microsoft.com/office/drawing/2014/main" id="{BBFC1B85-4C79-434D-ABDB-BA590EE45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8" r="1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CDF0-D7CE-4550-A9F3-0B92EC1E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Add more languages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Provide more base languages (EN being default)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Provide Voice-to-text functionality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Transcription of Conversations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SNS features to expand out of chatroom</a:t>
            </a:r>
          </a:p>
        </p:txBody>
      </p:sp>
    </p:spTree>
    <p:extLst>
      <p:ext uri="{BB962C8B-B14F-4D97-AF65-F5344CB8AC3E}">
        <p14:creationId xmlns:p14="http://schemas.microsoft.com/office/powerpoint/2010/main" val="37137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49B95-6412-44FA-AAC7-E98C51C2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5125" name="Picture 2" descr="Image result for question">
            <a:extLst>
              <a:ext uri="{FF2B5EF4-FFF2-40B4-BE49-F238E27FC236}">
                <a16:creationId xmlns:a16="http://schemas.microsoft.com/office/drawing/2014/main" id="{A48F3CB0-DAC6-43F8-8E46-FE265FFAE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95" y="30773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7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FoundInTranslation  Serverless Translating ChatRoom  https://codepen.io/dan_pyon/pen/wRgyZr</vt:lpstr>
      <vt:lpstr>Goals and Objectives</vt:lpstr>
      <vt:lpstr>Tech Stack</vt:lpstr>
      <vt:lpstr>Architecture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FoundInTranslation  Serverless Translating ChatRoom  https://codepen.io/dan_pyon/pen/wRgyZr</dc:title>
  <dc:creator>Pyon, Daniel</dc:creator>
  <cp:lastModifiedBy>Pyon, Daniel</cp:lastModifiedBy>
  <cp:revision>2</cp:revision>
  <dcterms:created xsi:type="dcterms:W3CDTF">2018-12-20T18:00:53Z</dcterms:created>
  <dcterms:modified xsi:type="dcterms:W3CDTF">2018-12-20T18:03:19Z</dcterms:modified>
</cp:coreProperties>
</file>