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4911C-7399-435E-9CA0-7AFBB9547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297" y="1036472"/>
            <a:ext cx="3326557" cy="451872"/>
          </a:xfrm>
        </p:spPr>
        <p:txBody>
          <a:bodyPr>
            <a:normAutofit/>
          </a:bodyPr>
          <a:lstStyle/>
          <a:p>
            <a:r>
              <a:rPr lang="ru-RU" sz="1600" dirty="0"/>
              <a:t>Основы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58A7AE-FBE9-4AF6-B0DA-7D4A3B858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297" y="1596857"/>
            <a:ext cx="8915399" cy="4151936"/>
          </a:xfrm>
        </p:spPr>
        <p:txBody>
          <a:bodyPr/>
          <a:lstStyle/>
          <a:p>
            <a:r>
              <a:rPr lang="ru-RU" dirty="0"/>
              <a:t>В ходе просмотра видеокурса, я прошел авторский тест, что бы понять, хочу ли я бы программистом и понял, что да!</a:t>
            </a:r>
          </a:p>
          <a:p>
            <a:r>
              <a:rPr lang="ru-RU" dirty="0"/>
              <a:t>Далее я узнал, что такое алгоритм и программа</a:t>
            </a:r>
          </a:p>
          <a:p>
            <a:r>
              <a:rPr lang="ru-RU" dirty="0"/>
              <a:t>Посмотрел демонстрацию написания кода простой программы, которая выводит сообщение </a:t>
            </a:r>
            <a:r>
              <a:rPr lang="en-US" dirty="0"/>
              <a:t>“</a:t>
            </a:r>
            <a:r>
              <a:rPr lang="ru-RU" dirty="0"/>
              <a:t>Привет, мир</a:t>
            </a:r>
            <a:r>
              <a:rPr lang="en-US" dirty="0"/>
              <a:t>”</a:t>
            </a:r>
            <a:r>
              <a:rPr lang="ru-RU" dirty="0"/>
              <a:t> на </a:t>
            </a:r>
            <a:r>
              <a:rPr lang="en-US" dirty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30812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53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Легкий дым</vt:lpstr>
      <vt:lpstr>Основы программирования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Администратор</dc:creator>
  <cp:lastModifiedBy>Администратор</cp:lastModifiedBy>
  <cp:revision>2</cp:revision>
  <dcterms:created xsi:type="dcterms:W3CDTF">2021-10-13T06:46:22Z</dcterms:created>
  <dcterms:modified xsi:type="dcterms:W3CDTF">2021-10-13T06:59:42Z</dcterms:modified>
</cp:coreProperties>
</file>