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1" autoAdjust="0"/>
    <p:restoredTop sz="94675" autoAdjust="0"/>
  </p:normalViewPr>
  <p:slideViewPr>
    <p:cSldViewPr snapToGrid="0">
      <p:cViewPr varScale="1">
        <p:scale>
          <a:sx n="67" d="100"/>
          <a:sy n="67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Меринов" userId="56ce1507384087eb" providerId="LiveId" clId="{81EAD241-91F3-4D78-9A83-B7BFEC214114}"/>
    <pc:docChg chg="custSel addSld modSld">
      <pc:chgData name="Дмитрий Меринов" userId="56ce1507384087eb" providerId="LiveId" clId="{81EAD241-91F3-4D78-9A83-B7BFEC214114}" dt="2021-10-24T19:58:48.129" v="2675" actId="403"/>
      <pc:docMkLst>
        <pc:docMk/>
      </pc:docMkLst>
      <pc:sldChg chg="addSp delSp modSp new mod">
        <pc:chgData name="Дмитрий Меринов" userId="56ce1507384087eb" providerId="LiveId" clId="{81EAD241-91F3-4D78-9A83-B7BFEC214114}" dt="2021-10-24T19:23:46.906" v="193" actId="403"/>
        <pc:sldMkLst>
          <pc:docMk/>
          <pc:sldMk cId="1300741847" sldId="264"/>
        </pc:sldMkLst>
        <pc:spChg chg="del">
          <ac:chgData name="Дмитрий Меринов" userId="56ce1507384087eb" providerId="LiveId" clId="{81EAD241-91F3-4D78-9A83-B7BFEC214114}" dt="2021-10-24T19:21:52.801" v="2" actId="478"/>
          <ac:spMkLst>
            <pc:docMk/>
            <pc:sldMk cId="1300741847" sldId="264"/>
            <ac:spMk id="2" creationId="{7FF49C8B-4D22-4335-AD13-E3420E7A0F62}"/>
          </ac:spMkLst>
        </pc:spChg>
        <pc:spChg chg="del">
          <ac:chgData name="Дмитрий Меринов" userId="56ce1507384087eb" providerId="LiveId" clId="{81EAD241-91F3-4D78-9A83-B7BFEC214114}" dt="2021-10-24T19:21:50.965" v="1" actId="478"/>
          <ac:spMkLst>
            <pc:docMk/>
            <pc:sldMk cId="1300741847" sldId="264"/>
            <ac:spMk id="3" creationId="{9DFDB573-468C-4FBE-A04E-4FCA6FF8F445}"/>
          </ac:spMkLst>
        </pc:spChg>
        <pc:spChg chg="add mod">
          <ac:chgData name="Дмитрий Меринов" userId="56ce1507384087eb" providerId="LiveId" clId="{81EAD241-91F3-4D78-9A83-B7BFEC214114}" dt="2021-10-24T19:23:16.335" v="138" actId="14100"/>
          <ac:spMkLst>
            <pc:docMk/>
            <pc:sldMk cId="1300741847" sldId="264"/>
            <ac:spMk id="5" creationId="{B6BD1E48-58AA-4F86-8D9E-8F7EE429E8C1}"/>
          </ac:spMkLst>
        </pc:spChg>
        <pc:spChg chg="add mod">
          <ac:chgData name="Дмитрий Меринов" userId="56ce1507384087eb" providerId="LiveId" clId="{81EAD241-91F3-4D78-9A83-B7BFEC214114}" dt="2021-10-24T19:23:46.906" v="193" actId="403"/>
          <ac:spMkLst>
            <pc:docMk/>
            <pc:sldMk cId="1300741847" sldId="264"/>
            <ac:spMk id="6" creationId="{253A4260-B652-41FE-8CEF-2B1CC90BB323}"/>
          </ac:spMkLst>
        </pc:spChg>
        <pc:picChg chg="add mod">
          <ac:chgData name="Дмитрий Меринов" userId="56ce1507384087eb" providerId="LiveId" clId="{81EAD241-91F3-4D78-9A83-B7BFEC214114}" dt="2021-10-24T19:21:53.180" v="3"/>
          <ac:picMkLst>
            <pc:docMk/>
            <pc:sldMk cId="1300741847" sldId="264"/>
            <ac:picMk id="4" creationId="{7FAB1AD6-C422-490D-AD3F-7649945BAA62}"/>
          </ac:picMkLst>
        </pc:picChg>
      </pc:sldChg>
      <pc:sldChg chg="addSp delSp modSp new mod">
        <pc:chgData name="Дмитрий Меринов" userId="56ce1507384087eb" providerId="LiveId" clId="{81EAD241-91F3-4D78-9A83-B7BFEC214114}" dt="2021-10-24T19:27:52.309" v="612" actId="1076"/>
        <pc:sldMkLst>
          <pc:docMk/>
          <pc:sldMk cId="1784642857" sldId="265"/>
        </pc:sldMkLst>
        <pc:spChg chg="del">
          <ac:chgData name="Дмитрий Меринов" userId="56ce1507384087eb" providerId="LiveId" clId="{81EAD241-91F3-4D78-9A83-B7BFEC214114}" dt="2021-10-24T19:24:01.383" v="196" actId="478"/>
          <ac:spMkLst>
            <pc:docMk/>
            <pc:sldMk cId="1784642857" sldId="265"/>
            <ac:spMk id="2" creationId="{A578E124-A0BB-49C6-86D5-0CF59E0A56F9}"/>
          </ac:spMkLst>
        </pc:spChg>
        <pc:spChg chg="del">
          <ac:chgData name="Дмитрий Меринов" userId="56ce1507384087eb" providerId="LiveId" clId="{81EAD241-91F3-4D78-9A83-B7BFEC214114}" dt="2021-10-24T19:23:58.744" v="195" actId="478"/>
          <ac:spMkLst>
            <pc:docMk/>
            <pc:sldMk cId="1784642857" sldId="265"/>
            <ac:spMk id="3" creationId="{1A48A0BC-68B0-48F4-96FA-628B41E3BE25}"/>
          </ac:spMkLst>
        </pc:spChg>
        <pc:spChg chg="add mod">
          <ac:chgData name="Дмитрий Меринов" userId="56ce1507384087eb" providerId="LiveId" clId="{81EAD241-91F3-4D78-9A83-B7BFEC214114}" dt="2021-10-24T19:27:45.544" v="609" actId="404"/>
          <ac:spMkLst>
            <pc:docMk/>
            <pc:sldMk cId="1784642857" sldId="265"/>
            <ac:spMk id="9" creationId="{F2EC7E28-FD67-46AC-A02D-2CF6C11483C9}"/>
          </ac:spMkLst>
        </pc:spChg>
        <pc:picChg chg="add mod">
          <ac:chgData name="Дмитрий Меринов" userId="56ce1507384087eb" providerId="LiveId" clId="{81EAD241-91F3-4D78-9A83-B7BFEC214114}" dt="2021-10-24T19:24:02.276" v="197"/>
          <ac:picMkLst>
            <pc:docMk/>
            <pc:sldMk cId="1784642857" sldId="265"/>
            <ac:picMk id="4" creationId="{3F6505A7-8B26-42F3-90E5-6BC45E9E22B4}"/>
          </ac:picMkLst>
        </pc:picChg>
        <pc:picChg chg="add del">
          <ac:chgData name="Дмитрий Меринов" userId="56ce1507384087eb" providerId="LiveId" clId="{81EAD241-91F3-4D78-9A83-B7BFEC214114}" dt="2021-10-24T19:24:20.151" v="199" actId="478"/>
          <ac:picMkLst>
            <pc:docMk/>
            <pc:sldMk cId="1784642857" sldId="265"/>
            <ac:picMk id="6" creationId="{23118EDC-7656-4B5E-8C29-E9BB5C806FEC}"/>
          </ac:picMkLst>
        </pc:picChg>
        <pc:picChg chg="add mod">
          <ac:chgData name="Дмитрий Меринов" userId="56ce1507384087eb" providerId="LiveId" clId="{81EAD241-91F3-4D78-9A83-B7BFEC214114}" dt="2021-10-24T19:27:52.309" v="612" actId="1076"/>
          <ac:picMkLst>
            <pc:docMk/>
            <pc:sldMk cId="1784642857" sldId="265"/>
            <ac:picMk id="8" creationId="{3EB5D521-EB0D-42E0-870A-C88C219077B7}"/>
          </ac:picMkLst>
        </pc:picChg>
      </pc:sldChg>
      <pc:sldChg chg="addSp delSp modSp new mod">
        <pc:chgData name="Дмитрий Меринов" userId="56ce1507384087eb" providerId="LiveId" clId="{81EAD241-91F3-4D78-9A83-B7BFEC214114}" dt="2021-10-24T19:31:13.225" v="997" actId="404"/>
        <pc:sldMkLst>
          <pc:docMk/>
          <pc:sldMk cId="198898980" sldId="266"/>
        </pc:sldMkLst>
        <pc:spChg chg="del">
          <ac:chgData name="Дмитрий Меринов" userId="56ce1507384087eb" providerId="LiveId" clId="{81EAD241-91F3-4D78-9A83-B7BFEC214114}" dt="2021-10-24T19:28:03.309" v="614" actId="478"/>
          <ac:spMkLst>
            <pc:docMk/>
            <pc:sldMk cId="198898980" sldId="266"/>
            <ac:spMk id="2" creationId="{86B8F3A7-ECCC-4DF2-BB4B-A1C6AE06CCA2}"/>
          </ac:spMkLst>
        </pc:spChg>
        <pc:spChg chg="del">
          <ac:chgData name="Дмитрий Меринов" userId="56ce1507384087eb" providerId="LiveId" clId="{81EAD241-91F3-4D78-9A83-B7BFEC214114}" dt="2021-10-24T19:28:05.353" v="615" actId="478"/>
          <ac:spMkLst>
            <pc:docMk/>
            <pc:sldMk cId="198898980" sldId="266"/>
            <ac:spMk id="3" creationId="{B8D36BD3-604C-4104-A743-FF05654A6FC9}"/>
          </ac:spMkLst>
        </pc:spChg>
        <pc:spChg chg="add mod">
          <ac:chgData name="Дмитрий Меринов" userId="56ce1507384087eb" providerId="LiveId" clId="{81EAD241-91F3-4D78-9A83-B7BFEC214114}" dt="2021-10-24T19:31:13.225" v="997" actId="404"/>
          <ac:spMkLst>
            <pc:docMk/>
            <pc:sldMk cId="198898980" sldId="266"/>
            <ac:spMk id="5" creationId="{DB94DC93-2FA3-4ED6-9536-F8508574B985}"/>
          </ac:spMkLst>
        </pc:spChg>
        <pc:picChg chg="add mod">
          <ac:chgData name="Дмитрий Меринов" userId="56ce1507384087eb" providerId="LiveId" clId="{81EAD241-91F3-4D78-9A83-B7BFEC214114}" dt="2021-10-24T19:28:09.521" v="616"/>
          <ac:picMkLst>
            <pc:docMk/>
            <pc:sldMk cId="198898980" sldId="266"/>
            <ac:picMk id="4" creationId="{CA097D50-46AE-41C4-B134-41ED3F45F313}"/>
          </ac:picMkLst>
        </pc:picChg>
        <pc:picChg chg="add mod">
          <ac:chgData name="Дмитрий Меринов" userId="56ce1507384087eb" providerId="LiveId" clId="{81EAD241-91F3-4D78-9A83-B7BFEC214114}" dt="2021-10-24T19:29:16.909" v="666" actId="14100"/>
          <ac:picMkLst>
            <pc:docMk/>
            <pc:sldMk cId="198898980" sldId="266"/>
            <ac:picMk id="7" creationId="{85EF0CAE-085D-4497-ADF4-E9A426CE8643}"/>
          </ac:picMkLst>
        </pc:picChg>
      </pc:sldChg>
      <pc:sldChg chg="addSp delSp modSp new mod">
        <pc:chgData name="Дмитрий Меринов" userId="56ce1507384087eb" providerId="LiveId" clId="{81EAD241-91F3-4D78-9A83-B7BFEC214114}" dt="2021-10-24T19:34:10.277" v="1062" actId="20577"/>
        <pc:sldMkLst>
          <pc:docMk/>
          <pc:sldMk cId="1110855906" sldId="267"/>
        </pc:sldMkLst>
        <pc:spChg chg="del">
          <ac:chgData name="Дмитрий Меринов" userId="56ce1507384087eb" providerId="LiveId" clId="{81EAD241-91F3-4D78-9A83-B7BFEC214114}" dt="2021-10-24T19:32:09.804" v="1000" actId="478"/>
          <ac:spMkLst>
            <pc:docMk/>
            <pc:sldMk cId="1110855906" sldId="267"/>
            <ac:spMk id="2" creationId="{C7388047-D51E-41BC-A746-AE3264DD5380}"/>
          </ac:spMkLst>
        </pc:spChg>
        <pc:spChg chg="del">
          <ac:chgData name="Дмитрий Меринов" userId="56ce1507384087eb" providerId="LiveId" clId="{81EAD241-91F3-4D78-9A83-B7BFEC214114}" dt="2021-10-24T19:32:07.634" v="999" actId="478"/>
          <ac:spMkLst>
            <pc:docMk/>
            <pc:sldMk cId="1110855906" sldId="267"/>
            <ac:spMk id="3" creationId="{DBDB53F4-693F-4AC1-94A9-9CA477190B3A}"/>
          </ac:spMkLst>
        </pc:spChg>
        <pc:spChg chg="add mod">
          <ac:chgData name="Дмитрий Меринов" userId="56ce1507384087eb" providerId="LiveId" clId="{81EAD241-91F3-4D78-9A83-B7BFEC214114}" dt="2021-10-24T19:34:10.277" v="1062" actId="20577"/>
          <ac:spMkLst>
            <pc:docMk/>
            <pc:sldMk cId="1110855906" sldId="267"/>
            <ac:spMk id="5" creationId="{6F1DFEE1-AFBF-46C4-9F24-228A82B32C29}"/>
          </ac:spMkLst>
        </pc:spChg>
        <pc:picChg chg="add mod">
          <ac:chgData name="Дмитрий Меринов" userId="56ce1507384087eb" providerId="LiveId" clId="{81EAD241-91F3-4D78-9A83-B7BFEC214114}" dt="2021-10-24T19:32:10.240" v="1001"/>
          <ac:picMkLst>
            <pc:docMk/>
            <pc:sldMk cId="1110855906" sldId="267"/>
            <ac:picMk id="4" creationId="{C947D16C-B503-4BB2-890C-61BEA5402027}"/>
          </ac:picMkLst>
        </pc:picChg>
        <pc:picChg chg="add mod">
          <ac:chgData name="Дмитрий Меринов" userId="56ce1507384087eb" providerId="LiveId" clId="{81EAD241-91F3-4D78-9A83-B7BFEC214114}" dt="2021-10-24T19:34:03.689" v="1060" actId="1076"/>
          <ac:picMkLst>
            <pc:docMk/>
            <pc:sldMk cId="1110855906" sldId="267"/>
            <ac:picMk id="7" creationId="{6EB08815-8122-4D37-A919-DACFD024D647}"/>
          </ac:picMkLst>
        </pc:picChg>
      </pc:sldChg>
      <pc:sldChg chg="addSp delSp modSp new mod">
        <pc:chgData name="Дмитрий Меринов" userId="56ce1507384087eb" providerId="LiveId" clId="{81EAD241-91F3-4D78-9A83-B7BFEC214114}" dt="2021-10-24T19:38:33.054" v="1272" actId="21"/>
        <pc:sldMkLst>
          <pc:docMk/>
          <pc:sldMk cId="2487762390" sldId="268"/>
        </pc:sldMkLst>
        <pc:spChg chg="del">
          <ac:chgData name="Дмитрий Меринов" userId="56ce1507384087eb" providerId="LiveId" clId="{81EAD241-91F3-4D78-9A83-B7BFEC214114}" dt="2021-10-24T19:34:23.322" v="1065" actId="478"/>
          <ac:spMkLst>
            <pc:docMk/>
            <pc:sldMk cId="2487762390" sldId="268"/>
            <ac:spMk id="2" creationId="{CDAAA6D8-2F2F-4EC1-B517-0BFF1865DDB0}"/>
          </ac:spMkLst>
        </pc:spChg>
        <pc:spChg chg="del">
          <ac:chgData name="Дмитрий Меринов" userId="56ce1507384087eb" providerId="LiveId" clId="{81EAD241-91F3-4D78-9A83-B7BFEC214114}" dt="2021-10-24T19:34:21.533" v="1064" actId="478"/>
          <ac:spMkLst>
            <pc:docMk/>
            <pc:sldMk cId="2487762390" sldId="268"/>
            <ac:spMk id="3" creationId="{F1A969E8-11AE-4182-AF1B-839AF317E149}"/>
          </ac:spMkLst>
        </pc:spChg>
        <pc:spChg chg="add mod">
          <ac:chgData name="Дмитрий Меринов" userId="56ce1507384087eb" providerId="LiveId" clId="{81EAD241-91F3-4D78-9A83-B7BFEC214114}" dt="2021-10-24T19:37:29.036" v="1238" actId="2711"/>
          <ac:spMkLst>
            <pc:docMk/>
            <pc:sldMk cId="2487762390" sldId="268"/>
            <ac:spMk id="7" creationId="{0835087B-A465-4127-A526-08D87AE8AFEB}"/>
          </ac:spMkLst>
        </pc:spChg>
        <pc:picChg chg="add mod">
          <ac:chgData name="Дмитрий Меринов" userId="56ce1507384087eb" providerId="LiveId" clId="{81EAD241-91F3-4D78-9A83-B7BFEC214114}" dt="2021-10-24T19:34:23.911" v="1066"/>
          <ac:picMkLst>
            <pc:docMk/>
            <pc:sldMk cId="2487762390" sldId="268"/>
            <ac:picMk id="4" creationId="{E52B4661-8569-4BD6-8BA0-B6BF7D032DB3}"/>
          </ac:picMkLst>
        </pc:picChg>
        <pc:picChg chg="add mod">
          <ac:chgData name="Дмитрий Меринов" userId="56ce1507384087eb" providerId="LiveId" clId="{81EAD241-91F3-4D78-9A83-B7BFEC214114}" dt="2021-10-24T19:36:00.150" v="1069" actId="1076"/>
          <ac:picMkLst>
            <pc:docMk/>
            <pc:sldMk cId="2487762390" sldId="268"/>
            <ac:picMk id="6" creationId="{576F2319-B94D-4A55-86D7-CEA9E314E170}"/>
          </ac:picMkLst>
        </pc:picChg>
        <pc:picChg chg="add del">
          <ac:chgData name="Дмитрий Меринов" userId="56ce1507384087eb" providerId="LiveId" clId="{81EAD241-91F3-4D78-9A83-B7BFEC214114}" dt="2021-10-24T19:38:33.054" v="1272" actId="21"/>
          <ac:picMkLst>
            <pc:docMk/>
            <pc:sldMk cId="2487762390" sldId="268"/>
            <ac:picMk id="9" creationId="{40ECEFA7-E824-4154-B228-90CA0796E8B6}"/>
          </ac:picMkLst>
        </pc:picChg>
      </pc:sldChg>
      <pc:sldChg chg="addSp delSp modSp new mod">
        <pc:chgData name="Дмитрий Меринов" userId="56ce1507384087eb" providerId="LiveId" clId="{81EAD241-91F3-4D78-9A83-B7BFEC214114}" dt="2021-10-24T19:41:05.536" v="1588" actId="692"/>
        <pc:sldMkLst>
          <pc:docMk/>
          <pc:sldMk cId="253851114" sldId="269"/>
        </pc:sldMkLst>
        <pc:spChg chg="del">
          <ac:chgData name="Дмитрий Меринов" userId="56ce1507384087eb" providerId="LiveId" clId="{81EAD241-91F3-4D78-9A83-B7BFEC214114}" dt="2021-10-24T19:38:12.277" v="1242" actId="478"/>
          <ac:spMkLst>
            <pc:docMk/>
            <pc:sldMk cId="253851114" sldId="269"/>
            <ac:spMk id="2" creationId="{2E6A2E33-8520-4708-B001-3EBC856F9568}"/>
          </ac:spMkLst>
        </pc:spChg>
        <pc:spChg chg="del">
          <ac:chgData name="Дмитрий Меринов" userId="56ce1507384087eb" providerId="LiveId" clId="{81EAD241-91F3-4D78-9A83-B7BFEC214114}" dt="2021-10-24T19:38:10.044" v="1241" actId="478"/>
          <ac:spMkLst>
            <pc:docMk/>
            <pc:sldMk cId="253851114" sldId="269"/>
            <ac:spMk id="3" creationId="{DFD84FF9-B346-481E-8C15-12D870A691C0}"/>
          </ac:spMkLst>
        </pc:spChg>
        <pc:spChg chg="add mod">
          <ac:chgData name="Дмитрий Меринов" userId="56ce1507384087eb" providerId="LiveId" clId="{81EAD241-91F3-4D78-9A83-B7BFEC214114}" dt="2021-10-24T19:40:39.854" v="1571" actId="2711"/>
          <ac:spMkLst>
            <pc:docMk/>
            <pc:sldMk cId="253851114" sldId="269"/>
            <ac:spMk id="5" creationId="{0916D78C-06FA-42C3-82D2-349779E76FE5}"/>
          </ac:spMkLst>
        </pc:spChg>
        <pc:picChg chg="add mod">
          <ac:chgData name="Дмитрий Меринов" userId="56ce1507384087eb" providerId="LiveId" clId="{81EAD241-91F3-4D78-9A83-B7BFEC214114}" dt="2021-10-24T19:38:12.789" v="1243"/>
          <ac:picMkLst>
            <pc:docMk/>
            <pc:sldMk cId="253851114" sldId="269"/>
            <ac:picMk id="4" creationId="{218E7551-8B29-4670-A5A1-DD6D94AD56CF}"/>
          </ac:picMkLst>
        </pc:picChg>
        <pc:picChg chg="add mod">
          <ac:chgData name="Дмитрий Меринов" userId="56ce1507384087eb" providerId="LiveId" clId="{81EAD241-91F3-4D78-9A83-B7BFEC214114}" dt="2021-10-24T19:38:41.366" v="1275" actId="1076"/>
          <ac:picMkLst>
            <pc:docMk/>
            <pc:sldMk cId="253851114" sldId="269"/>
            <ac:picMk id="6" creationId="{753AD002-C251-45D1-BD35-FDD682AA22F8}"/>
          </ac:picMkLst>
        </pc:picChg>
        <pc:cxnChg chg="add mod">
          <ac:chgData name="Дмитрий Меринов" userId="56ce1507384087eb" providerId="LiveId" clId="{81EAD241-91F3-4D78-9A83-B7BFEC214114}" dt="2021-10-24T19:41:05.536" v="1588" actId="692"/>
          <ac:cxnSpMkLst>
            <pc:docMk/>
            <pc:sldMk cId="253851114" sldId="269"/>
            <ac:cxnSpMk id="8" creationId="{AF5CD16E-001C-4368-8303-0DA17E820EB5}"/>
          </ac:cxnSpMkLst>
        </pc:cxnChg>
      </pc:sldChg>
      <pc:sldChg chg="addSp delSp modSp new mod">
        <pc:chgData name="Дмитрий Меринов" userId="56ce1507384087eb" providerId="LiveId" clId="{81EAD241-91F3-4D78-9A83-B7BFEC214114}" dt="2021-10-24T19:42:50.758" v="1701" actId="692"/>
        <pc:sldMkLst>
          <pc:docMk/>
          <pc:sldMk cId="355972416" sldId="270"/>
        </pc:sldMkLst>
        <pc:spChg chg="del">
          <ac:chgData name="Дмитрий Меринов" userId="56ce1507384087eb" providerId="LiveId" clId="{81EAD241-91F3-4D78-9A83-B7BFEC214114}" dt="2021-10-24T19:41:35.767" v="1591" actId="478"/>
          <ac:spMkLst>
            <pc:docMk/>
            <pc:sldMk cId="355972416" sldId="270"/>
            <ac:spMk id="2" creationId="{C1408127-65AB-4D67-A8D2-748E1262C576}"/>
          </ac:spMkLst>
        </pc:spChg>
        <pc:spChg chg="del">
          <ac:chgData name="Дмитрий Меринов" userId="56ce1507384087eb" providerId="LiveId" clId="{81EAD241-91F3-4D78-9A83-B7BFEC214114}" dt="2021-10-24T19:41:33.801" v="1590" actId="478"/>
          <ac:spMkLst>
            <pc:docMk/>
            <pc:sldMk cId="355972416" sldId="270"/>
            <ac:spMk id="3" creationId="{E7AFCDE1-6CC7-462E-921D-010947FEDCD4}"/>
          </ac:spMkLst>
        </pc:spChg>
        <pc:spChg chg="add mod">
          <ac:chgData name="Дмитрий Меринов" userId="56ce1507384087eb" providerId="LiveId" clId="{81EAD241-91F3-4D78-9A83-B7BFEC214114}" dt="2021-10-24T19:42:33.683" v="1679" actId="2711"/>
          <ac:spMkLst>
            <pc:docMk/>
            <pc:sldMk cId="355972416" sldId="270"/>
            <ac:spMk id="7" creationId="{B7138C43-96EB-4262-AE35-D30D48AB2294}"/>
          </ac:spMkLst>
        </pc:spChg>
        <pc:picChg chg="add mod">
          <ac:chgData name="Дмитрий Меринов" userId="56ce1507384087eb" providerId="LiveId" clId="{81EAD241-91F3-4D78-9A83-B7BFEC214114}" dt="2021-10-24T19:41:36.228" v="1592"/>
          <ac:picMkLst>
            <pc:docMk/>
            <pc:sldMk cId="355972416" sldId="270"/>
            <ac:picMk id="4" creationId="{FC2D37C2-A7BB-48D0-9129-501CB36A4EA1}"/>
          </ac:picMkLst>
        </pc:picChg>
        <pc:picChg chg="add mod">
          <ac:chgData name="Дмитрий Меринов" userId="56ce1507384087eb" providerId="LiveId" clId="{81EAD241-91F3-4D78-9A83-B7BFEC214114}" dt="2021-10-24T19:41:55.188" v="1595" actId="1076"/>
          <ac:picMkLst>
            <pc:docMk/>
            <pc:sldMk cId="355972416" sldId="270"/>
            <ac:picMk id="6" creationId="{71A33384-33A6-4890-A476-75880E468E12}"/>
          </ac:picMkLst>
        </pc:picChg>
        <pc:cxnChg chg="add mod">
          <ac:chgData name="Дмитрий Меринов" userId="56ce1507384087eb" providerId="LiveId" clId="{81EAD241-91F3-4D78-9A83-B7BFEC214114}" dt="2021-10-24T19:42:50.758" v="1701" actId="692"/>
          <ac:cxnSpMkLst>
            <pc:docMk/>
            <pc:sldMk cId="355972416" sldId="270"/>
            <ac:cxnSpMk id="9" creationId="{DCB24AAE-4D8A-43E9-82CA-A4644292395A}"/>
          </ac:cxnSpMkLst>
        </pc:cxnChg>
      </pc:sldChg>
      <pc:sldChg chg="addSp delSp modSp new mod">
        <pc:chgData name="Дмитрий Меринов" userId="56ce1507384087eb" providerId="LiveId" clId="{81EAD241-91F3-4D78-9A83-B7BFEC214114}" dt="2021-10-24T19:45:59.352" v="2019" actId="404"/>
        <pc:sldMkLst>
          <pc:docMk/>
          <pc:sldMk cId="3392574754" sldId="271"/>
        </pc:sldMkLst>
        <pc:spChg chg="del">
          <ac:chgData name="Дмитрий Меринов" userId="56ce1507384087eb" providerId="LiveId" clId="{81EAD241-91F3-4D78-9A83-B7BFEC214114}" dt="2021-10-24T19:43:52.597" v="1704" actId="478"/>
          <ac:spMkLst>
            <pc:docMk/>
            <pc:sldMk cId="3392574754" sldId="271"/>
            <ac:spMk id="2" creationId="{9928C4A2-1DF2-4E32-AED4-DC46466D25D0}"/>
          </ac:spMkLst>
        </pc:spChg>
        <pc:spChg chg="del">
          <ac:chgData name="Дмитрий Меринов" userId="56ce1507384087eb" providerId="LiveId" clId="{81EAD241-91F3-4D78-9A83-B7BFEC214114}" dt="2021-10-24T19:43:50.909" v="1703" actId="478"/>
          <ac:spMkLst>
            <pc:docMk/>
            <pc:sldMk cId="3392574754" sldId="271"/>
            <ac:spMk id="3" creationId="{C86B2484-F7F9-4B44-81E2-DAA6ECECE4DC}"/>
          </ac:spMkLst>
        </pc:spChg>
        <pc:spChg chg="add mod">
          <ac:chgData name="Дмитрий Меринов" userId="56ce1507384087eb" providerId="LiveId" clId="{81EAD241-91F3-4D78-9A83-B7BFEC214114}" dt="2021-10-24T19:45:59.352" v="2019" actId="404"/>
          <ac:spMkLst>
            <pc:docMk/>
            <pc:sldMk cId="3392574754" sldId="271"/>
            <ac:spMk id="7" creationId="{98F3BC1B-F579-4B5B-9028-54E9294C0754}"/>
          </ac:spMkLst>
        </pc:spChg>
        <pc:picChg chg="add mod">
          <ac:chgData name="Дмитрий Меринов" userId="56ce1507384087eb" providerId="LiveId" clId="{81EAD241-91F3-4D78-9A83-B7BFEC214114}" dt="2021-10-24T19:44:06.729" v="1710" actId="14100"/>
          <ac:picMkLst>
            <pc:docMk/>
            <pc:sldMk cId="3392574754" sldId="271"/>
            <ac:picMk id="5" creationId="{4789649C-60A9-49A2-828A-BCBE5982A4B4}"/>
          </ac:picMkLst>
        </pc:picChg>
        <pc:picChg chg="add mod">
          <ac:chgData name="Дмитрий Меринов" userId="56ce1507384087eb" providerId="LiveId" clId="{81EAD241-91F3-4D78-9A83-B7BFEC214114}" dt="2021-10-24T19:44:00.215" v="1707" actId="167"/>
          <ac:picMkLst>
            <pc:docMk/>
            <pc:sldMk cId="3392574754" sldId="271"/>
            <ac:picMk id="6" creationId="{F6B1B7BA-C30E-413F-B17B-34B46FB242F8}"/>
          </ac:picMkLst>
        </pc:picChg>
      </pc:sldChg>
      <pc:sldChg chg="addSp delSp modSp new mod">
        <pc:chgData name="Дмитрий Меринов" userId="56ce1507384087eb" providerId="LiveId" clId="{81EAD241-91F3-4D78-9A83-B7BFEC214114}" dt="2021-10-24T19:51:29.203" v="2112" actId="403"/>
        <pc:sldMkLst>
          <pc:docMk/>
          <pc:sldMk cId="1640988619" sldId="272"/>
        </pc:sldMkLst>
        <pc:spChg chg="del">
          <ac:chgData name="Дмитрий Меринов" userId="56ce1507384087eb" providerId="LiveId" clId="{81EAD241-91F3-4D78-9A83-B7BFEC214114}" dt="2021-10-24T19:46:07.284" v="2022" actId="478"/>
          <ac:spMkLst>
            <pc:docMk/>
            <pc:sldMk cId="1640988619" sldId="272"/>
            <ac:spMk id="2" creationId="{BA5A709B-1994-455C-A0EF-D809AFA9DA6F}"/>
          </ac:spMkLst>
        </pc:spChg>
        <pc:spChg chg="del">
          <ac:chgData name="Дмитрий Меринов" userId="56ce1507384087eb" providerId="LiveId" clId="{81EAD241-91F3-4D78-9A83-B7BFEC214114}" dt="2021-10-24T19:46:05.381" v="2021" actId="478"/>
          <ac:spMkLst>
            <pc:docMk/>
            <pc:sldMk cId="1640988619" sldId="272"/>
            <ac:spMk id="3" creationId="{2D40FDC5-4A34-445A-88B8-C4FB6C0112F3}"/>
          </ac:spMkLst>
        </pc:spChg>
        <pc:spChg chg="add mod ord">
          <ac:chgData name="Дмитрий Меринов" userId="56ce1507384087eb" providerId="LiveId" clId="{81EAD241-91F3-4D78-9A83-B7BFEC214114}" dt="2021-10-24T19:51:29.203" v="2112" actId="403"/>
          <ac:spMkLst>
            <pc:docMk/>
            <pc:sldMk cId="1640988619" sldId="272"/>
            <ac:spMk id="5" creationId="{FEE45519-9127-47D9-A986-4F28BC1C2BA8}"/>
          </ac:spMkLst>
        </pc:spChg>
        <pc:picChg chg="add mod">
          <ac:chgData name="Дмитрий Меринов" userId="56ce1507384087eb" providerId="LiveId" clId="{81EAD241-91F3-4D78-9A83-B7BFEC214114}" dt="2021-10-24T19:46:07.631" v="2023"/>
          <ac:picMkLst>
            <pc:docMk/>
            <pc:sldMk cId="1640988619" sldId="272"/>
            <ac:picMk id="4" creationId="{AC8900D3-2EBE-4AA3-82DF-E53B0AAB1133}"/>
          </ac:picMkLst>
        </pc:picChg>
        <pc:picChg chg="add mod">
          <ac:chgData name="Дмитрий Меринов" userId="56ce1507384087eb" providerId="LiveId" clId="{81EAD241-91F3-4D78-9A83-B7BFEC214114}" dt="2021-10-24T19:51:06.732" v="2078" actId="14100"/>
          <ac:picMkLst>
            <pc:docMk/>
            <pc:sldMk cId="1640988619" sldId="272"/>
            <ac:picMk id="7" creationId="{861299F1-1CB3-4ADA-94B4-AE606A1B594E}"/>
          </ac:picMkLst>
        </pc:picChg>
      </pc:sldChg>
      <pc:sldChg chg="addSp delSp modSp new mod setBg">
        <pc:chgData name="Дмитрий Меринов" userId="56ce1507384087eb" providerId="LiveId" clId="{81EAD241-91F3-4D78-9A83-B7BFEC214114}" dt="2021-10-24T19:56:15.732" v="2411" actId="14100"/>
        <pc:sldMkLst>
          <pc:docMk/>
          <pc:sldMk cId="2764235779" sldId="273"/>
        </pc:sldMkLst>
        <pc:spChg chg="del">
          <ac:chgData name="Дмитрий Меринов" userId="56ce1507384087eb" providerId="LiveId" clId="{81EAD241-91F3-4D78-9A83-B7BFEC214114}" dt="2021-10-24T19:52:44.667" v="2115" actId="478"/>
          <ac:spMkLst>
            <pc:docMk/>
            <pc:sldMk cId="2764235779" sldId="273"/>
            <ac:spMk id="2" creationId="{72C6B0BB-E7A3-41D9-9BC8-F6C7F45BD838}"/>
          </ac:spMkLst>
        </pc:spChg>
        <pc:spChg chg="del">
          <ac:chgData name="Дмитрий Меринов" userId="56ce1507384087eb" providerId="LiveId" clId="{81EAD241-91F3-4D78-9A83-B7BFEC214114}" dt="2021-10-24T19:52:42.623" v="2114" actId="478"/>
          <ac:spMkLst>
            <pc:docMk/>
            <pc:sldMk cId="2764235779" sldId="273"/>
            <ac:spMk id="3" creationId="{23BB4357-2D2D-43F4-ABCA-80B6AE09B6F4}"/>
          </ac:spMkLst>
        </pc:spChg>
        <pc:spChg chg="add mod">
          <ac:chgData name="Дмитрий Меринов" userId="56ce1507384087eb" providerId="LiveId" clId="{81EAD241-91F3-4D78-9A83-B7BFEC214114}" dt="2021-10-24T19:56:15.732" v="2411" actId="14100"/>
          <ac:spMkLst>
            <pc:docMk/>
            <pc:sldMk cId="2764235779" sldId="273"/>
            <ac:spMk id="4" creationId="{480DD340-96A8-4416-A0F4-AE2F5C2E90C8}"/>
          </ac:spMkLst>
        </pc:spChg>
        <pc:spChg chg="add mod">
          <ac:chgData name="Дмитрий Меринов" userId="56ce1507384087eb" providerId="LiveId" clId="{81EAD241-91F3-4D78-9A83-B7BFEC214114}" dt="2021-10-24T19:55:40.974" v="2376" actId="403"/>
          <ac:spMkLst>
            <pc:docMk/>
            <pc:sldMk cId="2764235779" sldId="273"/>
            <ac:spMk id="6" creationId="{2F7173FF-C2F4-4025-9C2E-E690C243682E}"/>
          </ac:spMkLst>
        </pc:spChg>
        <pc:picChg chg="add mod">
          <ac:chgData name="Дмитрий Меринов" userId="56ce1507384087eb" providerId="LiveId" clId="{81EAD241-91F3-4D78-9A83-B7BFEC214114}" dt="2021-10-24T19:53:19.388" v="2122" actId="167"/>
          <ac:picMkLst>
            <pc:docMk/>
            <pc:sldMk cId="2764235779" sldId="273"/>
            <ac:picMk id="5" creationId="{69CB9E5E-AA9F-45B8-9310-0381E73F697A}"/>
          </ac:picMkLst>
        </pc:picChg>
        <pc:picChg chg="add mod">
          <ac:chgData name="Дмитрий Меринов" userId="56ce1507384087eb" providerId="LiveId" clId="{81EAD241-91F3-4D78-9A83-B7BFEC214114}" dt="2021-10-24T19:55:43.879" v="2377" actId="1076"/>
          <ac:picMkLst>
            <pc:docMk/>
            <pc:sldMk cId="2764235779" sldId="273"/>
            <ac:picMk id="8" creationId="{E9B5A312-BB25-4335-B739-1A821C87191B}"/>
          </ac:picMkLst>
        </pc:picChg>
        <pc:cxnChg chg="add mod">
          <ac:chgData name="Дмитрий Меринов" userId="56ce1507384087eb" providerId="LiveId" clId="{81EAD241-91F3-4D78-9A83-B7BFEC214114}" dt="2021-10-24T19:55:50.392" v="2380" actId="14100"/>
          <ac:cxnSpMkLst>
            <pc:docMk/>
            <pc:sldMk cId="2764235779" sldId="273"/>
            <ac:cxnSpMk id="10" creationId="{56337E9E-AA93-4239-89D1-28FF574C7B6E}"/>
          </ac:cxnSpMkLst>
        </pc:cxnChg>
      </pc:sldChg>
      <pc:sldChg chg="addSp delSp modSp new mod">
        <pc:chgData name="Дмитрий Меринов" userId="56ce1507384087eb" providerId="LiveId" clId="{81EAD241-91F3-4D78-9A83-B7BFEC214114}" dt="2021-10-24T19:58:48.129" v="2675" actId="403"/>
        <pc:sldMkLst>
          <pc:docMk/>
          <pc:sldMk cId="7606992" sldId="274"/>
        </pc:sldMkLst>
        <pc:spChg chg="del">
          <ac:chgData name="Дмитрий Меринов" userId="56ce1507384087eb" providerId="LiveId" clId="{81EAD241-91F3-4D78-9A83-B7BFEC214114}" dt="2021-10-24T19:56:46.577" v="2414" actId="478"/>
          <ac:spMkLst>
            <pc:docMk/>
            <pc:sldMk cId="7606992" sldId="274"/>
            <ac:spMk id="2" creationId="{6485777D-D78D-4C83-8A5B-00F3C0B06285}"/>
          </ac:spMkLst>
        </pc:spChg>
        <pc:spChg chg="del">
          <ac:chgData name="Дмитрий Меринов" userId="56ce1507384087eb" providerId="LiveId" clId="{81EAD241-91F3-4D78-9A83-B7BFEC214114}" dt="2021-10-24T19:56:44.357" v="2413" actId="478"/>
          <ac:spMkLst>
            <pc:docMk/>
            <pc:sldMk cId="7606992" sldId="274"/>
            <ac:spMk id="3" creationId="{E43EAA4E-3BA4-448E-B4CC-2295230201AA}"/>
          </ac:spMkLst>
        </pc:spChg>
        <pc:spChg chg="add mod">
          <ac:chgData name="Дмитрий Меринов" userId="56ce1507384087eb" providerId="LiveId" clId="{81EAD241-91F3-4D78-9A83-B7BFEC214114}" dt="2021-10-24T19:58:48.129" v="2675" actId="403"/>
          <ac:spMkLst>
            <pc:docMk/>
            <pc:sldMk cId="7606992" sldId="274"/>
            <ac:spMk id="6" creationId="{10383760-B32A-4464-985B-240161C48C60}"/>
          </ac:spMkLst>
        </pc:spChg>
        <pc:picChg chg="add mod">
          <ac:chgData name="Дмитрий Меринов" userId="56ce1507384087eb" providerId="LiveId" clId="{81EAD241-91F3-4D78-9A83-B7BFEC214114}" dt="2021-10-24T19:56:58.860" v="2419" actId="14100"/>
          <ac:picMkLst>
            <pc:docMk/>
            <pc:sldMk cId="7606992" sldId="274"/>
            <ac:picMk id="5" creationId="{DE91B3C3-BC17-4C61-9119-EDE2ED288B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B37CC-1DF9-415E-849F-2A6C20CB7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CECBB6-6F54-4D70-BEC4-9D07E2FA3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E41738-0CDD-4005-B2CC-5ECFCD04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1815-5A9B-45CD-8EB7-4BFB44F0E56B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E24C07-B377-42F4-944E-9FE7CE3E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0705F-BF49-43B9-A57C-C9A66197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FBD-57C7-4CB9-960E-6F59C837F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04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BFBFE-F7D7-441E-A521-C4121D55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76B4C3-4E89-4D2D-B88C-D5CBF8D4E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10B5F-6161-4244-A236-0DD6395A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1815-5A9B-45CD-8EB7-4BFB44F0E56B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55A266-C7A2-4CDF-8BAE-1983C6D2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8EC63-AFCE-4549-B92D-AAACF866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FBD-57C7-4CB9-960E-6F59C837F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72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3A2C4F-E957-4403-8566-FBA9ACCB3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FFAEC0-FCA9-4CAC-A036-1246B657D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FBF3E-ACEA-41D5-887F-CDB021B0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1815-5A9B-45CD-8EB7-4BFB44F0E56B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CAFE48-0AE8-476F-AB89-FEA89B30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043718-90D4-411A-B7D5-3BD0BC8E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FBD-57C7-4CB9-960E-6F59C837F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06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9FB2B-4279-4240-876C-C403B18E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47E67-7392-4D52-BE5D-52F6E264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879C3A-CA6E-4A65-A45E-3D413E74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1815-5A9B-45CD-8EB7-4BFB44F0E56B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52FC6E-70DF-4DE1-A66B-BBD604CA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32E54A-7B31-4D1E-A1A5-BBCF392B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FBD-57C7-4CB9-960E-6F59C837F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43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02DB-016B-4931-9B30-D7AFCF8D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54620D-485A-430A-A1F3-97FA8576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C28E55-7582-498D-8666-2C53CDC4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1815-5A9B-45CD-8EB7-4BFB44F0E56B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A93A3E-46D7-4E42-8894-AF70231A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341C46-2BA1-4129-AC13-A5FF8D71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FBD-57C7-4CB9-960E-6F59C837F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37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F04D3-42FD-4D6F-B2C0-24A72D7D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BABEE-CA6E-410A-ADA9-21027355E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08BCB8-8F60-4EFA-9615-99DBDD72E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6721FB-460B-49CD-86DB-170A347C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1815-5A9B-45CD-8EB7-4BFB44F0E56B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12385E-1C85-463D-9252-04BD8831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BF4561-788A-41AA-A8C9-C64694F9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FBD-57C7-4CB9-960E-6F59C837F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6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4748B-1EBA-48AD-B31E-9772E41C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F7FBB-B2BD-449E-A037-C681C0697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8996A0-0344-4666-8377-772DF5E29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BF678C-CE4C-4C57-9E32-7766CB08B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60B796-E5B3-4D32-BD4F-11F943BD7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F029D0-8DC5-4C73-983E-01DADB75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1815-5A9B-45CD-8EB7-4BFB44F0E56B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921766-9F63-462B-AA3D-9AEA25C5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5A864D-13F3-41ED-BCF3-54AF0DB2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FBD-57C7-4CB9-960E-6F59C837F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03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B32DC-28C8-4E94-8857-533B1099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E837DF-42EF-486C-BEBB-46FF5C92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1815-5A9B-45CD-8EB7-4BFB44F0E56B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E08C1B-6D2A-47CE-AA76-F21586BA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F638AE-7C92-4CEA-80E4-907F2259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FBD-57C7-4CB9-960E-6F59C837F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2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AA4B23-1C91-4C91-824D-914BEE71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1815-5A9B-45CD-8EB7-4BFB44F0E56B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732B08-FE57-426B-AC3B-F79F31A7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D1176D-4A6A-4CAD-80D9-4F2D8010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FBD-57C7-4CB9-960E-6F59C837F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4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D4B74-2DF1-421A-B242-514BE145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82B3D-C6D8-4E9D-BE92-2404514AD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9B8638-50D0-473F-BC73-50406BFF8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4A4F8C-568F-49AF-9642-17534367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1815-5A9B-45CD-8EB7-4BFB44F0E56B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82C5F3-3B45-4948-99B2-87A90C4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C7F2A2-283B-47D2-8E60-37697A08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FBD-57C7-4CB9-960E-6F59C837F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40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35597-59F6-46B3-B495-01A0C396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44458C-92A0-4E97-80C6-23B7CB2D7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ABFE4-F650-4254-AD15-8DF6C3F7A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8FBC19-2B2D-4C82-98E4-D412768D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1815-5A9B-45CD-8EB7-4BFB44F0E56B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262DE8-488F-45B2-B4FF-EA1222E8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378D83-44E7-40AA-A406-67C1554C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FBD-57C7-4CB9-960E-6F59C837F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9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282A4-07AD-4BC1-B31E-2F251A86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384563-65AE-4D5C-BB18-54458FBB3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9A2C1A-9071-44B8-A3BD-B19D5CA77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1815-5A9B-45CD-8EB7-4BFB44F0E56B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94414-4E3E-4ADC-B38A-DDC6CF7FA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F29C2-F4DB-4D70-81CA-06743A35F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2FBD-57C7-4CB9-960E-6F59C837F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9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51D93375-BC21-4437-A2CF-B1626EA36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9D3ED63-5536-43AD-A592-AB448F29F0CA}"/>
              </a:ext>
            </a:extLst>
          </p:cNvPr>
          <p:cNvSpPr/>
          <p:nvPr/>
        </p:nvSpPr>
        <p:spPr>
          <a:xfrm>
            <a:off x="287867" y="313268"/>
            <a:ext cx="4436533" cy="154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программирования.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GeekBrains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(видеокурс)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1C664D8-4C35-4984-A66D-EC849B003C0E}"/>
              </a:ext>
            </a:extLst>
          </p:cNvPr>
          <p:cNvSpPr/>
          <p:nvPr/>
        </p:nvSpPr>
        <p:spPr>
          <a:xfrm>
            <a:off x="8669867" y="4724401"/>
            <a:ext cx="3369733" cy="193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Презентацию подготовил: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195 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Комаров Данила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E67889E-31C1-49FB-8121-D7AD0C4AC668}"/>
              </a:ext>
            </a:extLst>
          </p:cNvPr>
          <p:cNvSpPr/>
          <p:nvPr/>
        </p:nvSpPr>
        <p:spPr>
          <a:xfrm>
            <a:off x="287867" y="5520267"/>
            <a:ext cx="1786466" cy="1134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1-8 уроки</a:t>
            </a:r>
          </a:p>
        </p:txBody>
      </p:sp>
    </p:spTree>
    <p:extLst>
      <p:ext uri="{BB962C8B-B14F-4D97-AF65-F5344CB8AC3E}">
        <p14:creationId xmlns:p14="http://schemas.microsoft.com/office/powerpoint/2010/main" val="192060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3F6505A7-8B26-42F3-90E5-6BC45E9E2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B5D521-EB0D-42E0-870A-C88C21907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05" y="126242"/>
            <a:ext cx="5897895" cy="6605516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2EC7E28-FD67-46AC-A02D-2CF6C11483C9}"/>
              </a:ext>
            </a:extLst>
          </p:cNvPr>
          <p:cNvSpPr/>
          <p:nvPr/>
        </p:nvSpPr>
        <p:spPr>
          <a:xfrm>
            <a:off x="6810234" y="573206"/>
            <a:ext cx="5145206" cy="6032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программе, а именно конвертере валют, в самом начале мы вводим 3 переменные. Первая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спрашивает, сколько рублей нам надо сконвертировать, вторая задаёт курс евро, третья задаёт курс доллара. Затем идёт перевод переменным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Далее мы делим введённую пользователем сумму на курс доллара или евро и получаем курс рубля в долларах и евро</a:t>
            </a:r>
          </a:p>
        </p:txBody>
      </p:sp>
    </p:spTree>
    <p:extLst>
      <p:ext uri="{BB962C8B-B14F-4D97-AF65-F5344CB8AC3E}">
        <p14:creationId xmlns:p14="http://schemas.microsoft.com/office/powerpoint/2010/main" val="178464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CA097D50-46AE-41C4-B134-41ED3F45F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B94DC93-2FA3-4ED6-9536-F8508574B985}"/>
              </a:ext>
            </a:extLst>
          </p:cNvPr>
          <p:cNvSpPr/>
          <p:nvPr/>
        </p:nvSpPr>
        <p:spPr>
          <a:xfrm>
            <a:off x="7055893" y="191069"/>
            <a:ext cx="4926841" cy="645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программа(нахождение площади трапеции) по своей структуре является почти идентичной что и наша прошлая программа. Здесь так же создаётся 3 переменные, далее им задаётся параметр введённый пользователем, переводится в тип данных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просто идёт вычисление площади трапеции.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EF0CAE-085D-4497-ADF4-E9A426CE8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66" y="352425"/>
            <a:ext cx="5886734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C947D16C-B503-4BB2-890C-61BEA5402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F1DFEE1-AFBF-46C4-9F24-228A82B32C29}"/>
              </a:ext>
            </a:extLst>
          </p:cNvPr>
          <p:cNvSpPr/>
          <p:nvPr/>
        </p:nvSpPr>
        <p:spPr>
          <a:xfrm>
            <a:off x="7233312" y="232012"/>
            <a:ext cx="4776717" cy="1924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Урок 4. Ветвления. Циклы. Понятие блок- схемы.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B08815-8122-4D37-A919-DACFD024D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04" y="1550727"/>
            <a:ext cx="655433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5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E52B4661-8569-4BD6-8BA0-B6BF7D03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6F2319-B94D-4A55-86D7-CEA9E314E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93" y="971834"/>
            <a:ext cx="7584175" cy="5105400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835087B-A465-4127-A526-08D87AE8AFEB}"/>
              </a:ext>
            </a:extLst>
          </p:cNvPr>
          <p:cNvSpPr/>
          <p:nvPr/>
        </p:nvSpPr>
        <p:spPr>
          <a:xfrm>
            <a:off x="8065827" y="573206"/>
            <a:ext cx="3971498" cy="601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Перейдём сразу к практике. В этой программе мы запрашиваем у пользователя 2 числа, далее с помощью цикла мы их сравниваем, используя конструкцию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if-else(else if)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76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218E7551-8B29-4670-A5A1-DD6D94AD5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916D78C-06FA-42C3-82D2-349779E76FE5}"/>
              </a:ext>
            </a:extLst>
          </p:cNvPr>
          <p:cNvSpPr/>
          <p:nvPr/>
        </p:nvSpPr>
        <p:spPr>
          <a:xfrm>
            <a:off x="7137779" y="491319"/>
            <a:ext cx="4749421" cy="601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перейдём к циклу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цикл будет выполняться пока то или иное значение не будет равно заданному. Как например на рисунке. Здесь на экран будет выводиться слово «Привет!» пока переменная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будет больше 5. Когда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больше 5 программа просто завершит свою работу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3AD002-C251-45D1-BD35-FDD682AA2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3" y="1038437"/>
            <a:ext cx="6820753" cy="4924425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F5CD16E-001C-4368-8303-0DA17E820EB5}"/>
              </a:ext>
            </a:extLst>
          </p:cNvPr>
          <p:cNvCxnSpPr/>
          <p:nvPr/>
        </p:nvCxnSpPr>
        <p:spPr>
          <a:xfrm flipH="1">
            <a:off x="2565779" y="2060812"/>
            <a:ext cx="2893325" cy="1368188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5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FC2D37C2-A7BB-48D0-9129-501CB36A4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A33384-33A6-4890-A476-75880E46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82" y="398609"/>
            <a:ext cx="5943549" cy="4111975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7138C43-96EB-4262-AE35-D30D48AB2294}"/>
              </a:ext>
            </a:extLst>
          </p:cNvPr>
          <p:cNvSpPr/>
          <p:nvPr/>
        </p:nvSpPr>
        <p:spPr>
          <a:xfrm>
            <a:off x="7246961" y="696036"/>
            <a:ext cx="4367284" cy="3302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логические операции. Подробно о них можно прочитать на этом рисунке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CB24AAE-4D8A-43E9-82CA-A4644292395A}"/>
              </a:ext>
            </a:extLst>
          </p:cNvPr>
          <p:cNvCxnSpPr/>
          <p:nvPr/>
        </p:nvCxnSpPr>
        <p:spPr>
          <a:xfrm flipH="1" flipV="1">
            <a:off x="4599296" y="1187355"/>
            <a:ext cx="3480179" cy="2241645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7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F6B1B7BA-C30E-413F-B17B-34B46FB24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89649C-60A9-49A2-828A-BCBE5982A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128712"/>
            <a:ext cx="6481763" cy="4600575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8F3BC1B-F579-4B5B-9028-54E9294C0754}"/>
              </a:ext>
            </a:extLst>
          </p:cNvPr>
          <p:cNvSpPr/>
          <p:nvPr/>
        </p:nvSpPr>
        <p:spPr>
          <a:xfrm>
            <a:off x="6772275" y="342900"/>
            <a:ext cx="5286375" cy="6372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Разберём программу. Здесь пользователю предлагается угадать число. Пользователь вводит число и пытается угадать загаданное числу. В зависимости от числа программа будет выдавать обработку </a:t>
            </a:r>
            <a:r>
              <a:rPr lang="en-US" sz="2800" dirty="0"/>
              <a:t>else if</a:t>
            </a:r>
            <a:r>
              <a:rPr lang="ru-RU" sz="2800" dirty="0"/>
              <a:t>. Либо пользователь ввёл слишком большое число, либо слишком маленькое, в отличие от загаданного</a:t>
            </a:r>
          </a:p>
        </p:txBody>
      </p:sp>
    </p:spTree>
    <p:extLst>
      <p:ext uri="{BB962C8B-B14F-4D97-AF65-F5344CB8AC3E}">
        <p14:creationId xmlns:p14="http://schemas.microsoft.com/office/powerpoint/2010/main" val="339257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AC8900D3-2EBE-4AA3-82DF-E53B0AAB1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1299F1-1CB3-4ADA-94B4-AE606A1B5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" y="0"/>
            <a:ext cx="12101286" cy="6857999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EE45519-9127-47D9-A986-4F28BC1C2BA8}"/>
              </a:ext>
            </a:extLst>
          </p:cNvPr>
          <p:cNvSpPr/>
          <p:nvPr/>
        </p:nvSpPr>
        <p:spPr>
          <a:xfrm>
            <a:off x="9143999" y="1935955"/>
            <a:ext cx="2845707" cy="2986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Разберём программу: Банковская программа!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Читайте комментарии в коде.</a:t>
            </a:r>
          </a:p>
        </p:txBody>
      </p:sp>
    </p:spTree>
    <p:extLst>
      <p:ext uri="{BB962C8B-B14F-4D97-AF65-F5344CB8AC3E}">
        <p14:creationId xmlns:p14="http://schemas.microsoft.com/office/powerpoint/2010/main" val="1640988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69CB9E5E-AA9F-45B8-9310-0381E73F6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80DD340-96A8-4416-A0F4-AE2F5C2E9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" y="263707"/>
            <a:ext cx="10728000" cy="1764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  <a:t>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  <a:t>meta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  <a:t>charset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  <a:t>="utf-8"&gt;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  <a:t>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  <a:t>script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  <a:t>type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  <a:t>="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  <a:t>text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  <a:t>/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  <a:t>javascript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  <a:t>"&gt;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Menlo"/>
              </a:rPr>
              <a:t>function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078F2"/>
                </a:solidFill>
                <a:effectLst/>
                <a:latin typeface="Menlo"/>
              </a:rPr>
              <a:t>arrayN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(n){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Menlo"/>
              </a:rPr>
              <a:t>var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sequenceArrayN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[];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Menlo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Menlo"/>
              </a:rPr>
              <a:t>var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i=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Menlo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i &lt;= n; i++){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sequenceArrayN.push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(i); }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18401"/>
                </a:solidFill>
                <a:effectLst/>
                <a:latin typeface="Menlo"/>
              </a:rPr>
              <a:t>document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.write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sequenceArrayN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}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Menlo"/>
              </a:rPr>
              <a:t>do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{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Menlo"/>
              </a:rPr>
              <a:t>var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18401"/>
                </a:solidFill>
                <a:effectLst/>
                <a:latin typeface="Menlo"/>
              </a:rPr>
              <a:t>number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+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prompt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Menlo"/>
              </a:rPr>
              <a:t>"Введите положительное число. \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0A14F"/>
                </a:solidFill>
                <a:effectLst/>
                <a:latin typeface="Menlo"/>
              </a:rPr>
              <a:t>nЧтобы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Menlo"/>
              </a:rPr>
              <a:t> сгенерировать последовательность от 0 до этого числа"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arrayN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18401"/>
                </a:solidFill>
                <a:effectLst/>
                <a:latin typeface="Menlo"/>
              </a:rPr>
              <a:t>number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}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Menlo"/>
              </a:rPr>
              <a:t>while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18401"/>
                </a:solidFill>
                <a:effectLst/>
                <a:latin typeface="Menlo"/>
              </a:rPr>
              <a:t>isNaN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18401"/>
                </a:solidFill>
                <a:effectLst/>
                <a:latin typeface="Menlo"/>
              </a:rPr>
              <a:t>number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||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18401"/>
                </a:solidFill>
                <a:effectLst/>
                <a:latin typeface="Menlo"/>
              </a:rPr>
              <a:t>number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&lt;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Menlo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  <a:t>&lt;/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  <a:t>script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C2D30"/>
                </a:solidFill>
                <a:effectLst/>
                <a:latin typeface="Roboto" panose="020B0604020202020204" pitchFamily="2" charset="0"/>
              </a:rPr>
              <a:t>&gt;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F7173FF-C2F4-4025-9C2E-E690C243682E}"/>
              </a:ext>
            </a:extLst>
          </p:cNvPr>
          <p:cNvSpPr/>
          <p:nvPr/>
        </p:nvSpPr>
        <p:spPr>
          <a:xfrm>
            <a:off x="1443038" y="2128838"/>
            <a:ext cx="8915400" cy="3900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программе мы просим у пользователя ввести число, до которого мы создадим массив, то есть если пользователь введёт число 5, то программа создаст массив от  нуля до пяти. Выглядеть это будет следующим образом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B5A312-BB25-4335-B739-1A821C87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319" y="5595937"/>
            <a:ext cx="5562600" cy="847725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337E9E-AA93-4239-89D1-28FF574C7B6E}"/>
              </a:ext>
            </a:extLst>
          </p:cNvPr>
          <p:cNvCxnSpPr>
            <a:cxnSpLocks/>
          </p:cNvCxnSpPr>
          <p:nvPr/>
        </p:nvCxnSpPr>
        <p:spPr>
          <a:xfrm flipH="1">
            <a:off x="8493919" y="5343525"/>
            <a:ext cx="766762" cy="55483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23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91B3C3-BC17-4C61-9119-EDE2ED28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0"/>
            <a:ext cx="12306300" cy="68580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0383760-B32A-4464-985B-240161C48C60}"/>
              </a:ext>
            </a:extLst>
          </p:cNvPr>
          <p:cNvSpPr/>
          <p:nvPr/>
        </p:nvSpPr>
        <p:spPr>
          <a:xfrm>
            <a:off x="4572000" y="357188"/>
            <a:ext cx="6929438" cy="1900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мы можем наблюдать картину того, что такое массив. Массивы нужны для того, чтобы не создавать к примеру 5 разным переменных одного и того же типа данных, а создать всего одну переменную одного типа и поместить в неё несколько значений.</a:t>
            </a:r>
          </a:p>
        </p:txBody>
      </p:sp>
    </p:spTree>
    <p:extLst>
      <p:ext uri="{BB962C8B-B14F-4D97-AF65-F5344CB8AC3E}">
        <p14:creationId xmlns:p14="http://schemas.microsoft.com/office/powerpoint/2010/main" val="760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01F6A828-CC22-4240-999C-37F1D7000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735503E-1A83-4223-838E-FCB5BC174F56}"/>
              </a:ext>
            </a:extLst>
          </p:cNvPr>
          <p:cNvSpPr/>
          <p:nvPr/>
        </p:nvSpPr>
        <p:spPr>
          <a:xfrm>
            <a:off x="233082" y="304800"/>
            <a:ext cx="2868706" cy="1470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1. Вступление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AAA4773-DD80-4D3D-9913-8973C6ED9D7B}"/>
              </a:ext>
            </a:extLst>
          </p:cNvPr>
          <p:cNvSpPr/>
          <p:nvPr/>
        </p:nvSpPr>
        <p:spPr>
          <a:xfrm>
            <a:off x="233081" y="3429000"/>
            <a:ext cx="11618259" cy="3124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данных курсах мы изучим фундаментальные основы программирования. Эти знания необходимы для создания программ любой сложности на любом языке программирования. Узнаем что такое переменные, типы данных, функции, научимся их использовать. В этом курсе не будет скучной теории, всё будет в формате практики </a:t>
            </a:r>
          </a:p>
        </p:txBody>
      </p:sp>
    </p:spTree>
    <p:extLst>
      <p:ext uri="{BB962C8B-B14F-4D97-AF65-F5344CB8AC3E}">
        <p14:creationId xmlns:p14="http://schemas.microsoft.com/office/powerpoint/2010/main" val="218864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CDF850F0-0332-4EF7-94F1-513A6EA6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4261699-AFE9-4C0D-81ED-CFED3F1D37A5}"/>
              </a:ext>
            </a:extLst>
          </p:cNvPr>
          <p:cNvSpPr/>
          <p:nvPr/>
        </p:nvSpPr>
        <p:spPr>
          <a:xfrm>
            <a:off x="2052917" y="3984812"/>
            <a:ext cx="8086165" cy="246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Напишем солидный набор программ: простой калькулятор, конвертер валют, программу по изучению английского языка, игра «угадай число» и игра в загадки.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Будем использовать язык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JavaScript - Клиентской язык программирования, что делает страницы сайта  интерактивными">
            <a:extLst>
              <a:ext uri="{FF2B5EF4-FFF2-40B4-BE49-F238E27FC236}">
                <a16:creationId xmlns:a16="http://schemas.microsoft.com/office/drawing/2014/main" id="{45B34E51-2384-4A77-A689-72AE6D10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05" y="56870"/>
            <a:ext cx="5006786" cy="281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Что такое HTML5 – Различия Между HTML и HTML5">
            <a:extLst>
              <a:ext uri="{FF2B5EF4-FFF2-40B4-BE49-F238E27FC236}">
                <a16:creationId xmlns:a16="http://schemas.microsoft.com/office/drawing/2014/main" id="{402C8511-FAA0-44F0-9A7E-AA7E7D233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9" y="147918"/>
            <a:ext cx="5006786" cy="281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52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6D8E0E73-8C86-497B-AD6F-39B18BB3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F9D00FC-8325-4FC6-9B57-C6F69B94BDE3}"/>
              </a:ext>
            </a:extLst>
          </p:cNvPr>
          <p:cNvSpPr/>
          <p:nvPr/>
        </p:nvSpPr>
        <p:spPr>
          <a:xfrm>
            <a:off x="394447" y="376518"/>
            <a:ext cx="3442447" cy="1918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Урок 2. Понятие алгоритма, переменные, типы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33732D-AAB4-49F5-9F01-19F8061F8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2832847"/>
            <a:ext cx="8591550" cy="3836894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D054F2B-708F-473B-8D7B-295FFD6C1CAA}"/>
              </a:ext>
            </a:extLst>
          </p:cNvPr>
          <p:cNvSpPr/>
          <p:nvPr/>
        </p:nvSpPr>
        <p:spPr>
          <a:xfrm>
            <a:off x="8355106" y="376517"/>
            <a:ext cx="3442447" cy="1918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Прежде всего, нужно понять, программирование – это моё?</a:t>
            </a:r>
          </a:p>
        </p:txBody>
      </p:sp>
    </p:spTree>
    <p:extLst>
      <p:ext uri="{BB962C8B-B14F-4D97-AF65-F5344CB8AC3E}">
        <p14:creationId xmlns:p14="http://schemas.microsoft.com/office/powerpoint/2010/main" val="33004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2A5E8B35-547E-4615-9255-F0078EE3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7253909-D34F-4658-AFF1-E81358D8B7A6}"/>
              </a:ext>
            </a:extLst>
          </p:cNvPr>
          <p:cNvSpPr/>
          <p:nvPr/>
        </p:nvSpPr>
        <p:spPr>
          <a:xfrm>
            <a:off x="2303929" y="3101788"/>
            <a:ext cx="7584142" cy="3554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 поняли, что вам интересно заниматься программированием – у вас уже есть преимущество перед программистами которые пошли на эту специальность и сферу только ради высокого оклада!</a:t>
            </a:r>
          </a:p>
        </p:txBody>
      </p:sp>
    </p:spTree>
    <p:extLst>
      <p:ext uri="{BB962C8B-B14F-4D97-AF65-F5344CB8AC3E}">
        <p14:creationId xmlns:p14="http://schemas.microsoft.com/office/powerpoint/2010/main" val="195682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9EC021C3-F54F-4CAA-80DD-3C6FA4851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C5BDE7B-7FB5-44DB-8A42-AFBFE9278B3D}"/>
              </a:ext>
            </a:extLst>
          </p:cNvPr>
          <p:cNvSpPr/>
          <p:nvPr/>
        </p:nvSpPr>
        <p:spPr>
          <a:xfrm>
            <a:off x="134471" y="3644153"/>
            <a:ext cx="5513294" cy="3079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Мы, программисты, будем выступать в качестве шеф-повара, который будет писать рецепты, а нашими «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поварёнками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будет компьютер, который будет выполнять наши рецепты.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176539-B428-4A2A-8C26-B33B8CAAFBD7}"/>
              </a:ext>
            </a:extLst>
          </p:cNvPr>
          <p:cNvSpPr/>
          <p:nvPr/>
        </p:nvSpPr>
        <p:spPr>
          <a:xfrm>
            <a:off x="403412" y="134471"/>
            <a:ext cx="11385176" cy="1801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Выясним, что такое программа(рецепт для «поварёнка»)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– набор инструкций для компьютера, описывающих порядок действий для достижения результата решения задачи конечное число действий</a:t>
            </a:r>
          </a:p>
        </p:txBody>
      </p:sp>
      <p:pic>
        <p:nvPicPr>
          <p:cNvPr id="4100" name="Picture 4" descr="Рецепт универсальный. Сохраните раскладку, чтобы не потерять | Рецепты еды,  Турецкие рецепты, Рецепты">
            <a:extLst>
              <a:ext uri="{FF2B5EF4-FFF2-40B4-BE49-F238E27FC236}">
                <a16:creationId xmlns:a16="http://schemas.microsoft.com/office/drawing/2014/main" id="{ABB793CA-841B-4AB0-AEE3-DBC099FEA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107" y="2716307"/>
            <a:ext cx="2671481" cy="40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58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F1FE4D2C-09A4-428A-8D7E-DC66C61C6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15DA804-E86D-4E0F-BA14-1491591F5C86}"/>
              </a:ext>
            </a:extLst>
          </p:cNvPr>
          <p:cNvSpPr/>
          <p:nvPr/>
        </p:nvSpPr>
        <p:spPr>
          <a:xfrm>
            <a:off x="268941" y="197222"/>
            <a:ext cx="3227294" cy="2528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 алгоритма всегда существует:</a:t>
            </a:r>
            <a:br>
              <a:rPr lang="ru-RU" dirty="0"/>
            </a:br>
            <a:r>
              <a:rPr lang="ru-RU" dirty="0"/>
              <a:t>Входные данные 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ru-RU" dirty="0">
                <a:sym typeface="Wingdings" panose="05000000000000000000" pitchFamily="2" charset="2"/>
              </a:rPr>
              <a:t>Алгоритм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ru-RU" dirty="0">
                <a:sym typeface="Wingdings" panose="05000000000000000000" pitchFamily="2" charset="2"/>
              </a:rPr>
              <a:t>программа) 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Выходные данные</a:t>
            </a:r>
            <a:br>
              <a:rPr lang="ru-RU" dirty="0">
                <a:sym typeface="Wingdings" panose="05000000000000000000" pitchFamily="2" charset="2"/>
              </a:rPr>
            </a:b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76E2F07-C20C-45E0-93FF-8036EF1A8CB3}"/>
              </a:ext>
            </a:extLst>
          </p:cNvPr>
          <p:cNvSpPr/>
          <p:nvPr/>
        </p:nvSpPr>
        <p:spPr>
          <a:xfrm>
            <a:off x="268941" y="3845861"/>
            <a:ext cx="11654118" cy="2814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Итак, перейдём от теории к практике. Для создания нашей первой программы подойдёт обычный блокнот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я рекомендую использовать продвинутые текстовые редакторы, такие как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Text 3.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курсе я буду использовать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Text 3.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 на официальный сайт и скачиваем программу для нужной операционной системы(в моём случае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64bit)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EA0826-9AB0-456E-B3A2-200051D3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551" y="230736"/>
            <a:ext cx="7701508" cy="31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7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112ED95A-3851-4FFF-9965-5335AF7AD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938C6AD-C927-4B73-ACA3-DEE53D9E27CB}"/>
              </a:ext>
            </a:extLst>
          </p:cNvPr>
          <p:cNvSpPr/>
          <p:nvPr/>
        </p:nvSpPr>
        <p:spPr>
          <a:xfrm>
            <a:off x="179294" y="161365"/>
            <a:ext cx="5701553" cy="2617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Любая программа на языке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 с тега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заканчивает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закрывающимся тегом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Напишем нашу первую программу 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Для этого воспользуемся функцией 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Далее сохраним файл как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hello.html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откроем с помощью браузера нашу программу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3B770C-4B1F-45CB-AB91-679F1B4F2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92089"/>
            <a:ext cx="5916705" cy="273451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1E3B03-08D8-4E47-BEA4-D6C24B842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55" y="3685621"/>
            <a:ext cx="5677699" cy="2734510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C1EE101-348D-4AC8-BF5A-F968E8077DDA}"/>
              </a:ext>
            </a:extLst>
          </p:cNvPr>
          <p:cNvCxnSpPr>
            <a:cxnSpLocks/>
          </p:cNvCxnSpPr>
          <p:nvPr/>
        </p:nvCxnSpPr>
        <p:spPr>
          <a:xfrm flipH="1">
            <a:off x="5892854" y="1559859"/>
            <a:ext cx="1709218" cy="21008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8EDC622-8867-4E17-873B-034D02385692}"/>
              </a:ext>
            </a:extLst>
          </p:cNvPr>
          <p:cNvSpPr/>
          <p:nvPr/>
        </p:nvSpPr>
        <p:spPr>
          <a:xfrm>
            <a:off x="7727576" y="609600"/>
            <a:ext cx="3693459" cy="1685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Получилось следующим образом</a:t>
            </a:r>
          </a:p>
        </p:txBody>
      </p:sp>
    </p:spTree>
    <p:extLst>
      <p:ext uri="{BB962C8B-B14F-4D97-AF65-F5344CB8AC3E}">
        <p14:creationId xmlns:p14="http://schemas.microsoft.com/office/powerpoint/2010/main" val="50950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ункциональное программирование: структура и интерпретация. Часть I —  «Хакер»">
            <a:extLst>
              <a:ext uri="{FF2B5EF4-FFF2-40B4-BE49-F238E27FC236}">
                <a16:creationId xmlns:a16="http://schemas.microsoft.com/office/drawing/2014/main" id="{7FAB1AD6-C422-490D-AD3F-7649945BA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6BD1E48-58AA-4F86-8D9E-8F7EE429E8C1}"/>
              </a:ext>
            </a:extLst>
          </p:cNvPr>
          <p:cNvSpPr/>
          <p:nvPr/>
        </p:nvSpPr>
        <p:spPr>
          <a:xfrm>
            <a:off x="313899" y="259306"/>
            <a:ext cx="4776716" cy="3169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выполним несколько практических задач, а именно:</a:t>
            </a:r>
          </a:p>
          <a:p>
            <a:pPr marL="342900" indent="-342900" algn="ctr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конвертер валют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Выполнить подсчёт площади трапеции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53A4260-B652-41FE-8CEF-2B1CC90BB323}"/>
              </a:ext>
            </a:extLst>
          </p:cNvPr>
          <p:cNvSpPr/>
          <p:nvPr/>
        </p:nvSpPr>
        <p:spPr>
          <a:xfrm>
            <a:off x="6810233" y="3575713"/>
            <a:ext cx="4790364" cy="2947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Писать будем на языке программирования </a:t>
            </a:r>
            <a:r>
              <a:rPr lang="en-US" sz="3600" dirty="0"/>
              <a:t>JavaScript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007418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813</Words>
  <Application>Microsoft Office PowerPoint</Application>
  <PresentationFormat>Широкоэкранный</PresentationFormat>
  <Paragraphs>34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Меринов</dc:creator>
  <cp:lastModifiedBy>Дмитрий Меринов</cp:lastModifiedBy>
  <cp:revision>11</cp:revision>
  <dcterms:created xsi:type="dcterms:W3CDTF">2021-10-21T21:14:27Z</dcterms:created>
  <dcterms:modified xsi:type="dcterms:W3CDTF">2021-10-24T19:59:51Z</dcterms:modified>
</cp:coreProperties>
</file>