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4376-912D-4CE0-A3A6-7E6F96F25B4C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6380-315B-4E56-BF46-7D97A43BE9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311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4376-912D-4CE0-A3A6-7E6F96F25B4C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6380-315B-4E56-BF46-7D97A43BE9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452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4376-912D-4CE0-A3A6-7E6F96F25B4C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6380-315B-4E56-BF46-7D97A43BE972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8008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4376-912D-4CE0-A3A6-7E6F96F25B4C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6380-315B-4E56-BF46-7D97A43BE9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1457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4376-912D-4CE0-A3A6-7E6F96F25B4C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6380-315B-4E56-BF46-7D97A43BE972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5836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4376-912D-4CE0-A3A6-7E6F96F25B4C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6380-315B-4E56-BF46-7D97A43BE9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1340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4376-912D-4CE0-A3A6-7E6F96F25B4C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6380-315B-4E56-BF46-7D97A43BE9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725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4376-912D-4CE0-A3A6-7E6F96F25B4C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6380-315B-4E56-BF46-7D97A43BE9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705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4376-912D-4CE0-A3A6-7E6F96F25B4C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6380-315B-4E56-BF46-7D97A43BE9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558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4376-912D-4CE0-A3A6-7E6F96F25B4C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6380-315B-4E56-BF46-7D97A43BE9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734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4376-912D-4CE0-A3A6-7E6F96F25B4C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6380-315B-4E56-BF46-7D97A43BE9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806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4376-912D-4CE0-A3A6-7E6F96F25B4C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6380-315B-4E56-BF46-7D97A43BE9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680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4376-912D-4CE0-A3A6-7E6F96F25B4C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6380-315B-4E56-BF46-7D97A43BE9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441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4376-912D-4CE0-A3A6-7E6F96F25B4C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6380-315B-4E56-BF46-7D97A43BE9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091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4376-912D-4CE0-A3A6-7E6F96F25B4C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6380-315B-4E56-BF46-7D97A43BE9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913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4376-912D-4CE0-A3A6-7E6F96F25B4C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6380-315B-4E56-BF46-7D97A43BE9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20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94376-912D-4CE0-A3A6-7E6F96F25B4C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C336380-315B-4E56-BF46-7D97A43BE9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874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Szabó Dániel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XUXEJO</a:t>
            </a:r>
          </a:p>
          <a:p>
            <a:r>
              <a:rPr lang="hu-HU" dirty="0" smtClean="0"/>
              <a:t>C# Beadandó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32659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869"/>
          </a:xfrm>
        </p:spPr>
        <p:txBody>
          <a:bodyPr/>
          <a:lstStyle/>
          <a:p>
            <a:r>
              <a:rPr lang="hu-HU" dirty="0" err="1" smtClean="0"/>
              <a:t>MakeStar</a:t>
            </a:r>
            <a:r>
              <a:rPr lang="hu-HU" dirty="0" smtClean="0"/>
              <a:t>()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24" y="1405795"/>
            <a:ext cx="4791744" cy="3448531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5099538" y="1405795"/>
            <a:ext cx="4607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-</a:t>
            </a:r>
            <a:r>
              <a:rPr lang="hu-HU" dirty="0" err="1" smtClean="0"/>
              <a:t>Rectangle</a:t>
            </a:r>
            <a:r>
              <a:rPr lang="hu-HU" dirty="0" smtClean="0"/>
              <a:t> megformázása</a:t>
            </a:r>
          </a:p>
          <a:p>
            <a:r>
              <a:rPr lang="hu-HU" dirty="0" smtClean="0"/>
              <a:t>-Random pozícionálás</a:t>
            </a:r>
          </a:p>
          <a:p>
            <a:r>
              <a:rPr lang="hu-HU" dirty="0" smtClean="0"/>
              <a:t>-</a:t>
            </a:r>
            <a:r>
              <a:rPr lang="hu-HU" dirty="0" err="1" smtClean="0"/>
              <a:t>Canvashoz</a:t>
            </a:r>
            <a:r>
              <a:rPr lang="hu-HU" dirty="0" smtClean="0"/>
              <a:t> adás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53086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Végleges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139" y="1407527"/>
            <a:ext cx="4867954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Kezdő értékek, változók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4401164" cy="4334480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5458141" y="1930400"/>
            <a:ext cx="4582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Kezdő értékek beállítása. Autó sebesség, Képek beillesztése a </a:t>
            </a:r>
            <a:r>
              <a:rPr lang="hu-HU" dirty="0" err="1" smtClean="0"/>
              <a:t>rectangle-kre</a:t>
            </a:r>
            <a:r>
              <a:rPr lang="hu-HU" dirty="0" smtClean="0"/>
              <a:t>, </a:t>
            </a:r>
            <a:r>
              <a:rPr lang="hu-HU" dirty="0" err="1" smtClean="0"/>
              <a:t>powermode</a:t>
            </a:r>
            <a:r>
              <a:rPr lang="hu-HU" dirty="0" smtClean="0"/>
              <a:t>, stb.</a:t>
            </a:r>
          </a:p>
        </p:txBody>
      </p:sp>
    </p:spTree>
    <p:extLst>
      <p:ext uri="{BB962C8B-B14F-4D97-AF65-F5344CB8AC3E}">
        <p14:creationId xmlns:p14="http://schemas.microsoft.com/office/powerpoint/2010/main" val="41687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2716497" cy="1320800"/>
          </a:xfrm>
        </p:spPr>
        <p:txBody>
          <a:bodyPr/>
          <a:lstStyle/>
          <a:p>
            <a:r>
              <a:rPr lang="hu-HU" dirty="0" err="1" smtClean="0"/>
              <a:t>GameLoop</a:t>
            </a:r>
            <a:r>
              <a:rPr lang="hu-HU" dirty="0" smtClean="0"/>
              <a:t>()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0" y="2042105"/>
            <a:ext cx="9745435" cy="3934374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3604847" y="609600"/>
            <a:ext cx="6243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-Idő és pont alap beállítása</a:t>
            </a:r>
          </a:p>
          <a:p>
            <a:r>
              <a:rPr lang="hu-HU" dirty="0" smtClean="0"/>
              <a:t>-</a:t>
            </a:r>
            <a:r>
              <a:rPr lang="hu-HU" dirty="0" err="1" smtClean="0"/>
              <a:t>Hitbox</a:t>
            </a:r>
            <a:r>
              <a:rPr lang="hu-HU" dirty="0" smtClean="0"/>
              <a:t> létrehozása, hogy érzékeljük az ütközést</a:t>
            </a:r>
          </a:p>
          <a:p>
            <a:r>
              <a:rPr lang="hu-HU" dirty="0" smtClean="0"/>
              <a:t>-</a:t>
            </a:r>
            <a:r>
              <a:rPr lang="hu-HU" dirty="0" err="1" smtClean="0"/>
              <a:t>MainWindow</a:t>
            </a:r>
            <a:r>
              <a:rPr lang="hu-HU" dirty="0" smtClean="0"/>
              <a:t> meghatározása, hogy ne menjünk ki</a:t>
            </a:r>
          </a:p>
          <a:p>
            <a:r>
              <a:rPr lang="hu-HU" dirty="0" smtClean="0"/>
              <a:t>-</a:t>
            </a:r>
            <a:r>
              <a:rPr lang="hu-HU" dirty="0" err="1" smtClean="0"/>
              <a:t>Powemode</a:t>
            </a:r>
            <a:r>
              <a:rPr lang="hu-HU" dirty="0" smtClean="0"/>
              <a:t>-ért felelős csillag elhelyezése a </a:t>
            </a:r>
            <a:r>
              <a:rPr lang="hu-HU" dirty="0" err="1" smtClean="0"/>
              <a:t>canvason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9100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89" y="571555"/>
            <a:ext cx="7135221" cy="2314898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307731" y="202223"/>
            <a:ext cx="710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Úttest közepén lévő „felfestés” mozgatása, mintha mennénk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870" y="2976279"/>
            <a:ext cx="5090384" cy="1796606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7179520" y="4892314"/>
            <a:ext cx="44702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-Létrehozunk egy </a:t>
            </a:r>
            <a:r>
              <a:rPr lang="hu-HU" dirty="0" err="1" smtClean="0"/>
              <a:t>hitboxot</a:t>
            </a:r>
            <a:r>
              <a:rPr lang="hu-HU" dirty="0" smtClean="0"/>
              <a:t> az autónknak és csillagunknak is</a:t>
            </a:r>
          </a:p>
          <a:p>
            <a:r>
              <a:rPr lang="hu-HU" dirty="0" smtClean="0"/>
              <a:t>-Amennyiben ütközünk a </a:t>
            </a:r>
            <a:r>
              <a:rPr lang="hu-HU" dirty="0" err="1" smtClean="0"/>
              <a:t>csilaggal</a:t>
            </a:r>
            <a:r>
              <a:rPr lang="hu-HU" dirty="0" smtClean="0"/>
              <a:t> </a:t>
            </a:r>
            <a:r>
              <a:rPr lang="hu-HU" dirty="0" err="1" smtClean="0"/>
              <a:t>powermode</a:t>
            </a:r>
            <a:r>
              <a:rPr lang="hu-HU" dirty="0" smtClean="0"/>
              <a:t> és el tudjuk „ütni” az autókat</a:t>
            </a:r>
          </a:p>
          <a:p>
            <a:r>
              <a:rPr lang="hu-HU" dirty="0" smtClean="0"/>
              <a:t>-Ha nincs </a:t>
            </a:r>
            <a:r>
              <a:rPr lang="hu-HU" dirty="0" err="1" smtClean="0"/>
              <a:t>powermode</a:t>
            </a:r>
            <a:r>
              <a:rPr lang="hu-HU" dirty="0" smtClean="0"/>
              <a:t> vége a játéknak</a:t>
            </a:r>
          </a:p>
          <a:p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76" y="2976279"/>
            <a:ext cx="6829948" cy="383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84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Powermode</a:t>
            </a:r>
            <a:r>
              <a:rPr lang="hu-HU" dirty="0" smtClean="0"/>
              <a:t> további beállításai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44" y="1354103"/>
            <a:ext cx="8526065" cy="3991532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149467" y="5468815"/>
            <a:ext cx="8635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-</a:t>
            </a:r>
            <a:r>
              <a:rPr lang="hu-HU" dirty="0" err="1" smtClean="0"/>
              <a:t>PowerMode</a:t>
            </a:r>
            <a:r>
              <a:rPr lang="hu-HU" dirty="0" smtClean="0"/>
              <a:t> beállítása</a:t>
            </a:r>
          </a:p>
          <a:p>
            <a:r>
              <a:rPr lang="hu-HU" dirty="0" smtClean="0"/>
              <a:t>-Pálya dizájn megváltoztatása ha </a:t>
            </a:r>
            <a:r>
              <a:rPr lang="hu-HU" dirty="0" err="1" smtClean="0"/>
              <a:t>PowerMode-ban</a:t>
            </a:r>
            <a:r>
              <a:rPr lang="hu-HU" dirty="0" smtClean="0"/>
              <a:t> vagyunk</a:t>
            </a:r>
          </a:p>
          <a:p>
            <a:r>
              <a:rPr lang="hu-HU" dirty="0" smtClean="0"/>
              <a:t>-Grafikája a csillag felvételnek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19457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718038"/>
            <a:ext cx="3743847" cy="674077"/>
          </a:xfrm>
        </p:spPr>
        <p:txBody>
          <a:bodyPr/>
          <a:lstStyle/>
          <a:p>
            <a:r>
              <a:rPr lang="hu-HU" dirty="0" smtClean="0"/>
              <a:t>Pálya gyorsítása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15692"/>
            <a:ext cx="3743847" cy="356284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615" y="1515692"/>
            <a:ext cx="4772691" cy="1286054"/>
          </a:xfrm>
          <a:prstGeom prst="rect">
            <a:avLst/>
          </a:prstGeom>
        </p:spPr>
      </p:pic>
      <p:sp>
        <p:nvSpPr>
          <p:cNvPr id="6" name="Cím 1"/>
          <p:cNvSpPr txBox="1">
            <a:spLocks/>
          </p:cNvSpPr>
          <p:nvPr/>
        </p:nvSpPr>
        <p:spPr>
          <a:xfrm>
            <a:off x="4896615" y="782999"/>
            <a:ext cx="4772691" cy="60911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dirty="0" err="1" smtClean="0"/>
              <a:t>OnKeyDown</a:t>
            </a:r>
            <a:r>
              <a:rPr lang="hu-HU" dirty="0" smtClean="0"/>
              <a:t> </a:t>
            </a:r>
            <a:r>
              <a:rPr lang="hu-HU" dirty="0" err="1" smtClean="0"/>
              <a:t>Eventek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983" y="4414688"/>
            <a:ext cx="4505954" cy="2143424"/>
          </a:xfrm>
          <a:prstGeom prst="rect">
            <a:avLst/>
          </a:prstGeom>
        </p:spPr>
      </p:pic>
      <p:sp>
        <p:nvSpPr>
          <p:cNvPr id="8" name="Cím 1"/>
          <p:cNvSpPr txBox="1">
            <a:spLocks/>
          </p:cNvSpPr>
          <p:nvPr/>
        </p:nvSpPr>
        <p:spPr>
          <a:xfrm>
            <a:off x="4896615" y="3957928"/>
            <a:ext cx="4772691" cy="4567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dirty="0" err="1" smtClean="0"/>
              <a:t>OnKeyUp</a:t>
            </a:r>
            <a:r>
              <a:rPr lang="hu-HU" dirty="0" smtClean="0"/>
              <a:t> </a:t>
            </a:r>
            <a:r>
              <a:rPr lang="hu-HU" dirty="0" err="1" smtClean="0"/>
              <a:t>Eventek</a:t>
            </a:r>
            <a:r>
              <a:rPr lang="hu-HU" dirty="0" smtClean="0"/>
              <a:t>, Restart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42297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08" y="134734"/>
            <a:ext cx="7119070" cy="5345242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45950" y="284285"/>
            <a:ext cx="2795628" cy="656492"/>
          </a:xfrm>
        </p:spPr>
        <p:txBody>
          <a:bodyPr/>
          <a:lstStyle/>
          <a:p>
            <a:r>
              <a:rPr lang="hu-HU" dirty="0" smtClean="0"/>
              <a:t>GameStart()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7429499" y="2807355"/>
            <a:ext cx="281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-Alap értékek beállítása</a:t>
            </a:r>
          </a:p>
          <a:p>
            <a:r>
              <a:rPr lang="hu-HU" dirty="0" smtClean="0"/>
              <a:t>-Képek beillesztése</a:t>
            </a:r>
          </a:p>
          <a:p>
            <a:r>
              <a:rPr lang="hu-HU" dirty="0" smtClean="0"/>
              <a:t>-</a:t>
            </a:r>
            <a:r>
              <a:rPr lang="hu-HU" dirty="0" err="1" smtClean="0"/>
              <a:t>Canvas</a:t>
            </a:r>
            <a:r>
              <a:rPr lang="hu-HU" dirty="0" smtClean="0"/>
              <a:t> beszínezése</a:t>
            </a:r>
          </a:p>
          <a:p>
            <a:r>
              <a:rPr lang="hu-HU" dirty="0" smtClean="0"/>
              <a:t>-Autók elhelyezése</a:t>
            </a:r>
          </a:p>
          <a:p>
            <a:r>
              <a:rPr lang="hu-HU" dirty="0" smtClean="0"/>
              <a:t>-Csillag hozzáadása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24895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319827" cy="660400"/>
          </a:xfrm>
        </p:spPr>
        <p:txBody>
          <a:bodyPr/>
          <a:lstStyle/>
          <a:p>
            <a:r>
              <a:rPr lang="hu-HU" dirty="0" err="1" smtClean="0"/>
              <a:t>ChangeCarts</a:t>
            </a:r>
            <a:r>
              <a:rPr lang="hu-HU" dirty="0" smtClean="0"/>
              <a:t>()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10" y="1270000"/>
            <a:ext cx="6853051" cy="5393817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7069016" y="3789485"/>
            <a:ext cx="3798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-6 féle autó kinézetünk van, mindegyikhez hozzáadjuk a képet</a:t>
            </a:r>
          </a:p>
          <a:p>
            <a:r>
              <a:rPr lang="hu-HU" dirty="0" smtClean="0"/>
              <a:t>-</a:t>
            </a:r>
            <a:r>
              <a:rPr lang="hu-HU" dirty="0" err="1" smtClean="0"/>
              <a:t>Canvason</a:t>
            </a:r>
            <a:r>
              <a:rPr lang="hu-HU" dirty="0" smtClean="0"/>
              <a:t> random pozíciókon letesszük</a:t>
            </a:r>
          </a:p>
        </p:txBody>
      </p:sp>
    </p:spTree>
    <p:extLst>
      <p:ext uri="{BB962C8B-B14F-4D97-AF65-F5344CB8AC3E}">
        <p14:creationId xmlns:p14="http://schemas.microsoft.com/office/powerpoint/2010/main" val="4256432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708205" cy="660400"/>
          </a:xfrm>
        </p:spPr>
        <p:txBody>
          <a:bodyPr/>
          <a:lstStyle/>
          <a:p>
            <a:r>
              <a:rPr lang="hu-HU" dirty="0" err="1" smtClean="0"/>
              <a:t>PowerUp</a:t>
            </a:r>
            <a:r>
              <a:rPr lang="hu-HU" dirty="0" smtClean="0"/>
              <a:t>()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76" y="1270000"/>
            <a:ext cx="7261263" cy="4312073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7385539" y="3520830"/>
            <a:ext cx="3499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-Pálya felgyorsítása</a:t>
            </a:r>
          </a:p>
          <a:p>
            <a:r>
              <a:rPr lang="hu-HU" dirty="0" smtClean="0"/>
              <a:t>-Autó kinézet és </a:t>
            </a:r>
            <a:r>
              <a:rPr lang="hu-HU" dirty="0" err="1" smtClean="0"/>
              <a:t>canvas</a:t>
            </a:r>
            <a:r>
              <a:rPr lang="hu-HU" dirty="0" smtClean="0"/>
              <a:t> stílusának változtatása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6855413"/>
      </p:ext>
    </p:extLst>
  </p:cSld>
  <p:clrMapOvr>
    <a:masterClrMapping/>
  </p:clrMapOvr>
</p:sld>
</file>

<file path=ppt/theme/theme1.xml><?xml version="1.0" encoding="utf-8"?>
<a:theme xmlns:a="http://schemas.openxmlformats.org/drawingml/2006/main" name="Fazetta">
  <a:themeElements>
    <a:clrScheme name="Fazet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183</Words>
  <Application>Microsoft Office PowerPoint</Application>
  <PresentationFormat>Szélesvásznú</PresentationFormat>
  <Paragraphs>38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Fazetta</vt:lpstr>
      <vt:lpstr>Szabó Dániel</vt:lpstr>
      <vt:lpstr>Kezdő értékek, változók</vt:lpstr>
      <vt:lpstr>GameLoop()</vt:lpstr>
      <vt:lpstr>PowerPoint-bemutató</vt:lpstr>
      <vt:lpstr>Powermode további beállításai</vt:lpstr>
      <vt:lpstr>Pálya gyorsítása</vt:lpstr>
      <vt:lpstr>GameStart()</vt:lpstr>
      <vt:lpstr>ChangeCarts()</vt:lpstr>
      <vt:lpstr>PowerUp()</vt:lpstr>
      <vt:lpstr>MakeStar()</vt:lpstr>
      <vt:lpstr>Végleges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Szabó Dániel</dc:title>
  <dc:creator>Dani Szabo</dc:creator>
  <cp:lastModifiedBy>Dani Szabo</cp:lastModifiedBy>
  <cp:revision>8</cp:revision>
  <dcterms:created xsi:type="dcterms:W3CDTF">2022-04-26T09:02:03Z</dcterms:created>
  <dcterms:modified xsi:type="dcterms:W3CDTF">2022-04-26T09:59:37Z</dcterms:modified>
</cp:coreProperties>
</file>