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27265-D3BA-4811-B6DB-DAF057CD9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018905-40F9-4290-ABF5-B89043D0E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208204-ED8C-4EEB-8C22-0F3E862D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37E4-5178-4122-907C-36DA81C136D6}" type="datetimeFigureOut">
              <a:rPr lang="es-CO" smtClean="0"/>
              <a:t>11/12/2024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5D5717-5C2E-45E9-8D68-B5C5D40E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0258EC-B98D-467E-BD9D-D701F816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A78B-A64B-49AE-A9BC-2177794B64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740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00220-84A9-4467-80E3-1A08F0E6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546FAF-32F2-4B82-BAD6-212EDC268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E62017-47E5-486F-84B0-2304D4BE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37E4-5178-4122-907C-36DA81C136D6}" type="datetimeFigureOut">
              <a:rPr lang="es-CO" smtClean="0"/>
              <a:t>11/12/2024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863AB4-AE1A-4387-AC7A-4B162A7C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4C5B0-5B99-40FD-AAFC-C6571CB8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A78B-A64B-49AE-A9BC-2177794B64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200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5F292C-2605-4C79-9029-C2856CC1A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3AC93B-EA02-478C-AD27-6C0A9924C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955A7C-FEBF-406F-868A-4EC36DE4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37E4-5178-4122-907C-36DA81C136D6}" type="datetimeFigureOut">
              <a:rPr lang="es-CO" smtClean="0"/>
              <a:t>11/12/2024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B8ED79-65FD-466F-B73D-170887CF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91BBA-E2FB-4E60-8CD9-1E457500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A78B-A64B-49AE-A9BC-2177794B64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774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9B8FC-62BC-46D8-A6AB-CF0594A5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FABA32-5E65-485D-8812-A0529AA2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679EFB-47CA-4B29-A5D1-1A0DC774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37E4-5178-4122-907C-36DA81C136D6}" type="datetimeFigureOut">
              <a:rPr lang="es-CO" smtClean="0"/>
              <a:t>11/12/2024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EF19BD-FDF3-41A9-9161-15392337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750879-01B5-48D7-AEDB-2483E7C9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A78B-A64B-49AE-A9BC-2177794B64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43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886EB-2347-4632-9478-93BDDF42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E91795-1DB7-44E2-82E2-B40A6E753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8A8DB9-CB94-4075-A30E-6AB45CD6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37E4-5178-4122-907C-36DA81C136D6}" type="datetimeFigureOut">
              <a:rPr lang="es-CO" smtClean="0"/>
              <a:t>11/12/2024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7E14A6-3F91-48F0-B84C-DD4D9DF7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215B3D-CA8C-41A2-99FF-96BAF3FC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A78B-A64B-49AE-A9BC-2177794B64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603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5C8C0-109D-43BD-8C48-D5C4528C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486B74-CF48-42E6-81C8-B574ED7BA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78FED4-CCC7-4AB8-B0B3-A5951E305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F55EC9-139E-4969-9C37-ED0BBB53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37E4-5178-4122-907C-36DA81C136D6}" type="datetimeFigureOut">
              <a:rPr lang="es-CO" smtClean="0"/>
              <a:t>11/12/2024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0EDBA3-95AD-4D06-982E-8EE22D99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4DB498-45D2-4090-AF2B-C44E02C0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A78B-A64B-49AE-A9BC-2177794B64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471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DA6A9-4443-4B11-B76D-318EDA3D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1B64C-7D68-4B80-8455-6C0DE72BD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E91872-BCDD-48FB-ADA2-885D633DB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2A4F3F-F27B-4B63-9E64-87C3A65DE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ED13D4-2500-4F6B-9473-95158DE97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179BD29-3BC5-4697-89C6-901D5AA9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37E4-5178-4122-907C-36DA81C136D6}" type="datetimeFigureOut">
              <a:rPr lang="es-CO" smtClean="0"/>
              <a:t>11/12/2024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6DDB42-6403-45AE-B094-9DB941EC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E2F3F01-8E7B-49BB-967E-A409C444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A78B-A64B-49AE-A9BC-2177794B64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958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A654F-A8F8-46AB-8265-A5676A60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9482D1-417C-46F7-AA4C-F7C53765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37E4-5178-4122-907C-36DA81C136D6}" type="datetimeFigureOut">
              <a:rPr lang="es-CO" smtClean="0"/>
              <a:t>11/12/2024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D1BC22-B959-48FF-8A9C-5A53D7D6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224964-1BCF-45D2-9462-CC196C91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A78B-A64B-49AE-A9BC-2177794B64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344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D5C519A-2C87-4801-9488-B0D784E0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37E4-5178-4122-907C-36DA81C136D6}" type="datetimeFigureOut">
              <a:rPr lang="es-CO" smtClean="0"/>
              <a:t>11/12/2024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E7204C-8F6A-43C6-9DCD-216AF8B5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258107-6C61-4C67-86F0-E230A1E9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A78B-A64B-49AE-A9BC-2177794B64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44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CBDA8-311D-4E5F-8491-74045354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A50456-E886-481A-9C31-1D582CC0C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AF0049-7D18-4B7C-90D5-A0BACD00F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DDF946-9C77-4577-A643-3EBADC8B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37E4-5178-4122-907C-36DA81C136D6}" type="datetimeFigureOut">
              <a:rPr lang="es-CO" smtClean="0"/>
              <a:t>11/12/2024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125A59-03DF-4E00-A39D-6B0F6701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78DB4E-1BB9-4C36-B067-C0A1CED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A78B-A64B-49AE-A9BC-2177794B64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511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67D1B-2C5F-4ABD-9CAE-5EEA3870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BC8D6E-BA3E-46C3-982A-23E84ADD8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E6A952-D0E3-45BC-ACCA-27EFCE8F2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856B4E-C1BA-453B-BF7E-B2EB7900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37E4-5178-4122-907C-36DA81C136D6}" type="datetimeFigureOut">
              <a:rPr lang="es-CO" smtClean="0"/>
              <a:t>11/12/2024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C675A-08FB-4484-AB31-3B8E73F5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A5C391-D60E-4E9E-928F-150D4602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A78B-A64B-49AE-A9BC-2177794B64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946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5CB75E-E32C-40A4-AD53-AD5F60B8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7FB2F5-9E64-473B-B112-64E3B600B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CFA156-4412-49BC-8F62-A0655A1B8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037E4-5178-4122-907C-36DA81C136D6}" type="datetimeFigureOut">
              <a:rPr lang="es-CO" smtClean="0"/>
              <a:t>11/12/2024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D1149F-96C7-44E3-BD86-6DE9E6C5D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980E3E-D46C-47A2-AD7D-D10A7FFD8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5A78B-A64B-49AE-A9BC-2177794B64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98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8C8A6ED0-C36B-466C-B64E-4224EB762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5762"/>
            <a:ext cx="2565918" cy="28985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361015F-DC70-4D96-B57E-ED8A692DE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5918" y="1735493"/>
            <a:ext cx="8108302" cy="1975690"/>
          </a:xfrm>
        </p:spPr>
        <p:txBody>
          <a:bodyPr>
            <a:normAutofit fontScale="90000"/>
          </a:bodyPr>
          <a:lstStyle/>
          <a:p>
            <a:r>
              <a:rPr lang="es-ES" sz="4800" dirty="0"/>
              <a:t>Luz Posición: 12V 3W (2) Farola: 12 V 55 W /60 W. Batería: 12 V, 8 Ah, VRLA. LED. Stop: LED.</a:t>
            </a:r>
            <a:endParaRPr lang="es-CO" sz="48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02E0304-C547-4434-8D12-768886FA5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36411"/>
              </p:ext>
            </p:extLst>
          </p:nvPr>
        </p:nvGraphicFramePr>
        <p:xfrm>
          <a:off x="0" y="0"/>
          <a:ext cx="12192000" cy="1655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403275659"/>
                    </a:ext>
                  </a:extLst>
                </a:gridCol>
              </a:tblGrid>
              <a:tr h="1655762">
                <a:tc>
                  <a:txBody>
                    <a:bodyPr/>
                    <a:lstStyle/>
                    <a:p>
                      <a:r>
                        <a:rPr lang="es-ES" dirty="0"/>
                        <a:t>          </a:t>
                      </a:r>
                    </a:p>
                    <a:p>
                      <a:r>
                        <a:rPr lang="es-ES" dirty="0"/>
                        <a:t>             </a:t>
                      </a:r>
                    </a:p>
                    <a:p>
                      <a:r>
                        <a:rPr lang="es-ES" dirty="0"/>
                        <a:t>    </a:t>
                      </a:r>
                    </a:p>
                    <a:p>
                      <a:r>
                        <a:rPr lang="es-ES" dirty="0"/>
                        <a:t>    </a:t>
                      </a:r>
                      <a:r>
                        <a:rPr lang="es-ES" dirty="0">
                          <a:solidFill>
                            <a:srgbClr val="00B050"/>
                          </a:solidFill>
                        </a:rPr>
                        <a:t>INICIO                                                                     CARACTERISTICAS                                         COMPRAR</a:t>
                      </a:r>
                      <a:endParaRPr lang="es-CO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12830"/>
                  </a:ext>
                </a:extLst>
              </a:tr>
            </a:tbl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40DA42B7-DEEC-44FF-842B-C51E9381A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41" y="-1978"/>
            <a:ext cx="1816359" cy="16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4E6933A-E254-45CE-BFC4-3C62F488B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457581"/>
              </p:ext>
            </p:extLst>
          </p:nvPr>
        </p:nvGraphicFramePr>
        <p:xfrm>
          <a:off x="0" y="-2"/>
          <a:ext cx="12192000" cy="1658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971556802"/>
                    </a:ext>
                  </a:extLst>
                </a:gridCol>
              </a:tblGrid>
              <a:tr h="1658255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r>
                        <a:rPr lang="es-CO" dirty="0"/>
                        <a:t>      </a:t>
                      </a:r>
                    </a:p>
                    <a:p>
                      <a:r>
                        <a:rPr lang="es-CO" dirty="0">
                          <a:solidFill>
                            <a:srgbClr val="00B050"/>
                          </a:solidFill>
                        </a:rPr>
                        <a:t>         INICIO                                                                    CARACTERISTICAS                                         COMPRAR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25788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12FFB0EE-0A68-4969-85AA-D43A0B456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235" y="0"/>
            <a:ext cx="1816765" cy="165825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83D0D5-B989-4F41-8F40-BE2563BBB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968" y="2588858"/>
            <a:ext cx="2520821" cy="306743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5DDEA31-CCE8-4B8A-9C4D-837EE9457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197" y="2422128"/>
            <a:ext cx="2863033" cy="32341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05E162E-44CF-4694-955B-6EB2AEEEF8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9" y="2303108"/>
            <a:ext cx="2978181" cy="3638938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814266E3-A29C-46FA-B432-51A53D11DA9C}"/>
              </a:ext>
            </a:extLst>
          </p:cNvPr>
          <p:cNvSpPr/>
          <p:nvPr/>
        </p:nvSpPr>
        <p:spPr>
          <a:xfrm>
            <a:off x="1118906" y="5656295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FRENOS ABS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58B462D-C3E4-475C-B4FF-209BF12F35B1}"/>
              </a:ext>
            </a:extLst>
          </p:cNvPr>
          <p:cNvSpPr/>
          <p:nvPr/>
        </p:nvSpPr>
        <p:spPr>
          <a:xfrm>
            <a:off x="4323451" y="5656296"/>
            <a:ext cx="19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</a:t>
            </a:r>
            <a:r>
              <a:rPr lang="es-CO" dirty="0"/>
              <a:t>ISEÑO AGRESIVO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1FC9D58-6B24-48A3-9D2D-C22FF7B755BB}"/>
              </a:ext>
            </a:extLst>
          </p:cNvPr>
          <p:cNvSpPr/>
          <p:nvPr/>
        </p:nvSpPr>
        <p:spPr>
          <a:xfrm>
            <a:off x="8333871" y="5656295"/>
            <a:ext cx="1137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POTENCIA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9469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F5561B5-AFBF-4656-9DB4-754C95718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337009"/>
              </p:ext>
            </p:extLst>
          </p:nvPr>
        </p:nvGraphicFramePr>
        <p:xfrm>
          <a:off x="0" y="0"/>
          <a:ext cx="12192000" cy="1436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757731099"/>
                    </a:ext>
                  </a:extLst>
                </a:gridCol>
              </a:tblGrid>
              <a:tr h="1436914">
                <a:tc>
                  <a:txBody>
                    <a:bodyPr/>
                    <a:lstStyle/>
                    <a:p>
                      <a:r>
                        <a:rPr lang="es-CO" dirty="0"/>
                        <a:t> </a:t>
                      </a:r>
                    </a:p>
                    <a:p>
                      <a:endParaRPr lang="es-CO" dirty="0"/>
                    </a:p>
                    <a:p>
                      <a:r>
                        <a:rPr lang="es-CO" dirty="0">
                          <a:solidFill>
                            <a:srgbClr val="00B050"/>
                          </a:solidFill>
                        </a:rPr>
                        <a:t>           INICIO                                                                    CARACTERISTICAS                                         COMPRAR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489410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889C3600-0CD3-43A4-B59A-30A1E86C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633" y="0"/>
            <a:ext cx="1788367" cy="1427939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521118A-6970-4C1F-9695-026B16E3E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974260"/>
              </p:ext>
            </p:extLst>
          </p:nvPr>
        </p:nvGraphicFramePr>
        <p:xfrm>
          <a:off x="130629" y="1716833"/>
          <a:ext cx="4189445" cy="501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9445">
                  <a:extLst>
                    <a:ext uri="{9D8B030D-6E8A-4147-A177-3AD203B41FA5}">
                      <a16:colId xmlns:a16="http://schemas.microsoft.com/office/drawing/2014/main" val="1267697013"/>
                    </a:ext>
                  </a:extLst>
                </a:gridCol>
              </a:tblGrid>
              <a:tr h="83509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CONTACTANOS Y COTIZACIONES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191"/>
                  </a:ext>
                </a:extLst>
              </a:tr>
              <a:tr h="835090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CO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657169"/>
                  </a:ext>
                </a:extLst>
              </a:tr>
              <a:tr h="835090">
                <a:tc>
                  <a:txBody>
                    <a:bodyPr/>
                    <a:lstStyle/>
                    <a:p>
                      <a:r>
                        <a:rPr lang="es-ES" dirty="0"/>
                        <a:t>CORREO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491315"/>
                  </a:ext>
                </a:extLst>
              </a:tr>
              <a:tr h="835090">
                <a:tc>
                  <a:txBody>
                    <a:bodyPr/>
                    <a:lstStyle/>
                    <a:p>
                      <a:r>
                        <a:rPr lang="es-ES" dirty="0"/>
                        <a:t>TARJETA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286620"/>
                  </a:ext>
                </a:extLst>
              </a:tr>
              <a:tr h="835090">
                <a:tc>
                  <a:txBody>
                    <a:bodyPr/>
                    <a:lstStyle/>
                    <a:p>
                      <a:r>
                        <a:rPr lang="es-ES" dirty="0"/>
                        <a:t>TELEFONO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57069"/>
                  </a:ext>
                </a:extLst>
              </a:tr>
              <a:tr h="835090">
                <a:tc>
                  <a:txBody>
                    <a:bodyPr/>
                    <a:lstStyle/>
                    <a:p>
                      <a:r>
                        <a:rPr lang="es-ES" dirty="0"/>
                        <a:t>ENVIAR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502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8859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65</Words>
  <Application>Microsoft Office PowerPoint</Application>
  <PresentationFormat>Panorámica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Luz Posición: 12V 3W (2) Farola: 12 V 55 W /60 W. Batería: 12 V, 8 Ah, VRLA. LED. Stop: LED.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Luz Posición: 12V 3W (2) Farola: 12 V 55 W /60 W. Batería: 12 V, 8 Ah, VRLA. LED. Stop: LED.</dc:title>
  <dc:creator>Brian Hair Hernandez Galindo</dc:creator>
  <cp:lastModifiedBy>Brian Hair Hernandez Galindo</cp:lastModifiedBy>
  <cp:revision>3</cp:revision>
  <dcterms:created xsi:type="dcterms:W3CDTF">2024-12-11T11:51:11Z</dcterms:created>
  <dcterms:modified xsi:type="dcterms:W3CDTF">2024-12-11T12:08:39Z</dcterms:modified>
</cp:coreProperties>
</file>