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1CBF-2A7F-8508-A903-1F3C70126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85702-34B6-CD36-B98A-4DABAD544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45D96-E5FE-6EC8-750B-46996B1C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010E-6AAB-468D-AB63-42174558FF01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1796-148F-5F2D-4B9E-C6498DF7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479DE-96A8-64D4-C695-100737EE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02E-3C7D-45C5-A8D1-D718857A43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187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B6A7-15FA-31D6-F831-845A6342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D170D-8D1C-B948-81F0-8686C8154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9119-1BFC-1A03-6B53-381A1846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010E-6AAB-468D-AB63-42174558FF01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C283-2301-6637-33B8-E079A29B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FAEB-6265-1A31-D884-A304CE12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02E-3C7D-45C5-A8D1-D718857A43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84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AFCA3-0F00-F94C-23EA-11317446E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14ED3-9457-FB34-1643-7311B1045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4543-AAA1-8C3D-EB64-6EB8853A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010E-6AAB-468D-AB63-42174558FF01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FF45-7D55-9627-7C9A-BC5B7AFF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8086-C246-BE7A-7846-6EC3B307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02E-3C7D-45C5-A8D1-D718857A43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1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6002-974D-BC93-7315-CE3E7021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C0B8-F46C-07C2-0A90-37DD3CCF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C45B4-C546-30C1-B691-E47A03F9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010E-6AAB-468D-AB63-42174558FF01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ECBA0-66B8-0E23-4DE6-813868C2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7387E-7000-F0DE-2E70-8CBA6377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02E-3C7D-45C5-A8D1-D718857A43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378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7EB7-6A27-E2B5-50F8-34031FC0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59BA3-8105-60AC-7710-45CA8AE7F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6678-1E0A-E477-A09F-658EF8E4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010E-6AAB-468D-AB63-42174558FF01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75ED3-BEBF-264E-3E14-2F3BCCC4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4A38-70E0-EBB0-1160-E2416340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02E-3C7D-45C5-A8D1-D718857A43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60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80FB-FB6C-E51A-CDD6-175F07E3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C935-A89F-6071-4BC7-2F3B309F0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DF849-7867-1D3B-D382-968AEFC8F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E0C67-9A93-5472-CF95-8775217D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010E-6AAB-468D-AB63-42174558FF01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67C7E-B83B-D217-BBB0-6ED8927C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8772D-7488-FB6E-B3FD-AE7AACB5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02E-3C7D-45C5-A8D1-D718857A43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600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A470-8964-B4AB-55DA-25BE27D6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E2AF-5B33-D6BE-EDB4-0BC99773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98AC3-7ED6-902C-4577-5E0DEE7FC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2DD57-03B0-9812-7EFF-B6B8F88EC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A2078-D309-7949-AE6D-4E8737A47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00947-3FB4-1566-56B6-BB0CBC0A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010E-6AAB-468D-AB63-42174558FF01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53D0A-D663-D3A0-D656-D63E1B96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63271-4EA3-ACB1-E724-6B59560E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02E-3C7D-45C5-A8D1-D718857A43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570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8567-9CBC-AC05-A201-3AA60C4D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CE67C-4127-D123-66B2-A218A4D2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010E-6AAB-468D-AB63-42174558FF01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3E510-C2F2-9BA3-9A10-8394B9D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46D81-5B06-814A-B390-25BDBE79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02E-3C7D-45C5-A8D1-D718857A43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28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6A97-0F5F-56DB-87C4-ABDA8727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010E-6AAB-468D-AB63-42174558FF01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D2990-ABB6-96DA-BC7A-C7D31106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84855-8040-D6CD-423C-355D1FD1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02E-3C7D-45C5-A8D1-D718857A43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116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8F4-1371-3330-236B-349D90E4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6DD4-E975-285F-11D5-E36B9E799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2BB71-51D9-1B50-4D67-A1416A7B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0C278-2442-FF9D-2CFE-77CB292A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010E-6AAB-468D-AB63-42174558FF01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715B1-8C93-682A-6D27-A91E9735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760E4-E96C-87D4-4486-C4EC1C8F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02E-3C7D-45C5-A8D1-D718857A43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18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2B21-2C39-61DA-87CA-3D4101CB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F901C-A1AD-3E4F-D088-5405812F9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91261-0A04-2C17-69F2-69FC6ADF3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A86E2-42CE-5379-7110-662EAC08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010E-6AAB-468D-AB63-42174558FF01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EA103-BAC3-FC36-2300-6B8C7454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66EF-BB37-1730-00EF-A96E4AEA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02E-3C7D-45C5-A8D1-D718857A43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704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EDC1-9ADF-C70A-A6B5-AE0C23EB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8DB7A-6787-53A2-0D39-DCA90E8BB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74DD-5F87-DB04-3B89-CEF36292A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010E-6AAB-468D-AB63-42174558FF01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C2DD-8A5D-39AE-F60F-D904BDCB8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6F99-8F35-6B71-6EBA-1CFF53E35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EA02E-3C7D-45C5-A8D1-D718857A43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865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725C-2FD1-B818-6ADA-01F26C104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 PROJECT AKHIR PBO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DE96E-FF98-4DD8-04F1-474BC9F49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78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A602B-2FCE-39EA-4B07-54F6746C6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3906" cy="2343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1F294-80E9-7E08-FD21-FAC4E4A9E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998" y="3584448"/>
            <a:ext cx="8491002" cy="3273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EDCD0A-89D2-32E7-0948-6CFE9F8D066D}"/>
              </a:ext>
            </a:extLst>
          </p:cNvPr>
          <p:cNvSpPr txBox="1"/>
          <p:nvPr/>
        </p:nvSpPr>
        <p:spPr>
          <a:xfrm>
            <a:off x="7766304" y="195072"/>
            <a:ext cx="418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Pembuatan</a:t>
            </a:r>
            <a:r>
              <a:rPr lang="en-US" dirty="0"/>
              <a:t> main window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70AFE-755C-98FB-21F5-6F8A93EB1BEA}"/>
              </a:ext>
            </a:extLst>
          </p:cNvPr>
          <p:cNvSpPr txBox="1"/>
          <p:nvPr/>
        </p:nvSpPr>
        <p:spPr>
          <a:xfrm>
            <a:off x="448419" y="4898058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Pembuatan</a:t>
            </a:r>
            <a:r>
              <a:rPr lang="en-US" dirty="0"/>
              <a:t> UI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komponennya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165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24360-F56E-616C-7E2A-7741D0364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68243" cy="41087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87550-53C2-3B33-5283-1E41763EA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5096"/>
            <a:ext cx="3448531" cy="1924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F203B-9002-D153-ABD7-C02A76E651B7}"/>
              </a:ext>
            </a:extLst>
          </p:cNvPr>
          <p:cNvSpPr txBox="1"/>
          <p:nvPr/>
        </p:nvSpPr>
        <p:spPr>
          <a:xfrm>
            <a:off x="5547361" y="1869686"/>
            <a:ext cx="42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Pembuatan</a:t>
            </a:r>
            <a:r>
              <a:rPr lang="en-US" dirty="0"/>
              <a:t> Layout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BEC55-9CE6-8A53-A984-595BC71025D0}"/>
              </a:ext>
            </a:extLst>
          </p:cNvPr>
          <p:cNvSpPr txBox="1"/>
          <p:nvPr/>
        </p:nvSpPr>
        <p:spPr>
          <a:xfrm>
            <a:off x="4620768" y="5218176"/>
            <a:ext cx="514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Mengkoneksikan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8801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343B1-70C6-5D32-A82F-DB71CB51A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83699" cy="32961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1F477-BEE1-2E48-79FD-F82FB3B360B2}"/>
              </a:ext>
            </a:extLst>
          </p:cNvPr>
          <p:cNvSpPr txBox="1"/>
          <p:nvPr/>
        </p:nvSpPr>
        <p:spPr>
          <a:xfrm>
            <a:off x="256032" y="33897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Pengambilan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 dan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input data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D890A-B85A-1844-0A98-62E04E8D0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64" y="3759057"/>
            <a:ext cx="10184136" cy="30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PPT PROJECT AKHIR PBO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PROJECT AKHIR PBO</dc:title>
  <dc:creator>Danendra Fausta</dc:creator>
  <cp:lastModifiedBy>Danendra Fausta</cp:lastModifiedBy>
  <cp:revision>1</cp:revision>
  <dcterms:created xsi:type="dcterms:W3CDTF">2024-01-04T05:00:15Z</dcterms:created>
  <dcterms:modified xsi:type="dcterms:W3CDTF">2024-01-04T05:00:15Z</dcterms:modified>
</cp:coreProperties>
</file>