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Zilla Slab SemiBold"/>
      <p:bold r:id="rId20"/>
    </p:embeddedFont>
    <p:embeddedFont>
      <p:font typeface="Arvo"/>
      <p:regular r:id="rId21"/>
      <p:bold r:id="rId22"/>
      <p:italic r:id="rId23"/>
      <p:boldItalic r:id="rId24"/>
    </p:embeddedFont>
    <p:embeddedFont>
      <p:font typeface="Zilla Slab"/>
      <p:regular r:id="rId25"/>
      <p:bold r:id="rId26"/>
      <p: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illaSlabSemiBold-bold.fntdata"/><Relationship Id="rId22" Type="http://schemas.openxmlformats.org/officeDocument/2006/relationships/font" Target="fonts/Arvo-bold.fntdata"/><Relationship Id="rId21" Type="http://schemas.openxmlformats.org/officeDocument/2006/relationships/font" Target="fonts/Arvo-regular.fntdata"/><Relationship Id="rId24" Type="http://schemas.openxmlformats.org/officeDocument/2006/relationships/font" Target="fonts/Arvo-boldItalic.fntdata"/><Relationship Id="rId23" Type="http://schemas.openxmlformats.org/officeDocument/2006/relationships/font" Target="fonts/Ar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ZillaSlab-bold.fntdata"/><Relationship Id="rId25" Type="http://schemas.openxmlformats.org/officeDocument/2006/relationships/font" Target="fonts/ZillaSlab-regular.fntdata"/><Relationship Id="rId28" Type="http://schemas.openxmlformats.org/officeDocument/2006/relationships/font" Target="fonts/OpenSans-regular.fntdata"/><Relationship Id="rId27" Type="http://schemas.openxmlformats.org/officeDocument/2006/relationships/font" Target="fonts/ZillaSla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8e2cf62466_0_27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8e2cf62466_0_27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3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d37e402e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d37e402e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g8e2cf62466_0_28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2" name="Google Shape;3752;g8e2cf62466_0_28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8e2cf62466_0_27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8e2cf62466_0_27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g8e2cf62466_0_27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0" name="Google Shape;3540;g8e2cf62466_0_27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7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d03ec8be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d03ec8be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d37e402e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1" name="Google Shape;3621;gd37e402e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8e2cf62466_0_28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7" name="Google Shape;3627;g8e2cf62466_0_28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8e2cf62466_0_28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8e2cf62466_0_28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8e2cf62466_0_27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8e2cf62466_0_27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8e2cf62466_0_27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8e2cf62466_0_27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" name="Google Shape;10;p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0" y="5250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flipH="1">
            <a:off x="0" y="2219125"/>
            <a:ext cx="9144000" cy="2924100"/>
          </a:xfrm>
          <a:prstGeom prst="snip1Rect">
            <a:avLst>
              <a:gd fmla="val 2958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659400" y="2456075"/>
            <a:ext cx="47028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rgbClr val="FFFFFF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 rot="5400000">
            <a:off x="50" y="0"/>
            <a:ext cx="1645500" cy="164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"/>
          <p:cNvSpPr txBox="1"/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"/>
          <p:cNvSpPr txBox="1"/>
          <p:nvPr>
            <p:ph idx="1" type="subTitle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1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920" name="Google Shape;920;p1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11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1"/>
          <p:cNvSpPr/>
          <p:nvPr/>
        </p:nvSpPr>
        <p:spPr>
          <a:xfrm flipH="1" rot="5400000">
            <a:off x="-2266950" y="2265775"/>
            <a:ext cx="51450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1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1"/>
          <p:cNvSpPr txBox="1"/>
          <p:nvPr>
            <p:ph hasCustomPrompt="1" type="title"/>
          </p:nvPr>
        </p:nvSpPr>
        <p:spPr>
          <a:xfrm>
            <a:off x="3490600" y="1734300"/>
            <a:ext cx="4974000" cy="13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0" name="Google Shape;1030;p11"/>
          <p:cNvSpPr txBox="1"/>
          <p:nvPr>
            <p:ph idx="1" type="subTitle"/>
          </p:nvPr>
        </p:nvSpPr>
        <p:spPr>
          <a:xfrm>
            <a:off x="3490725" y="3037500"/>
            <a:ext cx="49740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1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034" name="Google Shape;1034;p1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10800000">
            <a:off x="-2400" y="150"/>
            <a:ext cx="91464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3"/>
          <p:cNvSpPr/>
          <p:nvPr/>
        </p:nvSpPr>
        <p:spPr>
          <a:xfrm flipH="1">
            <a:off x="0" y="5002200"/>
            <a:ext cx="9146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3"/>
          <p:cNvSpPr/>
          <p:nvPr/>
        </p:nvSpPr>
        <p:spPr>
          <a:xfrm flipH="1" rot="10800000">
            <a:off x="-30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3"/>
          <p:cNvSpPr txBox="1"/>
          <p:nvPr>
            <p:ph type="title"/>
          </p:nvPr>
        </p:nvSpPr>
        <p:spPr>
          <a:xfrm>
            <a:off x="1030350" y="1239900"/>
            <a:ext cx="70833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b="0" sz="3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3" name="Google Shape;1143;p13"/>
          <p:cNvSpPr txBox="1"/>
          <p:nvPr>
            <p:ph idx="1" type="subTitle"/>
          </p:nvPr>
        </p:nvSpPr>
        <p:spPr>
          <a:xfrm>
            <a:off x="1030350" y="3271800"/>
            <a:ext cx="7083300" cy="6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Zilla Slab"/>
              <a:buNone/>
              <a:defRPr b="1" sz="2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4" name="Google Shape;1144;p13"/>
          <p:cNvSpPr/>
          <p:nvPr/>
        </p:nvSpPr>
        <p:spPr>
          <a:xfrm rot="-5400000">
            <a:off x="8177700" y="4180575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1">
  <p:cSld name="ONE_COLUMN_TEXT_2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1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147" name="Google Shape;1147;p1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14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4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4"/>
          <p:cNvSpPr/>
          <p:nvPr/>
        </p:nvSpPr>
        <p:spPr>
          <a:xfrm flipH="1" rot="5400000">
            <a:off x="6265650" y="2267250"/>
            <a:ext cx="5145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4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4"/>
          <p:cNvSpPr txBox="1"/>
          <p:nvPr>
            <p:ph idx="1" type="body"/>
          </p:nvPr>
        </p:nvSpPr>
        <p:spPr>
          <a:xfrm>
            <a:off x="628350" y="1036225"/>
            <a:ext cx="76188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AutoNum type="arabicPeriod"/>
              <a:defRPr sz="12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200">
                <a:solidFill>
                  <a:schemeClr val="dk1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7" name="Google Shape;1257;p14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01">
  <p:cSld name="SECTION_HEADER_1_1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1259;p1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60" name="Google Shape;1260;p1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15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5"/>
          <p:cNvSpPr/>
          <p:nvPr/>
        </p:nvSpPr>
        <p:spPr>
          <a:xfrm flipH="1" rot="5400000">
            <a:off x="-1243350" y="1243975"/>
            <a:ext cx="5142600" cy="2655900"/>
          </a:xfrm>
          <a:prstGeom prst="snip1Rect">
            <a:avLst>
              <a:gd fmla="val 200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5"/>
          <p:cNvSpPr/>
          <p:nvPr/>
        </p:nvSpPr>
        <p:spPr>
          <a:xfrm>
            <a:off x="265590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5"/>
          <p:cNvSpPr/>
          <p:nvPr/>
        </p:nvSpPr>
        <p:spPr>
          <a:xfrm rot="10800000">
            <a:off x="8175275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5"/>
          <p:cNvSpPr txBox="1"/>
          <p:nvPr>
            <p:ph type="title"/>
          </p:nvPr>
        </p:nvSpPr>
        <p:spPr>
          <a:xfrm>
            <a:off x="4970825" y="3045825"/>
            <a:ext cx="3580800" cy="8418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0" name="Google Shape;1370;p15"/>
          <p:cNvSpPr txBox="1"/>
          <p:nvPr>
            <p:ph idx="1" type="subTitle"/>
          </p:nvPr>
        </p:nvSpPr>
        <p:spPr>
          <a:xfrm>
            <a:off x="3794225" y="4072975"/>
            <a:ext cx="47574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ONE_COLUMN_TEXT_1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373" name="Google Shape;1373;p1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16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6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6"/>
          <p:cNvSpPr/>
          <p:nvPr/>
        </p:nvSpPr>
        <p:spPr>
          <a:xfrm flipH="1" rot="5400000">
            <a:off x="-2266650" y="2266375"/>
            <a:ext cx="5144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6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6"/>
          <p:cNvSpPr txBox="1"/>
          <p:nvPr>
            <p:ph idx="1" type="subTitle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3" name="Google Shape;1483;p16"/>
          <p:cNvSpPr txBox="1"/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84" name="Google Shape;1484;p16"/>
          <p:cNvSpPr txBox="1"/>
          <p:nvPr>
            <p:ph hasCustomPrompt="1" idx="2" type="title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5" name="Google Shape;1485;p16"/>
          <p:cNvSpPr txBox="1"/>
          <p:nvPr>
            <p:ph idx="3" type="subTitle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6" name="Google Shape;1486;p16"/>
          <p:cNvSpPr txBox="1"/>
          <p:nvPr>
            <p:ph idx="4" type="title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87" name="Google Shape;1487;p16"/>
          <p:cNvSpPr txBox="1"/>
          <p:nvPr>
            <p:ph hasCustomPrompt="1" idx="5" type="title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88" name="Google Shape;1488;p16"/>
          <p:cNvSpPr txBox="1"/>
          <p:nvPr>
            <p:ph idx="6" type="subTitle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9" name="Google Shape;1489;p16"/>
          <p:cNvSpPr txBox="1"/>
          <p:nvPr>
            <p:ph idx="7" type="title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90" name="Google Shape;1490;p16"/>
          <p:cNvSpPr txBox="1"/>
          <p:nvPr>
            <p:ph hasCustomPrompt="1" idx="8" type="title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1" name="Google Shape;1491;p16"/>
          <p:cNvSpPr txBox="1"/>
          <p:nvPr>
            <p:ph idx="9" type="subTitle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2" name="Google Shape;1492;p16"/>
          <p:cNvSpPr txBox="1"/>
          <p:nvPr>
            <p:ph idx="13" type="title"/>
          </p:nvPr>
        </p:nvSpPr>
        <p:spPr>
          <a:xfrm>
            <a:off x="6651758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493" name="Google Shape;1493;p16"/>
          <p:cNvSpPr txBox="1"/>
          <p:nvPr>
            <p:ph hasCustomPrompt="1" idx="14" type="title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buntu"/>
              <a:buNone/>
              <a:defRPr b="1"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t>xx%</a:t>
            </a:r>
          </a:p>
        </p:txBody>
      </p:sp>
      <p:sp>
        <p:nvSpPr>
          <p:cNvPr id="1494" name="Google Shape;1494;p16"/>
          <p:cNvSpPr txBox="1"/>
          <p:nvPr>
            <p:ph idx="15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2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140" y="-9528"/>
            <a:ext cx="9143724" cy="5158800"/>
            <a:chOff x="245950" y="1040800"/>
            <a:chExt cx="7103025" cy="3616150"/>
          </a:xfrm>
        </p:grpSpPr>
        <p:sp>
          <p:nvSpPr>
            <p:cNvPr id="1497" name="Google Shape;1497;p1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1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603" name="Google Shape;1603;p1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1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7"/>
          <p:cNvSpPr/>
          <p:nvPr/>
        </p:nvSpPr>
        <p:spPr>
          <a:xfrm rot="-5400000">
            <a:off x="2677577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7"/>
          <p:cNvSpPr/>
          <p:nvPr/>
        </p:nvSpPr>
        <p:spPr>
          <a:xfrm rot="-5400000">
            <a:off x="184750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17"/>
          <p:cNvSpPr/>
          <p:nvPr/>
        </p:nvSpPr>
        <p:spPr>
          <a:xfrm rot="-5400000">
            <a:off x="5170404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7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17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7"/>
          <p:cNvSpPr txBox="1"/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5" name="Google Shape;1715;p17"/>
          <p:cNvSpPr txBox="1"/>
          <p:nvPr>
            <p:ph idx="2" type="title"/>
          </p:nvPr>
        </p:nvSpPr>
        <p:spPr>
          <a:xfrm>
            <a:off x="37813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6" name="Google Shape;1716;p17"/>
          <p:cNvSpPr txBox="1"/>
          <p:nvPr>
            <p:ph idx="3" type="title"/>
          </p:nvPr>
        </p:nvSpPr>
        <p:spPr>
          <a:xfrm>
            <a:off x="627365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717" name="Google Shape;1717;p17"/>
          <p:cNvSpPr txBox="1"/>
          <p:nvPr>
            <p:ph idx="1" type="subTitle"/>
          </p:nvPr>
        </p:nvSpPr>
        <p:spPr>
          <a:xfrm>
            <a:off x="1288800" y="3510524"/>
            <a:ext cx="1627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8" name="Google Shape;1718;p17"/>
          <p:cNvSpPr txBox="1"/>
          <p:nvPr>
            <p:ph idx="4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9" name="Google Shape;1719;p17"/>
          <p:cNvSpPr txBox="1"/>
          <p:nvPr>
            <p:ph idx="5" type="subTitle"/>
          </p:nvPr>
        </p:nvSpPr>
        <p:spPr>
          <a:xfrm>
            <a:off x="3781450" y="3510524"/>
            <a:ext cx="16272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0" name="Google Shape;1720;p17"/>
          <p:cNvSpPr txBox="1"/>
          <p:nvPr>
            <p:ph idx="6" type="subTitle"/>
          </p:nvPr>
        </p:nvSpPr>
        <p:spPr>
          <a:xfrm>
            <a:off x="6273800" y="3510524"/>
            <a:ext cx="16272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1" name="Google Shape;1721;p17"/>
          <p:cNvSpPr/>
          <p:nvPr/>
        </p:nvSpPr>
        <p:spPr>
          <a:xfrm rot="-5400000">
            <a:off x="6265825" y="2265750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TWO_COLUMNS_2_2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3" name="Google Shape;1723;p1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724" name="Google Shape;1724;p18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9" name="Google Shape;1829;p18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8"/>
          <p:cNvSpPr/>
          <p:nvPr/>
        </p:nvSpPr>
        <p:spPr>
          <a:xfrm rot="-5400000">
            <a:off x="-163650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8"/>
          <p:cNvSpPr/>
          <p:nvPr/>
        </p:nvSpPr>
        <p:spPr>
          <a:xfrm rot="-5400000">
            <a:off x="672000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8"/>
          <p:cNvSpPr/>
          <p:nvPr/>
        </p:nvSpPr>
        <p:spPr>
          <a:xfrm rot="-5400000">
            <a:off x="2380169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8"/>
          <p:cNvSpPr/>
          <p:nvPr/>
        </p:nvSpPr>
        <p:spPr>
          <a:xfrm rot="-5400000">
            <a:off x="3215819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8"/>
          <p:cNvSpPr/>
          <p:nvPr/>
        </p:nvSpPr>
        <p:spPr>
          <a:xfrm rot="-5400000">
            <a:off x="4923988" y="2235600"/>
            <a:ext cx="3834000" cy="1981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18"/>
          <p:cNvSpPr/>
          <p:nvPr/>
        </p:nvSpPr>
        <p:spPr>
          <a:xfrm rot="-5400000">
            <a:off x="5759650" y="3071250"/>
            <a:ext cx="2162700" cy="19818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8"/>
          <p:cNvSpPr/>
          <p:nvPr/>
        </p:nvSpPr>
        <p:spPr>
          <a:xfrm>
            <a:off x="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8"/>
          <p:cNvSpPr/>
          <p:nvPr/>
        </p:nvSpPr>
        <p:spPr>
          <a:xfrm rot="-5400000">
            <a:off x="6265500" y="2266225"/>
            <a:ext cx="5145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8"/>
          <p:cNvSpPr/>
          <p:nvPr/>
        </p:nvSpPr>
        <p:spPr>
          <a:xfrm rot="5400000">
            <a:off x="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18"/>
          <p:cNvSpPr txBox="1"/>
          <p:nvPr>
            <p:ph type="title"/>
          </p:nvPr>
        </p:nvSpPr>
        <p:spPr>
          <a:xfrm>
            <a:off x="763996" y="16632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0" name="Google Shape;1840;p18"/>
          <p:cNvSpPr txBox="1"/>
          <p:nvPr>
            <p:ph idx="2" type="title"/>
          </p:nvPr>
        </p:nvSpPr>
        <p:spPr>
          <a:xfrm>
            <a:off x="3313167" y="1663225"/>
            <a:ext cx="19710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1" name="Google Shape;1841;p18"/>
          <p:cNvSpPr txBox="1"/>
          <p:nvPr>
            <p:ph idx="1" type="subTitle"/>
          </p:nvPr>
        </p:nvSpPr>
        <p:spPr>
          <a:xfrm>
            <a:off x="3313167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2" name="Google Shape;1842;p18"/>
          <p:cNvSpPr txBox="1"/>
          <p:nvPr>
            <p:ph idx="3" type="title"/>
          </p:nvPr>
        </p:nvSpPr>
        <p:spPr>
          <a:xfrm>
            <a:off x="5857887" y="16632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3" name="Google Shape;1843;p18"/>
          <p:cNvSpPr txBox="1"/>
          <p:nvPr>
            <p:ph idx="4" type="subTitle"/>
          </p:nvPr>
        </p:nvSpPr>
        <p:spPr>
          <a:xfrm>
            <a:off x="5859987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4" name="Google Shape;1844;p18"/>
          <p:cNvSpPr txBox="1"/>
          <p:nvPr>
            <p:ph idx="5" type="subTitle"/>
          </p:nvPr>
        </p:nvSpPr>
        <p:spPr>
          <a:xfrm>
            <a:off x="766096" y="20211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5" name="Google Shape;1845;p18"/>
          <p:cNvSpPr txBox="1"/>
          <p:nvPr>
            <p:ph idx="6" type="title"/>
          </p:nvPr>
        </p:nvSpPr>
        <p:spPr>
          <a:xfrm>
            <a:off x="763996" y="33190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6" name="Google Shape;1846;p18"/>
          <p:cNvSpPr txBox="1"/>
          <p:nvPr>
            <p:ph idx="7" type="title"/>
          </p:nvPr>
        </p:nvSpPr>
        <p:spPr>
          <a:xfrm>
            <a:off x="3313167" y="3319025"/>
            <a:ext cx="19710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7" name="Google Shape;1847;p18"/>
          <p:cNvSpPr txBox="1"/>
          <p:nvPr>
            <p:ph idx="8" type="title"/>
          </p:nvPr>
        </p:nvSpPr>
        <p:spPr>
          <a:xfrm>
            <a:off x="5857887" y="3319025"/>
            <a:ext cx="19752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848" name="Google Shape;1848;p18"/>
          <p:cNvSpPr txBox="1"/>
          <p:nvPr>
            <p:ph idx="9" type="subTitle"/>
          </p:nvPr>
        </p:nvSpPr>
        <p:spPr>
          <a:xfrm>
            <a:off x="5859987" y="36769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9" name="Google Shape;1849;p18"/>
          <p:cNvSpPr txBox="1"/>
          <p:nvPr>
            <p:ph idx="13" type="subTitle"/>
          </p:nvPr>
        </p:nvSpPr>
        <p:spPr>
          <a:xfrm>
            <a:off x="763996" y="3676925"/>
            <a:ext cx="19752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0" name="Google Shape;1850;p18"/>
          <p:cNvSpPr txBox="1"/>
          <p:nvPr>
            <p:ph idx="14" type="subTitle"/>
          </p:nvPr>
        </p:nvSpPr>
        <p:spPr>
          <a:xfrm>
            <a:off x="3313167" y="3676925"/>
            <a:ext cx="1971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1" name="Google Shape;1851;p18"/>
          <p:cNvSpPr txBox="1"/>
          <p:nvPr>
            <p:ph idx="15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01">
  <p:cSld name="TITLE_AND_TWO_COLUMNS_2_1_1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" name="Google Shape;1853;p1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854" name="Google Shape;1854;p1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1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9"/>
          <p:cNvSpPr/>
          <p:nvPr/>
        </p:nvSpPr>
        <p:spPr>
          <a:xfrm flipH="1" rot="5400000">
            <a:off x="6266750" y="2265625"/>
            <a:ext cx="51435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9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9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9"/>
          <p:cNvSpPr txBox="1"/>
          <p:nvPr>
            <p:ph idx="1" type="subTitle"/>
          </p:nvPr>
        </p:nvSpPr>
        <p:spPr>
          <a:xfrm>
            <a:off x="1019100" y="4387100"/>
            <a:ext cx="7105800" cy="2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4" name="Google Shape;1964;p19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 01">
  <p:cSld name="CUSTOM_10_1">
    <p:bg>
      <p:bgPr>
        <a:noFill/>
      </p:bgPr>
    </p:bg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" name="Google Shape;1966;p2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967" name="Google Shape;1967;p2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20"/>
          <p:cNvSpPr/>
          <p:nvPr/>
        </p:nvSpPr>
        <p:spPr>
          <a:xfrm rot="10800000">
            <a:off x="-37475" y="625"/>
            <a:ext cx="9182100" cy="514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0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0"/>
          <p:cNvSpPr/>
          <p:nvPr/>
        </p:nvSpPr>
        <p:spPr>
          <a:xfrm flipH="1" rot="5400000">
            <a:off x="-2303550" y="2266675"/>
            <a:ext cx="51432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0"/>
          <p:cNvSpPr/>
          <p:nvPr/>
        </p:nvSpPr>
        <p:spPr>
          <a:xfrm flipH="1" rot="-5400000">
            <a:off x="8175925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20"/>
          <p:cNvSpPr txBox="1"/>
          <p:nvPr>
            <p:ph hasCustomPrompt="1" type="title"/>
          </p:nvPr>
        </p:nvSpPr>
        <p:spPr>
          <a:xfrm>
            <a:off x="1451989" y="1626525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77" name="Google Shape;2077;p20"/>
          <p:cNvSpPr txBox="1"/>
          <p:nvPr>
            <p:ph idx="1" type="subTitle"/>
          </p:nvPr>
        </p:nvSpPr>
        <p:spPr>
          <a:xfrm>
            <a:off x="1451989" y="2028453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8" name="Google Shape;2078;p20"/>
          <p:cNvSpPr txBox="1"/>
          <p:nvPr>
            <p:ph idx="2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9" name="Google Shape;2079;p20"/>
          <p:cNvSpPr txBox="1"/>
          <p:nvPr>
            <p:ph hasCustomPrompt="1" idx="3" type="title"/>
          </p:nvPr>
        </p:nvSpPr>
        <p:spPr>
          <a:xfrm>
            <a:off x="1451989" y="2650950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0" name="Google Shape;2080;p20"/>
          <p:cNvSpPr txBox="1"/>
          <p:nvPr>
            <p:ph idx="4" type="subTitle"/>
          </p:nvPr>
        </p:nvSpPr>
        <p:spPr>
          <a:xfrm>
            <a:off x="1451989" y="3052878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1" name="Google Shape;2081;p20"/>
          <p:cNvSpPr txBox="1"/>
          <p:nvPr>
            <p:ph hasCustomPrompt="1" idx="5" type="title"/>
          </p:nvPr>
        </p:nvSpPr>
        <p:spPr>
          <a:xfrm>
            <a:off x="1451989" y="3675375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082" name="Google Shape;2082;p20"/>
          <p:cNvSpPr txBox="1"/>
          <p:nvPr>
            <p:ph idx="6" type="subTitle"/>
          </p:nvPr>
        </p:nvSpPr>
        <p:spPr>
          <a:xfrm>
            <a:off x="1451989" y="4077303"/>
            <a:ext cx="30081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124" name="Google Shape;124;p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"/>
          <p:cNvSpPr/>
          <p:nvPr/>
        </p:nvSpPr>
        <p:spPr>
          <a:xfrm flipH="1" rot="10800000">
            <a:off x="-150" y="775"/>
            <a:ext cx="9144000" cy="5140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/>
          <p:nvPr/>
        </p:nvSpPr>
        <p:spPr>
          <a:xfrm rot="-5400000">
            <a:off x="5242750" y="1242300"/>
            <a:ext cx="5143800" cy="2658600"/>
          </a:xfrm>
          <a:prstGeom prst="snip1Rect">
            <a:avLst>
              <a:gd fmla="val 200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"/>
          <p:cNvSpPr/>
          <p:nvPr/>
        </p:nvSpPr>
        <p:spPr>
          <a:xfrm>
            <a:off x="50" y="3563400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"/>
          <p:cNvSpPr/>
          <p:nvPr/>
        </p:nvSpPr>
        <p:spPr>
          <a:xfrm flipH="1">
            <a:off x="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"/>
          <p:cNvSpPr txBox="1"/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34" name="Google Shape;234;p3"/>
          <p:cNvSpPr txBox="1"/>
          <p:nvPr>
            <p:ph idx="1" type="subTitle"/>
          </p:nvPr>
        </p:nvSpPr>
        <p:spPr>
          <a:xfrm>
            <a:off x="608125" y="4404150"/>
            <a:ext cx="43734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"/>
          <p:cNvSpPr txBox="1"/>
          <p:nvPr>
            <p:ph hasCustomPrompt="1" idx="2" type="title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3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2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085" name="Google Shape;2085;p2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0" name="Google Shape;2190;p21"/>
          <p:cNvSpPr/>
          <p:nvPr/>
        </p:nvSpPr>
        <p:spPr>
          <a:xfrm>
            <a:off x="275" y="150"/>
            <a:ext cx="91437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1"/>
          <p:cNvSpPr/>
          <p:nvPr/>
        </p:nvSpPr>
        <p:spPr>
          <a:xfrm rot="-5400000">
            <a:off x="6429750" y="2430175"/>
            <a:ext cx="5146500" cy="28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21"/>
          <p:cNvSpPr/>
          <p:nvPr/>
        </p:nvSpPr>
        <p:spPr>
          <a:xfrm flipH="1" rot="-5400000">
            <a:off x="8041800" y="150"/>
            <a:ext cx="820200" cy="820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1"/>
          <p:cNvSpPr/>
          <p:nvPr/>
        </p:nvSpPr>
        <p:spPr>
          <a:xfrm>
            <a:off x="50" y="5002200"/>
            <a:ext cx="8862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21"/>
          <p:cNvSpPr txBox="1"/>
          <p:nvPr>
            <p:ph type="title"/>
          </p:nvPr>
        </p:nvSpPr>
        <p:spPr>
          <a:xfrm>
            <a:off x="4833175" y="731150"/>
            <a:ext cx="3639300" cy="13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5" name="Google Shape;2195;p21"/>
          <p:cNvSpPr txBox="1"/>
          <p:nvPr>
            <p:ph idx="1" type="body"/>
          </p:nvPr>
        </p:nvSpPr>
        <p:spPr>
          <a:xfrm>
            <a:off x="5590075" y="2220300"/>
            <a:ext cx="28824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TWO_COLUMNS_2_1_2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7" name="Google Shape;2197;p2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198" name="Google Shape;2198;p2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3" name="Google Shape;2303;p22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22"/>
          <p:cNvSpPr/>
          <p:nvPr/>
        </p:nvSpPr>
        <p:spPr>
          <a:xfrm flipH="1" rot="5400000">
            <a:off x="6265400" y="2265775"/>
            <a:ext cx="51462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22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22"/>
          <p:cNvSpPr/>
          <p:nvPr/>
        </p:nvSpPr>
        <p:spPr>
          <a:xfrm flipH="1" rot="5400000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22"/>
          <p:cNvSpPr txBox="1"/>
          <p:nvPr>
            <p:ph idx="1" type="subTitle"/>
          </p:nvPr>
        </p:nvSpPr>
        <p:spPr>
          <a:xfrm>
            <a:off x="463900" y="3146375"/>
            <a:ext cx="19011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8" name="Google Shape;2308;p22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HEADER_1_2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3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311" name="Google Shape;2311;p23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6" name="Google Shape;2416;p23"/>
          <p:cNvSpPr/>
          <p:nvPr/>
        </p:nvSpPr>
        <p:spPr>
          <a:xfrm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3"/>
          <p:cNvSpPr/>
          <p:nvPr/>
        </p:nvSpPr>
        <p:spPr>
          <a:xfrm>
            <a:off x="72000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23"/>
          <p:cNvSpPr/>
          <p:nvPr/>
        </p:nvSpPr>
        <p:spPr>
          <a:xfrm flipH="1" rot="5400000">
            <a:off x="-2267100" y="2267125"/>
            <a:ext cx="51453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23"/>
          <p:cNvSpPr txBox="1"/>
          <p:nvPr>
            <p:ph type="title"/>
          </p:nvPr>
        </p:nvSpPr>
        <p:spPr>
          <a:xfrm>
            <a:off x="2100050" y="3591950"/>
            <a:ext cx="6441600" cy="729900"/>
          </a:xfrm>
          <a:prstGeom prst="rect">
            <a:avLst/>
          </a:prstGeom>
        </p:spPr>
        <p:txBody>
          <a:bodyPr anchorCtr="0" anchor="ctr" bIns="91425" lIns="228600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0" name="Google Shape;2420;p23"/>
          <p:cNvSpPr txBox="1"/>
          <p:nvPr>
            <p:ph idx="1" type="subTitle"/>
          </p:nvPr>
        </p:nvSpPr>
        <p:spPr>
          <a:xfrm>
            <a:off x="2090875" y="4321725"/>
            <a:ext cx="64416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1" name="Google Shape;2421;p23"/>
          <p:cNvSpPr/>
          <p:nvPr/>
        </p:nvSpPr>
        <p:spPr>
          <a:xfrm rot="5400000">
            <a:off x="611100" y="15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ing">
  <p:cSld name="SECTION_HEADER_2"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24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424" name="Google Shape;2424;p2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9" name="Google Shape;2529;p24"/>
          <p:cNvSpPr/>
          <p:nvPr/>
        </p:nvSpPr>
        <p:spPr>
          <a:xfrm rot="10800000">
            <a:off x="0" y="150"/>
            <a:ext cx="9144000" cy="5140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2655950" y="3573175"/>
            <a:ext cx="6488100" cy="14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2655950" y="5002200"/>
            <a:ext cx="64881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4"/>
          <p:cNvSpPr/>
          <p:nvPr/>
        </p:nvSpPr>
        <p:spPr>
          <a:xfrm flipH="1" rot="5400000">
            <a:off x="-1244100" y="1244125"/>
            <a:ext cx="5144100" cy="2655900"/>
          </a:xfrm>
          <a:prstGeom prst="snip1Rect">
            <a:avLst>
              <a:gd fmla="val 20083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4"/>
          <p:cNvSpPr txBox="1"/>
          <p:nvPr>
            <p:ph hasCustomPrompt="1"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4" name="Google Shape;2534;p24"/>
          <p:cNvSpPr txBox="1"/>
          <p:nvPr>
            <p:ph idx="1" type="subTitle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5" name="Google Shape;2535;p24"/>
          <p:cNvSpPr txBox="1"/>
          <p:nvPr>
            <p:ph idx="2" type="title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CUSTOM_11_1">
    <p:bg>
      <p:bgPr>
        <a:noFill/>
      </p:bgPr>
    </p:bg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2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538" name="Google Shape;2538;p2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3" name="Google Shape;2643;p25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5"/>
          <p:cNvSpPr/>
          <p:nvPr/>
        </p:nvSpPr>
        <p:spPr>
          <a:xfrm rot="-5400000">
            <a:off x="-2261850" y="2261250"/>
            <a:ext cx="51348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5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5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5"/>
          <p:cNvSpPr txBox="1"/>
          <p:nvPr>
            <p:ph idx="1" type="subTitle"/>
          </p:nvPr>
        </p:nvSpPr>
        <p:spPr>
          <a:xfrm>
            <a:off x="1100100" y="2601850"/>
            <a:ext cx="3383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8" name="Google Shape;2648;p25"/>
          <p:cNvSpPr txBox="1"/>
          <p:nvPr>
            <p:ph type="title"/>
          </p:nvPr>
        </p:nvSpPr>
        <p:spPr>
          <a:xfrm>
            <a:off x="1100100" y="1992850"/>
            <a:ext cx="33834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02">
  <p:cSld name="TITLE_AND_TWO_COLUMNS_2_1_1_1"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2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651" name="Google Shape;2651;p2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6" name="Google Shape;2756;p26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26"/>
          <p:cNvSpPr/>
          <p:nvPr/>
        </p:nvSpPr>
        <p:spPr>
          <a:xfrm flipH="1" rot="5400000">
            <a:off x="6267050" y="2264275"/>
            <a:ext cx="51429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26"/>
          <p:cNvSpPr/>
          <p:nvPr/>
        </p:nvSpPr>
        <p:spPr>
          <a:xfrm>
            <a:off x="0" y="500235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26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26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_1"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2" name="Google Shape;2762;p2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763" name="Google Shape;2763;p2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8" name="Google Shape;2868;p27"/>
          <p:cNvSpPr/>
          <p:nvPr/>
        </p:nvSpPr>
        <p:spPr>
          <a:xfrm rot="10800000">
            <a:off x="0" y="750"/>
            <a:ext cx="91452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7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7"/>
          <p:cNvSpPr/>
          <p:nvPr/>
        </p:nvSpPr>
        <p:spPr>
          <a:xfrm flipH="1" rot="5400000">
            <a:off x="-2267400" y="2266825"/>
            <a:ext cx="51459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27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27"/>
          <p:cNvSpPr txBox="1"/>
          <p:nvPr>
            <p:ph idx="1" type="subTitle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3" name="Google Shape;2873;p27"/>
          <p:cNvSpPr txBox="1"/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4" name="Google Shape;2874;p27"/>
          <p:cNvSpPr txBox="1"/>
          <p:nvPr>
            <p:ph idx="2" type="subTitle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5" name="Google Shape;2875;p27"/>
          <p:cNvSpPr txBox="1"/>
          <p:nvPr>
            <p:ph idx="3" type="title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6" name="Google Shape;2876;p27"/>
          <p:cNvSpPr txBox="1"/>
          <p:nvPr>
            <p:ph idx="4" type="subTitle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7" name="Google Shape;2877;p27"/>
          <p:cNvSpPr txBox="1"/>
          <p:nvPr>
            <p:ph idx="5" type="title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78" name="Google Shape;2878;p27"/>
          <p:cNvSpPr txBox="1"/>
          <p:nvPr>
            <p:ph idx="6" type="subTitle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9" name="Google Shape;2879;p27"/>
          <p:cNvSpPr txBox="1"/>
          <p:nvPr>
            <p:ph idx="7" type="title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880" name="Google Shape;2880;p27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10_2">
    <p:bg>
      <p:bgPr>
        <a:noFill/>
      </p:bgPr>
    </p:bg>
    <p:spTree>
      <p:nvGrpSpPr>
        <p:cNvPr id="288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2" name="Google Shape;2882;p28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2883" name="Google Shape;2883;p28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8" name="Google Shape;2988;p28"/>
          <p:cNvSpPr/>
          <p:nvPr/>
        </p:nvSpPr>
        <p:spPr>
          <a:xfrm rot="10800000">
            <a:off x="0" y="15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28"/>
          <p:cNvSpPr/>
          <p:nvPr/>
        </p:nvSpPr>
        <p:spPr>
          <a:xfrm flipH="1" rot="5400000">
            <a:off x="6266150" y="22662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28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28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28"/>
          <p:cNvSpPr txBox="1"/>
          <p:nvPr>
            <p:ph hasCustomPrompt="1" type="title"/>
          </p:nvPr>
        </p:nvSpPr>
        <p:spPr>
          <a:xfrm>
            <a:off x="1251125" y="799303"/>
            <a:ext cx="28551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3" name="Google Shape;2993;p28"/>
          <p:cNvSpPr txBox="1"/>
          <p:nvPr>
            <p:ph idx="1" type="subTitle"/>
          </p:nvPr>
        </p:nvSpPr>
        <p:spPr>
          <a:xfrm>
            <a:off x="1251125" y="1426003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4" name="Google Shape;2994;p28"/>
          <p:cNvSpPr txBox="1"/>
          <p:nvPr>
            <p:ph hasCustomPrompt="1" idx="2" type="title"/>
          </p:nvPr>
        </p:nvSpPr>
        <p:spPr>
          <a:xfrm>
            <a:off x="1961425" y="2129997"/>
            <a:ext cx="28551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5" name="Google Shape;2995;p28"/>
          <p:cNvSpPr txBox="1"/>
          <p:nvPr>
            <p:ph idx="3" type="subTitle"/>
          </p:nvPr>
        </p:nvSpPr>
        <p:spPr>
          <a:xfrm>
            <a:off x="2671725" y="4078397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6" name="Google Shape;2996;p28"/>
          <p:cNvSpPr txBox="1"/>
          <p:nvPr>
            <p:ph hasCustomPrompt="1" idx="4" type="title"/>
          </p:nvPr>
        </p:nvSpPr>
        <p:spPr>
          <a:xfrm>
            <a:off x="2671725" y="3452147"/>
            <a:ext cx="2855100" cy="5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97" name="Google Shape;2997;p28"/>
          <p:cNvSpPr txBox="1"/>
          <p:nvPr>
            <p:ph idx="5" type="subTitle"/>
          </p:nvPr>
        </p:nvSpPr>
        <p:spPr>
          <a:xfrm>
            <a:off x="1961425" y="2748672"/>
            <a:ext cx="33450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01">
  <p:cSld name="ONE_COLUMN_TEXT_1_1_1"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Google Shape;2999;p2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000" name="Google Shape;3000;p2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5" name="Google Shape;3105;p29"/>
          <p:cNvSpPr/>
          <p:nvPr/>
        </p:nvSpPr>
        <p:spPr>
          <a:xfrm rot="10800000">
            <a:off x="0" y="-450"/>
            <a:ext cx="9144000" cy="5144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9"/>
          <p:cNvSpPr/>
          <p:nvPr/>
        </p:nvSpPr>
        <p:spPr>
          <a:xfrm rot="-5400000">
            <a:off x="-2271150" y="2270700"/>
            <a:ext cx="51534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9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9"/>
          <p:cNvSpPr/>
          <p:nvPr/>
        </p:nvSpPr>
        <p:spPr>
          <a:xfrm rot="-5400000">
            <a:off x="817530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9"/>
          <p:cNvSpPr txBox="1"/>
          <p:nvPr>
            <p:ph type="title"/>
          </p:nvPr>
        </p:nvSpPr>
        <p:spPr>
          <a:xfrm>
            <a:off x="1194580" y="16499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0" name="Google Shape;3110;p29"/>
          <p:cNvSpPr txBox="1"/>
          <p:nvPr>
            <p:ph idx="1" type="subTitle"/>
          </p:nvPr>
        </p:nvSpPr>
        <p:spPr>
          <a:xfrm>
            <a:off x="1700830" y="20918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1" name="Google Shape;3111;p29"/>
          <p:cNvSpPr txBox="1"/>
          <p:nvPr>
            <p:ph idx="2" type="title"/>
          </p:nvPr>
        </p:nvSpPr>
        <p:spPr>
          <a:xfrm>
            <a:off x="1194580" y="31165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2" name="Google Shape;3112;p29"/>
          <p:cNvSpPr txBox="1"/>
          <p:nvPr>
            <p:ph idx="3" type="subTitle"/>
          </p:nvPr>
        </p:nvSpPr>
        <p:spPr>
          <a:xfrm>
            <a:off x="1700680" y="35584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3" name="Google Shape;3113;p29"/>
          <p:cNvSpPr txBox="1"/>
          <p:nvPr>
            <p:ph idx="4" type="title"/>
          </p:nvPr>
        </p:nvSpPr>
        <p:spPr>
          <a:xfrm>
            <a:off x="5868620" y="31165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4" name="Google Shape;3114;p29"/>
          <p:cNvSpPr txBox="1"/>
          <p:nvPr>
            <p:ph idx="5" type="subTitle"/>
          </p:nvPr>
        </p:nvSpPr>
        <p:spPr>
          <a:xfrm>
            <a:off x="5868620" y="35584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5" name="Google Shape;3115;p29"/>
          <p:cNvSpPr txBox="1"/>
          <p:nvPr>
            <p:ph idx="6" type="title"/>
          </p:nvPr>
        </p:nvSpPr>
        <p:spPr>
          <a:xfrm>
            <a:off x="5868620" y="1649925"/>
            <a:ext cx="20808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vo"/>
              <a:buNone/>
              <a:defRPr sz="20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116" name="Google Shape;3116;p29"/>
          <p:cNvSpPr txBox="1"/>
          <p:nvPr>
            <p:ph idx="7" type="subTitle"/>
          </p:nvPr>
        </p:nvSpPr>
        <p:spPr>
          <a:xfrm>
            <a:off x="5868620" y="2091875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7" name="Google Shape;3117;p29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4">
  <p:cSld name="CUSTOM_11_2">
    <p:bg>
      <p:bgPr>
        <a:noFill/>
      </p:bgPr>
    </p:bg>
    <p:spTree>
      <p:nvGrpSpPr>
        <p:cNvPr id="3118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9" name="Google Shape;3119;p3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120" name="Google Shape;3120;p3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5" name="Google Shape;3225;p3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30"/>
          <p:cNvSpPr/>
          <p:nvPr/>
        </p:nvSpPr>
        <p:spPr>
          <a:xfrm flipH="1" rot="5400000">
            <a:off x="6266150" y="2265625"/>
            <a:ext cx="51447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30"/>
          <p:cNvSpPr/>
          <p:nvPr/>
        </p:nvSpPr>
        <p:spPr>
          <a:xfrm>
            <a:off x="5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30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30"/>
          <p:cNvSpPr txBox="1"/>
          <p:nvPr>
            <p:ph idx="1" type="subTitle"/>
          </p:nvPr>
        </p:nvSpPr>
        <p:spPr>
          <a:xfrm>
            <a:off x="1092725" y="2595425"/>
            <a:ext cx="22041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0" name="Google Shape;3230;p30"/>
          <p:cNvSpPr txBox="1"/>
          <p:nvPr>
            <p:ph type="title"/>
          </p:nvPr>
        </p:nvSpPr>
        <p:spPr>
          <a:xfrm>
            <a:off x="1100100" y="1743375"/>
            <a:ext cx="2204100" cy="7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4"/>
          <p:cNvGrpSpPr/>
          <p:nvPr/>
        </p:nvGrpSpPr>
        <p:grpSpPr>
          <a:xfrm rot="10800000">
            <a:off x="273" y="-5850"/>
            <a:ext cx="9143724" cy="5158800"/>
            <a:chOff x="245950" y="1040800"/>
            <a:chExt cx="7103025" cy="3616150"/>
          </a:xfrm>
        </p:grpSpPr>
        <p:sp>
          <p:nvSpPr>
            <p:cNvPr id="238" name="Google Shape;238;p4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4"/>
          <p:cNvSpPr/>
          <p:nvPr/>
        </p:nvSpPr>
        <p:spPr>
          <a:xfrm rot="10800000">
            <a:off x="0" y="-228"/>
            <a:ext cx="9144000" cy="5138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"/>
          <p:cNvSpPr/>
          <p:nvPr/>
        </p:nvSpPr>
        <p:spPr>
          <a:xfrm rot="10800000">
            <a:off x="0" y="5002122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"/>
          <p:cNvSpPr/>
          <p:nvPr/>
        </p:nvSpPr>
        <p:spPr>
          <a:xfrm flipH="1" rot="-5400000">
            <a:off x="6266100" y="2265625"/>
            <a:ext cx="51447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658575" y="1443175"/>
            <a:ext cx="5692800" cy="24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 sz="17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4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4"/>
          <p:cNvSpPr/>
          <p:nvPr/>
        </p:nvSpPr>
        <p:spPr>
          <a:xfrm rot="-5400000">
            <a:off x="7564200" y="4174825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5">
  <p:cSld name="CUSTOM_11_1_1">
    <p:bg>
      <p:bgPr>
        <a:noFill/>
      </p:bgPr>
    </p:bg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31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233" name="Google Shape;3233;p31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1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1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1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1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1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1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1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1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1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1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1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1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1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1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1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1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1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1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1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1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1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1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1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1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1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1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1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1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1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1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1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1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1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1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8" name="Google Shape;3338;p31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31"/>
          <p:cNvSpPr/>
          <p:nvPr/>
        </p:nvSpPr>
        <p:spPr>
          <a:xfrm flipH="1">
            <a:off x="573600" y="0"/>
            <a:ext cx="85704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31"/>
          <p:cNvSpPr/>
          <p:nvPr/>
        </p:nvSpPr>
        <p:spPr>
          <a:xfrm flipH="1" rot="5400000">
            <a:off x="-2267700" y="2266525"/>
            <a:ext cx="5146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31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31"/>
          <p:cNvSpPr txBox="1"/>
          <p:nvPr>
            <p:ph idx="1" type="subTitle"/>
          </p:nvPr>
        </p:nvSpPr>
        <p:spPr>
          <a:xfrm>
            <a:off x="1100100" y="2614900"/>
            <a:ext cx="36930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3" name="Google Shape;3343;p31"/>
          <p:cNvSpPr txBox="1"/>
          <p:nvPr>
            <p:ph type="title"/>
          </p:nvPr>
        </p:nvSpPr>
        <p:spPr>
          <a:xfrm>
            <a:off x="1100100" y="2027500"/>
            <a:ext cx="3693000" cy="5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vo"/>
              <a:buNone/>
              <a:defRPr sz="2500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CUSTOM_12"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5" name="Google Shape;3345;p32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346" name="Google Shape;3346;p32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2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2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2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2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2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2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2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2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2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2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2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2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2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2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2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2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2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2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2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2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2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2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2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2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2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2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2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2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2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2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2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2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2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2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2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2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2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2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2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2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2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2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2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2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2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2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2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2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2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2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2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2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2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2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2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1" name="Google Shape;3451;p32"/>
          <p:cNvSpPr/>
          <p:nvPr/>
        </p:nvSpPr>
        <p:spPr>
          <a:xfrm rot="10800000">
            <a:off x="-1500" y="325"/>
            <a:ext cx="9145500" cy="5143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32"/>
          <p:cNvSpPr/>
          <p:nvPr/>
        </p:nvSpPr>
        <p:spPr>
          <a:xfrm flipH="1">
            <a:off x="0" y="0"/>
            <a:ext cx="842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32"/>
          <p:cNvSpPr/>
          <p:nvPr/>
        </p:nvSpPr>
        <p:spPr>
          <a:xfrm rot="-5400000">
            <a:off x="6266700" y="2266225"/>
            <a:ext cx="5143500" cy="61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32"/>
          <p:cNvSpPr txBox="1"/>
          <p:nvPr>
            <p:ph idx="1" type="subTitle"/>
          </p:nvPr>
        </p:nvSpPr>
        <p:spPr>
          <a:xfrm>
            <a:off x="628350" y="1327727"/>
            <a:ext cx="28764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5" name="Google Shape;3455;p32"/>
          <p:cNvSpPr txBox="1"/>
          <p:nvPr/>
        </p:nvSpPr>
        <p:spPr>
          <a:xfrm>
            <a:off x="628350" y="3206550"/>
            <a:ext cx="4098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6" name="Google Shape;3456;p32"/>
          <p:cNvSpPr txBox="1"/>
          <p:nvPr>
            <p:ph type="title"/>
          </p:nvPr>
        </p:nvSpPr>
        <p:spPr>
          <a:xfrm>
            <a:off x="628350" y="447695"/>
            <a:ext cx="4053000" cy="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7" name="Google Shape;3457;p32"/>
          <p:cNvSpPr txBox="1"/>
          <p:nvPr>
            <p:ph idx="2" type="subTitle"/>
          </p:nvPr>
        </p:nvSpPr>
        <p:spPr>
          <a:xfrm>
            <a:off x="628350" y="4162525"/>
            <a:ext cx="40983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8" name="Google Shape;3458;p32"/>
          <p:cNvSpPr/>
          <p:nvPr/>
        </p:nvSpPr>
        <p:spPr>
          <a:xfrm flipH="1" rot="-5400000">
            <a:off x="7564200" y="0"/>
            <a:ext cx="968700" cy="968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5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351" name="Google Shape;351;p5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5"/>
          <p:cNvSpPr/>
          <p:nvPr/>
        </p:nvSpPr>
        <p:spPr>
          <a:xfrm rot="10800000">
            <a:off x="-150" y="120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"/>
          <p:cNvSpPr/>
          <p:nvPr/>
        </p:nvSpPr>
        <p:spPr>
          <a:xfrm flipH="1" rot="5400000">
            <a:off x="6265950" y="2266375"/>
            <a:ext cx="51450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"/>
          <p:cNvSpPr/>
          <p:nvPr/>
        </p:nvSpPr>
        <p:spPr>
          <a:xfrm flipH="1" rot="5400000">
            <a:off x="0" y="417480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"/>
          <p:cNvSpPr txBox="1"/>
          <p:nvPr>
            <p:ph type="title"/>
          </p:nvPr>
        </p:nvSpPr>
        <p:spPr>
          <a:xfrm>
            <a:off x="2188638" y="2280450"/>
            <a:ext cx="17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1" name="Google Shape;461;p5"/>
          <p:cNvSpPr txBox="1"/>
          <p:nvPr>
            <p:ph idx="1" type="subTitle"/>
          </p:nvPr>
        </p:nvSpPr>
        <p:spPr>
          <a:xfrm>
            <a:off x="2186538" y="2834100"/>
            <a:ext cx="17874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5"/>
          <p:cNvSpPr txBox="1"/>
          <p:nvPr>
            <p:ph idx="2" type="title"/>
          </p:nvPr>
        </p:nvSpPr>
        <p:spPr>
          <a:xfrm>
            <a:off x="5172162" y="2280450"/>
            <a:ext cx="178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463" name="Google Shape;463;p5"/>
          <p:cNvSpPr txBox="1"/>
          <p:nvPr>
            <p:ph idx="3" type="subTitle"/>
          </p:nvPr>
        </p:nvSpPr>
        <p:spPr>
          <a:xfrm>
            <a:off x="5170062" y="2834100"/>
            <a:ext cx="1787400" cy="9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5"/>
          <p:cNvSpPr txBox="1"/>
          <p:nvPr>
            <p:ph idx="4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6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467" name="Google Shape;467;p6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6"/>
          <p:cNvSpPr/>
          <p:nvPr/>
        </p:nvSpPr>
        <p:spPr>
          <a:xfrm rot="10800000">
            <a:off x="0" y="625"/>
            <a:ext cx="9144000" cy="5143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7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576" name="Google Shape;576;p7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7"/>
          <p:cNvSpPr/>
          <p:nvPr/>
        </p:nvSpPr>
        <p:spPr>
          <a:xfrm rot="10800000">
            <a:off x="0" y="750"/>
            <a:ext cx="9144000" cy="5142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"/>
          <p:cNvSpPr/>
          <p:nvPr/>
        </p:nvSpPr>
        <p:spPr>
          <a:xfrm flipH="1">
            <a:off x="0" y="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"/>
          <p:cNvSpPr/>
          <p:nvPr/>
        </p:nvSpPr>
        <p:spPr>
          <a:xfrm>
            <a:off x="0" y="4739175"/>
            <a:ext cx="9144000" cy="40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"/>
          <p:cNvSpPr/>
          <p:nvPr/>
        </p:nvSpPr>
        <p:spPr>
          <a:xfrm flipH="1" rot="-5400000">
            <a:off x="8175300" y="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7"/>
          <p:cNvSpPr txBox="1"/>
          <p:nvPr>
            <p:ph idx="1" type="body"/>
          </p:nvPr>
        </p:nvSpPr>
        <p:spPr>
          <a:xfrm>
            <a:off x="628350" y="1369300"/>
            <a:ext cx="39792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"/>
          <p:cNvSpPr txBox="1"/>
          <p:nvPr>
            <p:ph type="title"/>
          </p:nvPr>
        </p:nvSpPr>
        <p:spPr>
          <a:xfrm>
            <a:off x="577050" y="450150"/>
            <a:ext cx="499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9" name="Google Shape;689;p8"/>
          <p:cNvSpPr/>
          <p:nvPr/>
        </p:nvSpPr>
        <p:spPr>
          <a:xfrm flipH="1" rot="5400000">
            <a:off x="-2305850" y="2270100"/>
            <a:ext cx="5154600" cy="61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-34100" y="5011650"/>
            <a:ext cx="92043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693" name="Google Shape;693;p9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9"/>
          <p:cNvSpPr/>
          <p:nvPr/>
        </p:nvSpPr>
        <p:spPr>
          <a:xfrm rot="10800000">
            <a:off x="0" y="1350"/>
            <a:ext cx="9144000" cy="5142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9"/>
          <p:cNvSpPr txBox="1"/>
          <p:nvPr>
            <p:ph idx="1" type="subTitle"/>
          </p:nvPr>
        </p:nvSpPr>
        <p:spPr>
          <a:xfrm>
            <a:off x="918850" y="1762125"/>
            <a:ext cx="38370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9"/>
          <p:cNvSpPr txBox="1"/>
          <p:nvPr>
            <p:ph idx="2" type="body"/>
          </p:nvPr>
        </p:nvSpPr>
        <p:spPr>
          <a:xfrm>
            <a:off x="918850" y="2319200"/>
            <a:ext cx="3837000" cy="19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1" name="Google Shape;801;p9"/>
          <p:cNvSpPr/>
          <p:nvPr/>
        </p:nvSpPr>
        <p:spPr>
          <a:xfrm flipH="1">
            <a:off x="0" y="0"/>
            <a:ext cx="85329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9"/>
          <p:cNvSpPr/>
          <p:nvPr/>
        </p:nvSpPr>
        <p:spPr>
          <a:xfrm flipH="1" rot="5400000">
            <a:off x="6265650" y="2266975"/>
            <a:ext cx="51456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9"/>
          <p:cNvSpPr/>
          <p:nvPr/>
        </p:nvSpPr>
        <p:spPr>
          <a:xfrm flipH="1" rot="5400000">
            <a:off x="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9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10"/>
          <p:cNvGrpSpPr/>
          <p:nvPr/>
        </p:nvGrpSpPr>
        <p:grpSpPr>
          <a:xfrm>
            <a:off x="2" y="-9528"/>
            <a:ext cx="9143724" cy="5158800"/>
            <a:chOff x="245950" y="1040800"/>
            <a:chExt cx="7103025" cy="3616150"/>
          </a:xfrm>
        </p:grpSpPr>
        <p:sp>
          <p:nvSpPr>
            <p:cNvPr id="807" name="Google Shape;807;p10"/>
            <p:cNvSpPr/>
            <p:nvPr/>
          </p:nvSpPr>
          <p:spPr>
            <a:xfrm>
              <a:off x="24595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0318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1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18177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6037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33888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4174725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1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960650" y="46287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1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746575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1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6532475" y="46287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1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1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7318400" y="46287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1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1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37725" y="42698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6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1423650" y="4269850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2209550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299547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7814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456730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353225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6139125" y="42698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925050" y="42698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4595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10318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19" y="220"/>
                  </a:moveTo>
                  <a:cubicBezTo>
                    <a:pt x="0" y="408"/>
                    <a:pt x="0" y="722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784" y="1"/>
                    <a:pt x="439" y="1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18177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26037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3888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4174725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40" y="1129"/>
                    <a:pt x="816" y="1129"/>
                    <a:pt x="1035" y="941"/>
                  </a:cubicBezTo>
                  <a:cubicBezTo>
                    <a:pt x="1255" y="722"/>
                    <a:pt x="1255" y="408"/>
                    <a:pt x="1035" y="220"/>
                  </a:cubicBezTo>
                  <a:cubicBezTo>
                    <a:pt x="816" y="1"/>
                    <a:pt x="440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960650" y="3910975"/>
              <a:ext cx="31375" cy="28250"/>
            </a:xfrm>
            <a:custGeom>
              <a:rect b="b" l="l" r="r" t="t"/>
              <a:pathLst>
                <a:path extrusionOk="0" h="1130" w="1255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22"/>
                    <a:pt x="1254" y="408"/>
                    <a:pt x="1035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5746575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22"/>
                    <a:pt x="1222" y="408"/>
                    <a:pt x="1003" y="220"/>
                  </a:cubicBezTo>
                  <a:cubicBezTo>
                    <a:pt x="815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0"/>
            <p:cNvSpPr/>
            <p:nvPr/>
          </p:nvSpPr>
          <p:spPr>
            <a:xfrm>
              <a:off x="6532475" y="3910975"/>
              <a:ext cx="30600" cy="28250"/>
            </a:xfrm>
            <a:custGeom>
              <a:rect b="b" l="l" r="r" t="t"/>
              <a:pathLst>
                <a:path extrusionOk="0" h="1130" w="1224">
                  <a:moveTo>
                    <a:pt x="220" y="220"/>
                  </a:moveTo>
                  <a:cubicBezTo>
                    <a:pt x="1" y="408"/>
                    <a:pt x="1" y="722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22"/>
                    <a:pt x="1223" y="408"/>
                    <a:pt x="1004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7318400" y="3910975"/>
              <a:ext cx="30575" cy="28250"/>
            </a:xfrm>
            <a:custGeom>
              <a:rect b="b" l="l" r="r" t="t"/>
              <a:pathLst>
                <a:path extrusionOk="0" h="1130" w="1223">
                  <a:moveTo>
                    <a:pt x="220" y="220"/>
                  </a:moveTo>
                  <a:cubicBezTo>
                    <a:pt x="0" y="408"/>
                    <a:pt x="0" y="722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22"/>
                    <a:pt x="1223" y="408"/>
                    <a:pt x="1003" y="220"/>
                  </a:cubicBezTo>
                  <a:cubicBezTo>
                    <a:pt x="784" y="1"/>
                    <a:pt x="439" y="1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637725" y="355212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816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6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1423650" y="355212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815" y="1128"/>
                    <a:pt x="1035" y="940"/>
                  </a:cubicBezTo>
                  <a:cubicBezTo>
                    <a:pt x="1254" y="752"/>
                    <a:pt x="1254" y="407"/>
                    <a:pt x="1035" y="219"/>
                  </a:cubicBezTo>
                  <a:cubicBezTo>
                    <a:pt x="815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2209550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816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299547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37814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19"/>
                  </a:moveTo>
                  <a:cubicBezTo>
                    <a:pt x="0" y="407"/>
                    <a:pt x="0" y="752"/>
                    <a:pt x="219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2" y="752"/>
                    <a:pt x="1222" y="407"/>
                    <a:pt x="1003" y="219"/>
                  </a:cubicBezTo>
                  <a:cubicBezTo>
                    <a:pt x="784" y="0"/>
                    <a:pt x="439" y="0"/>
                    <a:pt x="219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567300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39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5353225" y="355212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19"/>
                  </a:moveTo>
                  <a:cubicBezTo>
                    <a:pt x="0" y="407"/>
                    <a:pt x="0" y="752"/>
                    <a:pt x="220" y="940"/>
                  </a:cubicBezTo>
                  <a:cubicBezTo>
                    <a:pt x="439" y="1128"/>
                    <a:pt x="784" y="1128"/>
                    <a:pt x="1003" y="940"/>
                  </a:cubicBezTo>
                  <a:cubicBezTo>
                    <a:pt x="1223" y="752"/>
                    <a:pt x="1223" y="407"/>
                    <a:pt x="1003" y="219"/>
                  </a:cubicBezTo>
                  <a:cubicBezTo>
                    <a:pt x="784" y="0"/>
                    <a:pt x="439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6139125" y="355212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19"/>
                  </a:moveTo>
                  <a:cubicBezTo>
                    <a:pt x="1" y="407"/>
                    <a:pt x="1" y="752"/>
                    <a:pt x="220" y="940"/>
                  </a:cubicBezTo>
                  <a:cubicBezTo>
                    <a:pt x="440" y="1128"/>
                    <a:pt x="784" y="1128"/>
                    <a:pt x="1004" y="940"/>
                  </a:cubicBezTo>
                  <a:cubicBezTo>
                    <a:pt x="1223" y="752"/>
                    <a:pt x="1223" y="407"/>
                    <a:pt x="1004" y="219"/>
                  </a:cubicBezTo>
                  <a:cubicBezTo>
                    <a:pt x="784" y="0"/>
                    <a:pt x="440" y="0"/>
                    <a:pt x="220" y="21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6925825" y="3553675"/>
              <a:ext cx="28225" cy="25900"/>
            </a:xfrm>
            <a:custGeom>
              <a:rect b="b" l="l" r="r" t="t"/>
              <a:pathLst>
                <a:path extrusionOk="0" h="1036" w="1129">
                  <a:moveTo>
                    <a:pt x="1129" y="502"/>
                  </a:moveTo>
                  <a:cubicBezTo>
                    <a:pt x="1129" y="784"/>
                    <a:pt x="878" y="1035"/>
                    <a:pt x="565" y="1035"/>
                  </a:cubicBezTo>
                  <a:cubicBezTo>
                    <a:pt x="251" y="1035"/>
                    <a:pt x="1" y="784"/>
                    <a:pt x="1" y="502"/>
                  </a:cubicBezTo>
                  <a:cubicBezTo>
                    <a:pt x="1" y="220"/>
                    <a:pt x="251" y="1"/>
                    <a:pt x="565" y="1"/>
                  </a:cubicBezTo>
                  <a:cubicBezTo>
                    <a:pt x="878" y="1"/>
                    <a:pt x="1129" y="220"/>
                    <a:pt x="1129" y="502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24595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10318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2"/>
                    <a:pt x="219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18177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26037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33888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4174725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40" y="1129"/>
                    <a:pt x="816" y="1129"/>
                    <a:pt x="1035" y="940"/>
                  </a:cubicBezTo>
                  <a:cubicBezTo>
                    <a:pt x="1255" y="752"/>
                    <a:pt x="1255" y="408"/>
                    <a:pt x="1035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0"/>
            <p:cNvSpPr/>
            <p:nvPr/>
          </p:nvSpPr>
          <p:spPr>
            <a:xfrm>
              <a:off x="4960650" y="31932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815" y="1129"/>
                    <a:pt x="1035" y="940"/>
                  </a:cubicBezTo>
                  <a:cubicBezTo>
                    <a:pt x="1254" y="752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0"/>
            <p:cNvSpPr/>
            <p:nvPr/>
          </p:nvSpPr>
          <p:spPr>
            <a:xfrm>
              <a:off x="5746575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2" y="752"/>
                    <a:pt x="1222" y="408"/>
                    <a:pt x="1003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0"/>
            <p:cNvSpPr/>
            <p:nvPr/>
          </p:nvSpPr>
          <p:spPr>
            <a:xfrm>
              <a:off x="6532475" y="31932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2"/>
                    <a:pt x="220" y="940"/>
                  </a:cubicBezTo>
                  <a:cubicBezTo>
                    <a:pt x="439" y="1129"/>
                    <a:pt x="784" y="1129"/>
                    <a:pt x="1004" y="940"/>
                  </a:cubicBezTo>
                  <a:cubicBezTo>
                    <a:pt x="1223" y="752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0"/>
            <p:cNvSpPr/>
            <p:nvPr/>
          </p:nvSpPr>
          <p:spPr>
            <a:xfrm>
              <a:off x="7318400" y="31932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2"/>
                    <a:pt x="220" y="940"/>
                  </a:cubicBezTo>
                  <a:cubicBezTo>
                    <a:pt x="439" y="1129"/>
                    <a:pt x="784" y="1129"/>
                    <a:pt x="1003" y="940"/>
                  </a:cubicBezTo>
                  <a:cubicBezTo>
                    <a:pt x="1223" y="752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0"/>
            <p:cNvSpPr/>
            <p:nvPr/>
          </p:nvSpPr>
          <p:spPr>
            <a:xfrm>
              <a:off x="637725" y="28343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816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6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0"/>
            <p:cNvSpPr/>
            <p:nvPr/>
          </p:nvSpPr>
          <p:spPr>
            <a:xfrm>
              <a:off x="1423650" y="28343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815" y="1129"/>
                    <a:pt x="1035" y="941"/>
                  </a:cubicBezTo>
                  <a:cubicBezTo>
                    <a:pt x="1254" y="753"/>
                    <a:pt x="1254" y="408"/>
                    <a:pt x="1035" y="220"/>
                  </a:cubicBezTo>
                  <a:cubicBezTo>
                    <a:pt x="815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0"/>
            <p:cNvSpPr/>
            <p:nvPr/>
          </p:nvSpPr>
          <p:spPr>
            <a:xfrm>
              <a:off x="2209550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816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0"/>
            <p:cNvSpPr/>
            <p:nvPr/>
          </p:nvSpPr>
          <p:spPr>
            <a:xfrm>
              <a:off x="299547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7814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220"/>
                  </a:moveTo>
                  <a:cubicBezTo>
                    <a:pt x="0" y="408"/>
                    <a:pt x="0" y="753"/>
                    <a:pt x="219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2" y="753"/>
                    <a:pt x="1222" y="408"/>
                    <a:pt x="1003" y="220"/>
                  </a:cubicBezTo>
                  <a:cubicBezTo>
                    <a:pt x="784" y="0"/>
                    <a:pt x="439" y="0"/>
                    <a:pt x="219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456730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39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5353225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6139125" y="28343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220"/>
                  </a:moveTo>
                  <a:cubicBezTo>
                    <a:pt x="1" y="408"/>
                    <a:pt x="1" y="753"/>
                    <a:pt x="220" y="941"/>
                  </a:cubicBezTo>
                  <a:cubicBezTo>
                    <a:pt x="440" y="1129"/>
                    <a:pt x="784" y="1129"/>
                    <a:pt x="1004" y="941"/>
                  </a:cubicBezTo>
                  <a:cubicBezTo>
                    <a:pt x="1223" y="753"/>
                    <a:pt x="1223" y="408"/>
                    <a:pt x="1004" y="220"/>
                  </a:cubicBezTo>
                  <a:cubicBezTo>
                    <a:pt x="784" y="0"/>
                    <a:pt x="440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6925050" y="28343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220"/>
                  </a:moveTo>
                  <a:cubicBezTo>
                    <a:pt x="0" y="408"/>
                    <a:pt x="0" y="753"/>
                    <a:pt x="220" y="941"/>
                  </a:cubicBezTo>
                  <a:cubicBezTo>
                    <a:pt x="439" y="1129"/>
                    <a:pt x="784" y="1129"/>
                    <a:pt x="1003" y="941"/>
                  </a:cubicBezTo>
                  <a:cubicBezTo>
                    <a:pt x="1223" y="753"/>
                    <a:pt x="1223" y="408"/>
                    <a:pt x="1003" y="220"/>
                  </a:cubicBezTo>
                  <a:cubicBezTo>
                    <a:pt x="784" y="0"/>
                    <a:pt x="439" y="0"/>
                    <a:pt x="220" y="22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24595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10318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9"/>
                  </a:moveTo>
                  <a:cubicBezTo>
                    <a:pt x="0" y="377"/>
                    <a:pt x="0" y="722"/>
                    <a:pt x="219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18177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26037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3888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0"/>
            <p:cNvSpPr/>
            <p:nvPr/>
          </p:nvSpPr>
          <p:spPr>
            <a:xfrm>
              <a:off x="4174725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40" y="1098"/>
                    <a:pt x="816" y="1098"/>
                    <a:pt x="1035" y="910"/>
                  </a:cubicBezTo>
                  <a:cubicBezTo>
                    <a:pt x="1255" y="722"/>
                    <a:pt x="1255" y="377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0"/>
            <p:cNvSpPr/>
            <p:nvPr/>
          </p:nvSpPr>
          <p:spPr>
            <a:xfrm>
              <a:off x="4960650" y="247627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815" y="1098"/>
                    <a:pt x="1035" y="910"/>
                  </a:cubicBezTo>
                  <a:cubicBezTo>
                    <a:pt x="1254" y="722"/>
                    <a:pt x="1254" y="377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5746575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2" y="722"/>
                    <a:pt x="1222" y="377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6532475" y="247627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9"/>
                  </a:moveTo>
                  <a:cubicBezTo>
                    <a:pt x="1" y="377"/>
                    <a:pt x="1" y="722"/>
                    <a:pt x="220" y="910"/>
                  </a:cubicBezTo>
                  <a:cubicBezTo>
                    <a:pt x="439" y="1098"/>
                    <a:pt x="784" y="1098"/>
                    <a:pt x="1004" y="910"/>
                  </a:cubicBezTo>
                  <a:cubicBezTo>
                    <a:pt x="1223" y="722"/>
                    <a:pt x="1223" y="377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7318400" y="247627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9"/>
                  </a:moveTo>
                  <a:cubicBezTo>
                    <a:pt x="0" y="377"/>
                    <a:pt x="0" y="722"/>
                    <a:pt x="220" y="910"/>
                  </a:cubicBezTo>
                  <a:cubicBezTo>
                    <a:pt x="439" y="1098"/>
                    <a:pt x="784" y="1098"/>
                    <a:pt x="1003" y="910"/>
                  </a:cubicBezTo>
                  <a:cubicBezTo>
                    <a:pt x="1223" y="722"/>
                    <a:pt x="1223" y="377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637725" y="2117425"/>
              <a:ext cx="31375" cy="27450"/>
            </a:xfrm>
            <a:custGeom>
              <a:rect b="b" l="l" r="r" t="t"/>
              <a:pathLst>
                <a:path extrusionOk="0" h="1098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816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6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1423650" y="2117425"/>
              <a:ext cx="31350" cy="27450"/>
            </a:xfrm>
            <a:custGeom>
              <a:rect b="b" l="l" r="r" t="t"/>
              <a:pathLst>
                <a:path extrusionOk="0" h="1098" w="1254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815" y="1097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2209550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299547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7814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456730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5353225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0"/>
            <p:cNvSpPr/>
            <p:nvPr/>
          </p:nvSpPr>
          <p:spPr>
            <a:xfrm>
              <a:off x="6139125" y="2117425"/>
              <a:ext cx="30600" cy="27450"/>
            </a:xfrm>
            <a:custGeom>
              <a:rect b="b" l="l" r="r" t="t"/>
              <a:pathLst>
                <a:path extrusionOk="0" h="1098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097"/>
                    <a:pt x="784" y="1097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0"/>
            <p:cNvSpPr/>
            <p:nvPr/>
          </p:nvSpPr>
          <p:spPr>
            <a:xfrm>
              <a:off x="6925050" y="2117425"/>
              <a:ext cx="30575" cy="27450"/>
            </a:xfrm>
            <a:custGeom>
              <a:rect b="b" l="l" r="r" t="t"/>
              <a:pathLst>
                <a:path extrusionOk="0" h="1098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097"/>
                    <a:pt x="784" y="1097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0"/>
            <p:cNvSpPr/>
            <p:nvPr/>
          </p:nvSpPr>
          <p:spPr>
            <a:xfrm>
              <a:off x="24595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0"/>
            <p:cNvSpPr/>
            <p:nvPr/>
          </p:nvSpPr>
          <p:spPr>
            <a:xfrm>
              <a:off x="10318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8"/>
                  </a:moveTo>
                  <a:cubicBezTo>
                    <a:pt x="0" y="376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784" y="0"/>
                    <a:pt x="439" y="0"/>
                    <a:pt x="219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0"/>
            <p:cNvSpPr/>
            <p:nvPr/>
          </p:nvSpPr>
          <p:spPr>
            <a:xfrm>
              <a:off x="18177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0"/>
            <p:cNvSpPr/>
            <p:nvPr/>
          </p:nvSpPr>
          <p:spPr>
            <a:xfrm>
              <a:off x="26037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0"/>
            <p:cNvSpPr/>
            <p:nvPr/>
          </p:nvSpPr>
          <p:spPr>
            <a:xfrm>
              <a:off x="33888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0"/>
            <p:cNvSpPr/>
            <p:nvPr/>
          </p:nvSpPr>
          <p:spPr>
            <a:xfrm>
              <a:off x="4174725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40" y="1129"/>
                    <a:pt x="816" y="1129"/>
                    <a:pt x="1035" y="909"/>
                  </a:cubicBezTo>
                  <a:cubicBezTo>
                    <a:pt x="1255" y="721"/>
                    <a:pt x="1255" y="376"/>
                    <a:pt x="1035" y="188"/>
                  </a:cubicBezTo>
                  <a:cubicBezTo>
                    <a:pt x="816" y="0"/>
                    <a:pt x="440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0"/>
            <p:cNvSpPr/>
            <p:nvPr/>
          </p:nvSpPr>
          <p:spPr>
            <a:xfrm>
              <a:off x="4960650" y="175855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6"/>
                    <a:pt x="1035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0"/>
            <p:cNvSpPr/>
            <p:nvPr/>
          </p:nvSpPr>
          <p:spPr>
            <a:xfrm>
              <a:off x="5746575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6"/>
                    <a:pt x="1003" y="188"/>
                  </a:cubicBezTo>
                  <a:cubicBezTo>
                    <a:pt x="815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0"/>
            <p:cNvSpPr/>
            <p:nvPr/>
          </p:nvSpPr>
          <p:spPr>
            <a:xfrm>
              <a:off x="6532475" y="175855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8"/>
                  </a:moveTo>
                  <a:cubicBezTo>
                    <a:pt x="1" y="376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6"/>
                    <a:pt x="1004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0"/>
            <p:cNvSpPr/>
            <p:nvPr/>
          </p:nvSpPr>
          <p:spPr>
            <a:xfrm>
              <a:off x="7318400" y="175855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8"/>
                  </a:moveTo>
                  <a:cubicBezTo>
                    <a:pt x="0" y="376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6"/>
                    <a:pt x="1003" y="188"/>
                  </a:cubicBezTo>
                  <a:cubicBezTo>
                    <a:pt x="784" y="0"/>
                    <a:pt x="439" y="0"/>
                    <a:pt x="220" y="188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0"/>
            <p:cNvSpPr/>
            <p:nvPr/>
          </p:nvSpPr>
          <p:spPr>
            <a:xfrm>
              <a:off x="637725" y="1399675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816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6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0"/>
            <p:cNvSpPr/>
            <p:nvPr/>
          </p:nvSpPr>
          <p:spPr>
            <a:xfrm>
              <a:off x="1423650" y="1399675"/>
              <a:ext cx="31350" cy="28225"/>
            </a:xfrm>
            <a:custGeom>
              <a:rect b="b" l="l" r="r" t="t"/>
              <a:pathLst>
                <a:path extrusionOk="0" h="1129" w="1254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815" y="1129"/>
                    <a:pt x="1035" y="909"/>
                  </a:cubicBezTo>
                  <a:cubicBezTo>
                    <a:pt x="1254" y="721"/>
                    <a:pt x="1254" y="377"/>
                    <a:pt x="1035" y="189"/>
                  </a:cubicBezTo>
                  <a:cubicBezTo>
                    <a:pt x="815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0"/>
            <p:cNvSpPr/>
            <p:nvPr/>
          </p:nvSpPr>
          <p:spPr>
            <a:xfrm>
              <a:off x="2209550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816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0"/>
            <p:cNvSpPr/>
            <p:nvPr/>
          </p:nvSpPr>
          <p:spPr>
            <a:xfrm>
              <a:off x="299547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0"/>
            <p:cNvSpPr/>
            <p:nvPr/>
          </p:nvSpPr>
          <p:spPr>
            <a:xfrm>
              <a:off x="37814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377"/>
                    <a:pt x="0" y="721"/>
                    <a:pt x="219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2" y="721"/>
                    <a:pt x="1222" y="377"/>
                    <a:pt x="1003" y="189"/>
                  </a:cubicBezTo>
                  <a:cubicBezTo>
                    <a:pt x="784" y="0"/>
                    <a:pt x="439" y="0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0"/>
            <p:cNvSpPr/>
            <p:nvPr/>
          </p:nvSpPr>
          <p:spPr>
            <a:xfrm>
              <a:off x="456730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39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0"/>
            <p:cNvSpPr/>
            <p:nvPr/>
          </p:nvSpPr>
          <p:spPr>
            <a:xfrm>
              <a:off x="5353225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0"/>
            <p:cNvSpPr/>
            <p:nvPr/>
          </p:nvSpPr>
          <p:spPr>
            <a:xfrm>
              <a:off x="6139125" y="1399675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377"/>
                    <a:pt x="1" y="721"/>
                    <a:pt x="220" y="909"/>
                  </a:cubicBezTo>
                  <a:cubicBezTo>
                    <a:pt x="440" y="1129"/>
                    <a:pt x="784" y="1129"/>
                    <a:pt x="1004" y="909"/>
                  </a:cubicBezTo>
                  <a:cubicBezTo>
                    <a:pt x="1223" y="721"/>
                    <a:pt x="1223" y="377"/>
                    <a:pt x="1004" y="189"/>
                  </a:cubicBezTo>
                  <a:cubicBezTo>
                    <a:pt x="784" y="0"/>
                    <a:pt x="440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0"/>
            <p:cNvSpPr/>
            <p:nvPr/>
          </p:nvSpPr>
          <p:spPr>
            <a:xfrm>
              <a:off x="6925050" y="1399675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377"/>
                    <a:pt x="0" y="721"/>
                    <a:pt x="220" y="909"/>
                  </a:cubicBezTo>
                  <a:cubicBezTo>
                    <a:pt x="439" y="1129"/>
                    <a:pt x="784" y="1129"/>
                    <a:pt x="1003" y="909"/>
                  </a:cubicBezTo>
                  <a:cubicBezTo>
                    <a:pt x="1223" y="721"/>
                    <a:pt x="1223" y="377"/>
                    <a:pt x="1003" y="189"/>
                  </a:cubicBezTo>
                  <a:cubicBezTo>
                    <a:pt x="784" y="0"/>
                    <a:pt x="439" y="0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0"/>
            <p:cNvSpPr/>
            <p:nvPr/>
          </p:nvSpPr>
          <p:spPr>
            <a:xfrm>
              <a:off x="24595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0"/>
            <p:cNvSpPr/>
            <p:nvPr/>
          </p:nvSpPr>
          <p:spPr>
            <a:xfrm>
              <a:off x="10318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19" y="189"/>
                  </a:moveTo>
                  <a:cubicBezTo>
                    <a:pt x="0" y="408"/>
                    <a:pt x="0" y="722"/>
                    <a:pt x="219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784" y="1"/>
                    <a:pt x="439" y="1"/>
                    <a:pt x="219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0"/>
            <p:cNvSpPr/>
            <p:nvPr/>
          </p:nvSpPr>
          <p:spPr>
            <a:xfrm>
              <a:off x="18177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0"/>
            <p:cNvSpPr/>
            <p:nvPr/>
          </p:nvSpPr>
          <p:spPr>
            <a:xfrm>
              <a:off x="26037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0"/>
            <p:cNvSpPr/>
            <p:nvPr/>
          </p:nvSpPr>
          <p:spPr>
            <a:xfrm>
              <a:off x="33888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4174725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40" y="1129"/>
                    <a:pt x="816" y="1129"/>
                    <a:pt x="1035" y="910"/>
                  </a:cubicBezTo>
                  <a:cubicBezTo>
                    <a:pt x="1255" y="722"/>
                    <a:pt x="1255" y="408"/>
                    <a:pt x="1035" y="189"/>
                  </a:cubicBezTo>
                  <a:cubicBezTo>
                    <a:pt x="816" y="1"/>
                    <a:pt x="440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4960650" y="1040800"/>
              <a:ext cx="31375" cy="28225"/>
            </a:xfrm>
            <a:custGeom>
              <a:rect b="b" l="l" r="r" t="t"/>
              <a:pathLst>
                <a:path extrusionOk="0" h="1129" w="1255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815" y="1129"/>
                    <a:pt x="1035" y="910"/>
                  </a:cubicBezTo>
                  <a:cubicBezTo>
                    <a:pt x="1254" y="722"/>
                    <a:pt x="1254" y="408"/>
                    <a:pt x="1035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5746575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2" y="722"/>
                    <a:pt x="1222" y="408"/>
                    <a:pt x="1003" y="189"/>
                  </a:cubicBezTo>
                  <a:cubicBezTo>
                    <a:pt x="815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6532475" y="1040800"/>
              <a:ext cx="30600" cy="28225"/>
            </a:xfrm>
            <a:custGeom>
              <a:rect b="b" l="l" r="r" t="t"/>
              <a:pathLst>
                <a:path extrusionOk="0" h="1129" w="1224">
                  <a:moveTo>
                    <a:pt x="220" y="189"/>
                  </a:moveTo>
                  <a:cubicBezTo>
                    <a:pt x="1" y="408"/>
                    <a:pt x="1" y="722"/>
                    <a:pt x="220" y="910"/>
                  </a:cubicBezTo>
                  <a:cubicBezTo>
                    <a:pt x="439" y="1129"/>
                    <a:pt x="784" y="1129"/>
                    <a:pt x="1004" y="910"/>
                  </a:cubicBezTo>
                  <a:cubicBezTo>
                    <a:pt x="1223" y="722"/>
                    <a:pt x="1223" y="408"/>
                    <a:pt x="1004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7318400" y="1040800"/>
              <a:ext cx="30575" cy="28225"/>
            </a:xfrm>
            <a:custGeom>
              <a:rect b="b" l="l" r="r" t="t"/>
              <a:pathLst>
                <a:path extrusionOk="0" h="1129" w="1223">
                  <a:moveTo>
                    <a:pt x="220" y="189"/>
                  </a:moveTo>
                  <a:cubicBezTo>
                    <a:pt x="0" y="408"/>
                    <a:pt x="0" y="722"/>
                    <a:pt x="220" y="910"/>
                  </a:cubicBezTo>
                  <a:cubicBezTo>
                    <a:pt x="439" y="1129"/>
                    <a:pt x="784" y="1129"/>
                    <a:pt x="1003" y="910"/>
                  </a:cubicBezTo>
                  <a:cubicBezTo>
                    <a:pt x="1223" y="722"/>
                    <a:pt x="1223" y="408"/>
                    <a:pt x="1003" y="189"/>
                  </a:cubicBezTo>
                  <a:cubicBezTo>
                    <a:pt x="784" y="1"/>
                    <a:pt x="439" y="1"/>
                    <a:pt x="220" y="189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10"/>
          <p:cNvSpPr/>
          <p:nvPr/>
        </p:nvSpPr>
        <p:spPr>
          <a:xfrm rot="10800000">
            <a:off x="0" y="-1050"/>
            <a:ext cx="9144000" cy="5144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"/>
          <p:cNvSpPr/>
          <p:nvPr/>
        </p:nvSpPr>
        <p:spPr>
          <a:xfrm rot="-5400000">
            <a:off x="-2261550" y="2261550"/>
            <a:ext cx="5134200" cy="6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0"/>
          <p:cNvSpPr/>
          <p:nvPr/>
        </p:nvSpPr>
        <p:spPr>
          <a:xfrm flipH="1">
            <a:off x="0" y="5002200"/>
            <a:ext cx="9144000" cy="14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"/>
          <p:cNvSpPr/>
          <p:nvPr/>
        </p:nvSpPr>
        <p:spPr>
          <a:xfrm rot="-5400000">
            <a:off x="8175300" y="4174950"/>
            <a:ext cx="968700" cy="9687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0"/>
          <p:cNvSpPr txBox="1"/>
          <p:nvPr>
            <p:ph idx="1" type="body"/>
          </p:nvPr>
        </p:nvSpPr>
        <p:spPr>
          <a:xfrm>
            <a:off x="3197225" y="1999350"/>
            <a:ext cx="4313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917" name="Google Shape;917;p10"/>
          <p:cNvSpPr txBox="1"/>
          <p:nvPr>
            <p:ph type="title"/>
          </p:nvPr>
        </p:nvSpPr>
        <p:spPr>
          <a:xfrm>
            <a:off x="628350" y="385950"/>
            <a:ext cx="7960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illa Slab"/>
              <a:buNone/>
              <a:defRPr b="1" sz="28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4593"/>
              </a:buClr>
              <a:buSzPts val="1800"/>
              <a:buFont typeface="Ubuntu"/>
              <a:buChar char="●"/>
              <a:defRPr sz="1800"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●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4593"/>
              </a:buClr>
              <a:buSzPts val="1400"/>
              <a:buFont typeface="Ubuntu"/>
              <a:buChar char="○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4593"/>
              </a:buClr>
              <a:buSzPts val="1400"/>
              <a:buFont typeface="Ubuntu"/>
              <a:buChar char="■"/>
              <a:defRPr>
                <a:solidFill>
                  <a:srgbClr val="34459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3" name="Google Shape;3463;p33"/>
          <p:cNvGrpSpPr/>
          <p:nvPr/>
        </p:nvGrpSpPr>
        <p:grpSpPr>
          <a:xfrm>
            <a:off x="5376839" y="412753"/>
            <a:ext cx="3339022" cy="4430797"/>
            <a:chOff x="4586298" y="2346449"/>
            <a:chExt cx="2107835" cy="2797044"/>
          </a:xfrm>
        </p:grpSpPr>
        <p:sp>
          <p:nvSpPr>
            <p:cNvPr id="3464" name="Google Shape;3464;p33"/>
            <p:cNvSpPr/>
            <p:nvPr/>
          </p:nvSpPr>
          <p:spPr>
            <a:xfrm>
              <a:off x="4586298" y="4174898"/>
              <a:ext cx="626488" cy="327907"/>
            </a:xfrm>
            <a:custGeom>
              <a:rect b="b" l="l" r="r" t="t"/>
              <a:pathLst>
                <a:path extrusionOk="0" h="22587" w="43154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4988462" y="2620711"/>
              <a:ext cx="566867" cy="624090"/>
            </a:xfrm>
            <a:custGeom>
              <a:rect b="b" l="l" r="r" t="t"/>
              <a:pathLst>
                <a:path extrusionOk="0" h="44301" w="40239">
                  <a:moveTo>
                    <a:pt x="2549" y="1"/>
                  </a:moveTo>
                  <a:cubicBezTo>
                    <a:pt x="946" y="1"/>
                    <a:pt x="0" y="1105"/>
                    <a:pt x="928" y="4816"/>
                  </a:cubicBezTo>
                  <a:cubicBezTo>
                    <a:pt x="2090" y="9149"/>
                    <a:pt x="4415" y="17286"/>
                    <a:pt x="7374" y="22464"/>
                  </a:cubicBezTo>
                  <a:cubicBezTo>
                    <a:pt x="8853" y="25105"/>
                    <a:pt x="11389" y="28910"/>
                    <a:pt x="15828" y="32925"/>
                  </a:cubicBezTo>
                  <a:cubicBezTo>
                    <a:pt x="18998" y="35673"/>
                    <a:pt x="21851" y="37258"/>
                    <a:pt x="25550" y="39266"/>
                  </a:cubicBezTo>
                  <a:cubicBezTo>
                    <a:pt x="26501" y="39900"/>
                    <a:pt x="27135" y="40534"/>
                    <a:pt x="28825" y="41802"/>
                  </a:cubicBezTo>
                  <a:cubicBezTo>
                    <a:pt x="30622" y="43070"/>
                    <a:pt x="32947" y="44127"/>
                    <a:pt x="34849" y="44232"/>
                  </a:cubicBezTo>
                  <a:cubicBezTo>
                    <a:pt x="35254" y="44280"/>
                    <a:pt x="35600" y="44301"/>
                    <a:pt x="35895" y="44301"/>
                  </a:cubicBezTo>
                  <a:cubicBezTo>
                    <a:pt x="36910" y="44301"/>
                    <a:pt x="37327" y="44055"/>
                    <a:pt x="37491" y="43810"/>
                  </a:cubicBezTo>
                  <a:cubicBezTo>
                    <a:pt x="37702" y="43387"/>
                    <a:pt x="37491" y="43070"/>
                    <a:pt x="36645" y="42858"/>
                  </a:cubicBezTo>
                  <a:cubicBezTo>
                    <a:pt x="35800" y="42647"/>
                    <a:pt x="34426" y="42541"/>
                    <a:pt x="32841" y="41590"/>
                  </a:cubicBezTo>
                  <a:lnTo>
                    <a:pt x="32841" y="41590"/>
                  </a:lnTo>
                  <a:cubicBezTo>
                    <a:pt x="32841" y="41590"/>
                    <a:pt x="34638" y="42119"/>
                    <a:pt x="35694" y="42330"/>
                  </a:cubicBezTo>
                  <a:cubicBezTo>
                    <a:pt x="36751" y="42436"/>
                    <a:pt x="37913" y="42436"/>
                    <a:pt x="38653" y="42436"/>
                  </a:cubicBezTo>
                  <a:cubicBezTo>
                    <a:pt x="39604" y="42330"/>
                    <a:pt x="40238" y="41062"/>
                    <a:pt x="39393" y="40851"/>
                  </a:cubicBezTo>
                  <a:cubicBezTo>
                    <a:pt x="38547" y="40639"/>
                    <a:pt x="37913" y="40745"/>
                    <a:pt x="36328" y="40428"/>
                  </a:cubicBezTo>
                  <a:cubicBezTo>
                    <a:pt x="34849" y="40217"/>
                    <a:pt x="33792" y="39688"/>
                    <a:pt x="33792" y="39688"/>
                  </a:cubicBezTo>
                  <a:lnTo>
                    <a:pt x="33792" y="39688"/>
                  </a:lnTo>
                  <a:cubicBezTo>
                    <a:pt x="33792" y="39688"/>
                    <a:pt x="34942" y="39824"/>
                    <a:pt x="36159" y="39824"/>
                  </a:cubicBezTo>
                  <a:cubicBezTo>
                    <a:pt x="36464" y="39824"/>
                    <a:pt x="36772" y="39815"/>
                    <a:pt x="37068" y="39794"/>
                  </a:cubicBezTo>
                  <a:cubicBezTo>
                    <a:pt x="38547" y="39688"/>
                    <a:pt x="39181" y="39371"/>
                    <a:pt x="39604" y="39160"/>
                  </a:cubicBezTo>
                  <a:cubicBezTo>
                    <a:pt x="39921" y="38843"/>
                    <a:pt x="40132" y="38103"/>
                    <a:pt x="39076" y="37998"/>
                  </a:cubicBezTo>
                  <a:cubicBezTo>
                    <a:pt x="38917" y="37980"/>
                    <a:pt x="38750" y="37974"/>
                    <a:pt x="38573" y="37974"/>
                  </a:cubicBezTo>
                  <a:cubicBezTo>
                    <a:pt x="38219" y="37974"/>
                    <a:pt x="37825" y="37998"/>
                    <a:pt x="37385" y="37998"/>
                  </a:cubicBezTo>
                  <a:cubicBezTo>
                    <a:pt x="36725" y="37998"/>
                    <a:pt x="35958" y="37945"/>
                    <a:pt x="35060" y="37680"/>
                  </a:cubicBezTo>
                  <a:cubicBezTo>
                    <a:pt x="33792" y="37363"/>
                    <a:pt x="32947" y="36941"/>
                    <a:pt x="33158" y="36835"/>
                  </a:cubicBezTo>
                  <a:cubicBezTo>
                    <a:pt x="33221" y="36772"/>
                    <a:pt x="33330" y="36756"/>
                    <a:pt x="33484" y="36756"/>
                  </a:cubicBezTo>
                  <a:cubicBezTo>
                    <a:pt x="33646" y="36756"/>
                    <a:pt x="33858" y="36774"/>
                    <a:pt x="34116" y="36774"/>
                  </a:cubicBezTo>
                  <a:cubicBezTo>
                    <a:pt x="34433" y="36774"/>
                    <a:pt x="34821" y="36747"/>
                    <a:pt x="35272" y="36624"/>
                  </a:cubicBezTo>
                  <a:cubicBezTo>
                    <a:pt x="36328" y="36412"/>
                    <a:pt x="37279" y="35461"/>
                    <a:pt x="37068" y="34933"/>
                  </a:cubicBezTo>
                  <a:cubicBezTo>
                    <a:pt x="36977" y="34661"/>
                    <a:pt x="36906" y="34584"/>
                    <a:pt x="36763" y="34584"/>
                  </a:cubicBezTo>
                  <a:cubicBezTo>
                    <a:pt x="36572" y="34584"/>
                    <a:pt x="36253" y="34722"/>
                    <a:pt x="35589" y="34722"/>
                  </a:cubicBezTo>
                  <a:cubicBezTo>
                    <a:pt x="35414" y="34738"/>
                    <a:pt x="35244" y="34744"/>
                    <a:pt x="35075" y="34744"/>
                  </a:cubicBezTo>
                  <a:cubicBezTo>
                    <a:pt x="34416" y="34744"/>
                    <a:pt x="33781" y="34647"/>
                    <a:pt x="32976" y="34647"/>
                  </a:cubicBezTo>
                  <a:cubicBezTo>
                    <a:pt x="32618" y="34647"/>
                    <a:pt x="32227" y="34666"/>
                    <a:pt x="31784" y="34722"/>
                  </a:cubicBezTo>
                  <a:cubicBezTo>
                    <a:pt x="30935" y="34852"/>
                    <a:pt x="30248" y="34943"/>
                    <a:pt x="29522" y="34943"/>
                  </a:cubicBezTo>
                  <a:cubicBezTo>
                    <a:pt x="29074" y="34943"/>
                    <a:pt x="28610" y="34908"/>
                    <a:pt x="28086" y="34827"/>
                  </a:cubicBezTo>
                  <a:cubicBezTo>
                    <a:pt x="26818" y="34722"/>
                    <a:pt x="23119" y="31974"/>
                    <a:pt x="20266" y="29332"/>
                  </a:cubicBezTo>
                  <a:cubicBezTo>
                    <a:pt x="16779" y="26268"/>
                    <a:pt x="13609" y="21618"/>
                    <a:pt x="12657" y="19188"/>
                  </a:cubicBezTo>
                  <a:cubicBezTo>
                    <a:pt x="11178" y="15066"/>
                    <a:pt x="8748" y="6507"/>
                    <a:pt x="7691" y="3654"/>
                  </a:cubicBezTo>
                  <a:cubicBezTo>
                    <a:pt x="6528" y="906"/>
                    <a:pt x="5049" y="272"/>
                    <a:pt x="3253" y="61"/>
                  </a:cubicBezTo>
                  <a:cubicBezTo>
                    <a:pt x="3007" y="22"/>
                    <a:pt x="2772" y="1"/>
                    <a:pt x="254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4991111" y="2618542"/>
              <a:ext cx="166740" cy="288315"/>
            </a:xfrm>
            <a:custGeom>
              <a:rect b="b" l="l" r="r" t="t"/>
              <a:pathLst>
                <a:path extrusionOk="0" h="20466" w="11836">
                  <a:moveTo>
                    <a:pt x="3158" y="1"/>
                  </a:moveTo>
                  <a:cubicBezTo>
                    <a:pt x="3097" y="1"/>
                    <a:pt x="3065" y="3"/>
                    <a:pt x="3065" y="3"/>
                  </a:cubicBezTo>
                  <a:lnTo>
                    <a:pt x="0" y="13424"/>
                  </a:lnTo>
                  <a:lnTo>
                    <a:pt x="3065" y="20293"/>
                  </a:lnTo>
                  <a:cubicBezTo>
                    <a:pt x="3553" y="20412"/>
                    <a:pt x="4034" y="20466"/>
                    <a:pt x="4504" y="20466"/>
                  </a:cubicBezTo>
                  <a:cubicBezTo>
                    <a:pt x="8603" y="20466"/>
                    <a:pt x="11835" y="16383"/>
                    <a:pt x="11835" y="16383"/>
                  </a:cubicBezTo>
                  <a:cubicBezTo>
                    <a:pt x="11835" y="16383"/>
                    <a:pt x="8982" y="7506"/>
                    <a:pt x="8348" y="5393"/>
                  </a:cubicBezTo>
                  <a:cubicBezTo>
                    <a:pt x="7609" y="3068"/>
                    <a:pt x="7080" y="1906"/>
                    <a:pt x="5706" y="955"/>
                  </a:cubicBezTo>
                  <a:cubicBezTo>
                    <a:pt x="4474" y="74"/>
                    <a:pt x="3461" y="1"/>
                    <a:pt x="3158" y="1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4861581" y="4107363"/>
              <a:ext cx="227781" cy="190562"/>
            </a:xfrm>
            <a:custGeom>
              <a:rect b="b" l="l" r="r" t="t"/>
              <a:pathLst>
                <a:path extrusionOk="0" h="13527" w="16169">
                  <a:moveTo>
                    <a:pt x="1586" y="1"/>
                  </a:moveTo>
                  <a:cubicBezTo>
                    <a:pt x="1586" y="1"/>
                    <a:pt x="1269" y="1163"/>
                    <a:pt x="846" y="2114"/>
                  </a:cubicBezTo>
                  <a:cubicBezTo>
                    <a:pt x="423" y="2960"/>
                    <a:pt x="1" y="4545"/>
                    <a:pt x="1" y="5284"/>
                  </a:cubicBezTo>
                  <a:cubicBezTo>
                    <a:pt x="106" y="6130"/>
                    <a:pt x="1797" y="7504"/>
                    <a:pt x="2959" y="7821"/>
                  </a:cubicBezTo>
                  <a:cubicBezTo>
                    <a:pt x="4122" y="8138"/>
                    <a:pt x="5813" y="9723"/>
                    <a:pt x="6341" y="10674"/>
                  </a:cubicBezTo>
                  <a:cubicBezTo>
                    <a:pt x="7186" y="12047"/>
                    <a:pt x="9617" y="13421"/>
                    <a:pt x="11413" y="13527"/>
                  </a:cubicBezTo>
                  <a:cubicBezTo>
                    <a:pt x="13104" y="13527"/>
                    <a:pt x="15112" y="13421"/>
                    <a:pt x="15640" y="12787"/>
                  </a:cubicBezTo>
                  <a:cubicBezTo>
                    <a:pt x="16168" y="12153"/>
                    <a:pt x="15640" y="11308"/>
                    <a:pt x="12470" y="8243"/>
                  </a:cubicBezTo>
                  <a:cubicBezTo>
                    <a:pt x="9300" y="5179"/>
                    <a:pt x="7186" y="3277"/>
                    <a:pt x="6341" y="740"/>
                  </a:cubicBezTo>
                  <a:lnTo>
                    <a:pt x="158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4742476" y="4239865"/>
              <a:ext cx="108685" cy="239234"/>
            </a:xfrm>
            <a:custGeom>
              <a:rect b="b" l="l" r="r" t="t"/>
              <a:pathLst>
                <a:path extrusionOk="0" h="16982" w="7715">
                  <a:moveTo>
                    <a:pt x="1374" y="1"/>
                  </a:moveTo>
                  <a:cubicBezTo>
                    <a:pt x="1057" y="952"/>
                    <a:pt x="318" y="1586"/>
                    <a:pt x="529" y="4122"/>
                  </a:cubicBezTo>
                  <a:cubicBezTo>
                    <a:pt x="740" y="6658"/>
                    <a:pt x="529" y="7609"/>
                    <a:pt x="212" y="9723"/>
                  </a:cubicBezTo>
                  <a:cubicBezTo>
                    <a:pt x="1" y="11836"/>
                    <a:pt x="1057" y="14689"/>
                    <a:pt x="2008" y="15957"/>
                  </a:cubicBezTo>
                  <a:cubicBezTo>
                    <a:pt x="2499" y="16594"/>
                    <a:pt x="3352" y="16982"/>
                    <a:pt x="4211" y="16982"/>
                  </a:cubicBezTo>
                  <a:cubicBezTo>
                    <a:pt x="5205" y="16982"/>
                    <a:pt x="6205" y="16464"/>
                    <a:pt x="6658" y="15218"/>
                  </a:cubicBezTo>
                  <a:cubicBezTo>
                    <a:pt x="7503" y="12893"/>
                    <a:pt x="7715" y="10885"/>
                    <a:pt x="7081" y="8454"/>
                  </a:cubicBezTo>
                  <a:cubicBezTo>
                    <a:pt x="6447" y="6130"/>
                    <a:pt x="7292" y="4333"/>
                    <a:pt x="6869" y="2748"/>
                  </a:cubicBezTo>
                  <a:cubicBezTo>
                    <a:pt x="6447" y="1163"/>
                    <a:pt x="5918" y="1"/>
                    <a:pt x="591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4752902" y="3226011"/>
              <a:ext cx="375150" cy="1023062"/>
            </a:xfrm>
            <a:custGeom>
              <a:rect b="b" l="l" r="r" t="t"/>
              <a:pathLst>
                <a:path extrusionOk="0" h="72622" w="26630">
                  <a:moveTo>
                    <a:pt x="25256" y="0"/>
                  </a:moveTo>
                  <a:lnTo>
                    <a:pt x="634" y="6341"/>
                  </a:lnTo>
                  <a:cubicBezTo>
                    <a:pt x="740" y="8982"/>
                    <a:pt x="1585" y="20606"/>
                    <a:pt x="1902" y="26735"/>
                  </a:cubicBezTo>
                  <a:cubicBezTo>
                    <a:pt x="2325" y="32865"/>
                    <a:pt x="2854" y="40050"/>
                    <a:pt x="2854" y="40050"/>
                  </a:cubicBezTo>
                  <a:cubicBezTo>
                    <a:pt x="2854" y="40050"/>
                    <a:pt x="1374" y="44911"/>
                    <a:pt x="634" y="50195"/>
                  </a:cubicBezTo>
                  <a:cubicBezTo>
                    <a:pt x="0" y="55373"/>
                    <a:pt x="634" y="71964"/>
                    <a:pt x="634" y="71964"/>
                  </a:cubicBezTo>
                  <a:cubicBezTo>
                    <a:pt x="634" y="71964"/>
                    <a:pt x="1527" y="72621"/>
                    <a:pt x="2873" y="72621"/>
                  </a:cubicBezTo>
                  <a:cubicBezTo>
                    <a:pt x="3546" y="72621"/>
                    <a:pt x="4333" y="72457"/>
                    <a:pt x="5178" y="71964"/>
                  </a:cubicBezTo>
                  <a:cubicBezTo>
                    <a:pt x="5178" y="71964"/>
                    <a:pt x="8243" y="57381"/>
                    <a:pt x="9617" y="51357"/>
                  </a:cubicBezTo>
                  <a:cubicBezTo>
                    <a:pt x="10885" y="45440"/>
                    <a:pt x="12258" y="42586"/>
                    <a:pt x="12470" y="38782"/>
                  </a:cubicBezTo>
                  <a:cubicBezTo>
                    <a:pt x="12787" y="35084"/>
                    <a:pt x="14055" y="14160"/>
                    <a:pt x="14055" y="14160"/>
                  </a:cubicBezTo>
                  <a:lnTo>
                    <a:pt x="14795" y="14266"/>
                  </a:lnTo>
                  <a:lnTo>
                    <a:pt x="16591" y="33287"/>
                  </a:lnTo>
                  <a:cubicBezTo>
                    <a:pt x="16591" y="33287"/>
                    <a:pt x="14266" y="36986"/>
                    <a:pt x="13315" y="40684"/>
                  </a:cubicBezTo>
                  <a:cubicBezTo>
                    <a:pt x="12258" y="44489"/>
                    <a:pt x="9300" y="62559"/>
                    <a:pt x="9300" y="62559"/>
                  </a:cubicBezTo>
                  <a:cubicBezTo>
                    <a:pt x="9300" y="62559"/>
                    <a:pt x="10463" y="63897"/>
                    <a:pt x="12142" y="63897"/>
                  </a:cubicBezTo>
                  <a:cubicBezTo>
                    <a:pt x="12727" y="63897"/>
                    <a:pt x="13373" y="63735"/>
                    <a:pt x="14055" y="63298"/>
                  </a:cubicBezTo>
                  <a:cubicBezTo>
                    <a:pt x="14055" y="63298"/>
                    <a:pt x="24728" y="39099"/>
                    <a:pt x="25679" y="36669"/>
                  </a:cubicBezTo>
                  <a:cubicBezTo>
                    <a:pt x="26630" y="34238"/>
                    <a:pt x="25256" y="0"/>
                    <a:pt x="252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4952396" y="3377858"/>
              <a:ext cx="98260" cy="317110"/>
            </a:xfrm>
            <a:custGeom>
              <a:rect b="b" l="l" r="r" t="t"/>
              <a:pathLst>
                <a:path extrusionOk="0" h="22510" w="6975">
                  <a:moveTo>
                    <a:pt x="6975" y="1"/>
                  </a:moveTo>
                  <a:lnTo>
                    <a:pt x="6975" y="1"/>
                  </a:lnTo>
                  <a:cubicBezTo>
                    <a:pt x="4756" y="1586"/>
                    <a:pt x="1" y="3382"/>
                    <a:pt x="1" y="3382"/>
                  </a:cubicBezTo>
                  <a:lnTo>
                    <a:pt x="635" y="3382"/>
                  </a:lnTo>
                  <a:lnTo>
                    <a:pt x="2431" y="22509"/>
                  </a:lnTo>
                  <a:cubicBezTo>
                    <a:pt x="2431" y="22509"/>
                    <a:pt x="2431" y="5919"/>
                    <a:pt x="2748" y="3382"/>
                  </a:cubicBezTo>
                  <a:cubicBezTo>
                    <a:pt x="5707" y="1903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597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4796069" y="2588815"/>
              <a:ext cx="239699" cy="222061"/>
            </a:xfrm>
            <a:custGeom>
              <a:rect b="b" l="l" r="r" t="t"/>
              <a:pathLst>
                <a:path extrusionOk="0" h="15763" w="17015">
                  <a:moveTo>
                    <a:pt x="4016" y="0"/>
                  </a:moveTo>
                  <a:cubicBezTo>
                    <a:pt x="4016" y="0"/>
                    <a:pt x="4333" y="5812"/>
                    <a:pt x="4122" y="6340"/>
                  </a:cubicBezTo>
                  <a:cubicBezTo>
                    <a:pt x="4016" y="6869"/>
                    <a:pt x="1480" y="8560"/>
                    <a:pt x="741" y="9194"/>
                  </a:cubicBezTo>
                  <a:cubicBezTo>
                    <a:pt x="1" y="9722"/>
                    <a:pt x="4756" y="14477"/>
                    <a:pt x="7081" y="15534"/>
                  </a:cubicBezTo>
                  <a:cubicBezTo>
                    <a:pt x="7423" y="15689"/>
                    <a:pt x="7874" y="15762"/>
                    <a:pt x="8396" y="15762"/>
                  </a:cubicBezTo>
                  <a:cubicBezTo>
                    <a:pt x="11423" y="15762"/>
                    <a:pt x="16818" y="13300"/>
                    <a:pt x="16909" y="10145"/>
                  </a:cubicBezTo>
                  <a:cubicBezTo>
                    <a:pt x="17014" y="6552"/>
                    <a:pt x="15641" y="3593"/>
                    <a:pt x="14478" y="3382"/>
                  </a:cubicBezTo>
                  <a:cubicBezTo>
                    <a:pt x="13316" y="3276"/>
                    <a:pt x="4017" y="0"/>
                    <a:pt x="401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852649" y="2588815"/>
              <a:ext cx="119110" cy="99021"/>
            </a:xfrm>
            <a:custGeom>
              <a:rect b="b" l="l" r="r" t="t"/>
              <a:pathLst>
                <a:path extrusionOk="0" h="7029" w="8455">
                  <a:moveTo>
                    <a:pt x="0" y="0"/>
                  </a:moveTo>
                  <a:lnTo>
                    <a:pt x="106" y="4016"/>
                  </a:lnTo>
                  <a:cubicBezTo>
                    <a:pt x="106" y="4016"/>
                    <a:pt x="3393" y="7029"/>
                    <a:pt x="6233" y="7029"/>
                  </a:cubicBezTo>
                  <a:cubicBezTo>
                    <a:pt x="6448" y="7029"/>
                    <a:pt x="6661" y="7012"/>
                    <a:pt x="6869" y="6974"/>
                  </a:cubicBezTo>
                  <a:cubicBezTo>
                    <a:pt x="8454" y="6657"/>
                    <a:pt x="8349" y="5601"/>
                    <a:pt x="8349" y="5601"/>
                  </a:cubicBezTo>
                  <a:lnTo>
                    <a:pt x="8349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4740997" y="2617724"/>
              <a:ext cx="375150" cy="746483"/>
            </a:xfrm>
            <a:custGeom>
              <a:rect b="b" l="l" r="r" t="t"/>
              <a:pathLst>
                <a:path extrusionOk="0" h="52989" w="26630">
                  <a:moveTo>
                    <a:pt x="20320" y="0"/>
                  </a:moveTo>
                  <a:cubicBezTo>
                    <a:pt x="18771" y="0"/>
                    <a:pt x="16802" y="1541"/>
                    <a:pt x="16802" y="1541"/>
                  </a:cubicBezTo>
                  <a:cubicBezTo>
                    <a:pt x="19444" y="3654"/>
                    <a:pt x="19232" y="10206"/>
                    <a:pt x="17330" y="12003"/>
                  </a:cubicBezTo>
                  <a:cubicBezTo>
                    <a:pt x="11518" y="11474"/>
                    <a:pt x="7291" y="5134"/>
                    <a:pt x="7291" y="5134"/>
                  </a:cubicBezTo>
                  <a:cubicBezTo>
                    <a:pt x="7291" y="5134"/>
                    <a:pt x="6023" y="5768"/>
                    <a:pt x="3065" y="7881"/>
                  </a:cubicBezTo>
                  <a:cubicBezTo>
                    <a:pt x="845" y="9361"/>
                    <a:pt x="0" y="9361"/>
                    <a:pt x="317" y="13693"/>
                  </a:cubicBezTo>
                  <a:cubicBezTo>
                    <a:pt x="634" y="18132"/>
                    <a:pt x="1691" y="22147"/>
                    <a:pt x="2430" y="27642"/>
                  </a:cubicBezTo>
                  <a:cubicBezTo>
                    <a:pt x="3170" y="33032"/>
                    <a:pt x="1268" y="44339"/>
                    <a:pt x="951" y="48671"/>
                  </a:cubicBezTo>
                  <a:cubicBezTo>
                    <a:pt x="2008" y="50890"/>
                    <a:pt x="4438" y="51841"/>
                    <a:pt x="7503" y="52581"/>
                  </a:cubicBezTo>
                  <a:cubicBezTo>
                    <a:pt x="8597" y="52839"/>
                    <a:pt x="9721" y="52988"/>
                    <a:pt x="10907" y="52988"/>
                  </a:cubicBezTo>
                  <a:cubicBezTo>
                    <a:pt x="13615" y="52988"/>
                    <a:pt x="16647" y="52208"/>
                    <a:pt x="20395" y="50151"/>
                  </a:cubicBezTo>
                  <a:cubicBezTo>
                    <a:pt x="25679" y="47192"/>
                    <a:pt x="26524" y="43176"/>
                    <a:pt x="26524" y="43176"/>
                  </a:cubicBezTo>
                  <a:cubicBezTo>
                    <a:pt x="26524" y="43176"/>
                    <a:pt x="26418" y="24366"/>
                    <a:pt x="26524" y="18132"/>
                  </a:cubicBezTo>
                  <a:cubicBezTo>
                    <a:pt x="26630" y="12003"/>
                    <a:pt x="25573" y="7987"/>
                    <a:pt x="24410" y="4711"/>
                  </a:cubicBezTo>
                  <a:cubicBezTo>
                    <a:pt x="23354" y="1330"/>
                    <a:pt x="20818" y="61"/>
                    <a:pt x="20818" y="61"/>
                  </a:cubicBezTo>
                  <a:cubicBezTo>
                    <a:pt x="20659" y="19"/>
                    <a:pt x="20492" y="0"/>
                    <a:pt x="2032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4970260" y="2637941"/>
              <a:ext cx="65521" cy="148877"/>
            </a:xfrm>
            <a:custGeom>
              <a:rect b="b" l="l" r="r" t="t"/>
              <a:pathLst>
                <a:path extrusionOk="0" h="10568" w="4651">
                  <a:moveTo>
                    <a:pt x="1" y="0"/>
                  </a:moveTo>
                  <a:lnTo>
                    <a:pt x="1" y="1585"/>
                  </a:lnTo>
                  <a:cubicBezTo>
                    <a:pt x="1" y="1585"/>
                    <a:pt x="1480" y="4227"/>
                    <a:pt x="1586" y="6235"/>
                  </a:cubicBezTo>
                  <a:cubicBezTo>
                    <a:pt x="1586" y="7820"/>
                    <a:pt x="1057" y="10568"/>
                    <a:pt x="1057" y="10568"/>
                  </a:cubicBezTo>
                  <a:cubicBezTo>
                    <a:pt x="3488" y="9299"/>
                    <a:pt x="4228" y="7820"/>
                    <a:pt x="4228" y="7820"/>
                  </a:cubicBezTo>
                  <a:cubicBezTo>
                    <a:pt x="4650" y="5284"/>
                    <a:pt x="3065" y="2642"/>
                    <a:pt x="2114" y="1374"/>
                  </a:cubicBezTo>
                  <a:cubicBezTo>
                    <a:pt x="1163" y="2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4985151" y="2729954"/>
              <a:ext cx="44671" cy="60731"/>
            </a:xfrm>
            <a:custGeom>
              <a:rect b="b" l="l" r="r" t="t"/>
              <a:pathLst>
                <a:path extrusionOk="0" h="4311" w="3171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470" y="4311"/>
                    <a:pt x="1052" y="4311"/>
                  </a:cubicBezTo>
                  <a:cubicBezTo>
                    <a:pt x="1427" y="4311"/>
                    <a:pt x="1847" y="4197"/>
                    <a:pt x="2220" y="3825"/>
                  </a:cubicBezTo>
                  <a:cubicBezTo>
                    <a:pt x="3171" y="2874"/>
                    <a:pt x="3171" y="1289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4985151" y="2729954"/>
              <a:ext cx="44671" cy="56871"/>
            </a:xfrm>
            <a:custGeom>
              <a:rect b="b" l="l" r="r" t="t"/>
              <a:pathLst>
                <a:path extrusionOk="0" h="4037" w="3171">
                  <a:moveTo>
                    <a:pt x="1839" y="0"/>
                  </a:moveTo>
                  <a:cubicBezTo>
                    <a:pt x="1790" y="0"/>
                    <a:pt x="1740" y="7"/>
                    <a:pt x="1691" y="21"/>
                  </a:cubicBezTo>
                  <a:cubicBezTo>
                    <a:pt x="1268" y="444"/>
                    <a:pt x="423" y="3191"/>
                    <a:pt x="0" y="4037"/>
                  </a:cubicBezTo>
                  <a:cubicBezTo>
                    <a:pt x="0" y="4037"/>
                    <a:pt x="529" y="3297"/>
                    <a:pt x="951" y="2663"/>
                  </a:cubicBezTo>
                  <a:cubicBezTo>
                    <a:pt x="1337" y="2181"/>
                    <a:pt x="1809" y="1261"/>
                    <a:pt x="2849" y="1261"/>
                  </a:cubicBezTo>
                  <a:cubicBezTo>
                    <a:pt x="2951" y="1261"/>
                    <a:pt x="3058" y="1270"/>
                    <a:pt x="3171" y="1289"/>
                  </a:cubicBezTo>
                  <a:cubicBezTo>
                    <a:pt x="3171" y="1289"/>
                    <a:pt x="2526" y="0"/>
                    <a:pt x="1839" y="0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4793096" y="2357918"/>
              <a:ext cx="257548" cy="299712"/>
            </a:xfrm>
            <a:custGeom>
              <a:rect b="b" l="l" r="r" t="t"/>
              <a:pathLst>
                <a:path extrusionOk="0" h="21275" w="18282">
                  <a:moveTo>
                    <a:pt x="9182" y="0"/>
                  </a:moveTo>
                  <a:cubicBezTo>
                    <a:pt x="9046" y="0"/>
                    <a:pt x="8910" y="3"/>
                    <a:pt x="8771" y="10"/>
                  </a:cubicBezTo>
                  <a:cubicBezTo>
                    <a:pt x="3805" y="327"/>
                    <a:pt x="1" y="4554"/>
                    <a:pt x="318" y="9520"/>
                  </a:cubicBezTo>
                  <a:cubicBezTo>
                    <a:pt x="423" y="12373"/>
                    <a:pt x="2008" y="14804"/>
                    <a:pt x="4227" y="16389"/>
                  </a:cubicBezTo>
                  <a:cubicBezTo>
                    <a:pt x="4227" y="16389"/>
                    <a:pt x="4650" y="17974"/>
                    <a:pt x="4967" y="18397"/>
                  </a:cubicBezTo>
                  <a:cubicBezTo>
                    <a:pt x="6428" y="20150"/>
                    <a:pt x="10762" y="21275"/>
                    <a:pt x="12590" y="21275"/>
                  </a:cubicBezTo>
                  <a:cubicBezTo>
                    <a:pt x="12745" y="21275"/>
                    <a:pt x="12882" y="21267"/>
                    <a:pt x="12998" y="21250"/>
                  </a:cubicBezTo>
                  <a:cubicBezTo>
                    <a:pt x="14795" y="21039"/>
                    <a:pt x="15852" y="20193"/>
                    <a:pt x="16697" y="18185"/>
                  </a:cubicBezTo>
                  <a:cubicBezTo>
                    <a:pt x="18282" y="14698"/>
                    <a:pt x="17754" y="9943"/>
                    <a:pt x="17437" y="7724"/>
                  </a:cubicBezTo>
                  <a:cubicBezTo>
                    <a:pt x="16719" y="3315"/>
                    <a:pt x="13613" y="0"/>
                    <a:pt x="918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4787137" y="2358073"/>
              <a:ext cx="241178" cy="230739"/>
            </a:xfrm>
            <a:custGeom>
              <a:rect b="b" l="l" r="r" t="t"/>
              <a:pathLst>
                <a:path extrusionOk="0" h="16379" w="17120">
                  <a:moveTo>
                    <a:pt x="9719" y="0"/>
                  </a:moveTo>
                  <a:cubicBezTo>
                    <a:pt x="9097" y="0"/>
                    <a:pt x="8462" y="68"/>
                    <a:pt x="7821" y="210"/>
                  </a:cubicBezTo>
                  <a:cubicBezTo>
                    <a:pt x="5496" y="633"/>
                    <a:pt x="3488" y="2112"/>
                    <a:pt x="2220" y="4120"/>
                  </a:cubicBezTo>
                  <a:cubicBezTo>
                    <a:pt x="212" y="4754"/>
                    <a:pt x="1" y="6233"/>
                    <a:pt x="318" y="8558"/>
                  </a:cubicBezTo>
                  <a:cubicBezTo>
                    <a:pt x="529" y="11094"/>
                    <a:pt x="1058" y="13525"/>
                    <a:pt x="2220" y="15638"/>
                  </a:cubicBezTo>
                  <a:cubicBezTo>
                    <a:pt x="2643" y="16378"/>
                    <a:pt x="3911" y="15850"/>
                    <a:pt x="4650" y="16378"/>
                  </a:cubicBezTo>
                  <a:cubicBezTo>
                    <a:pt x="4545" y="16061"/>
                    <a:pt x="2220" y="12574"/>
                    <a:pt x="4650" y="11728"/>
                  </a:cubicBezTo>
                  <a:cubicBezTo>
                    <a:pt x="4967" y="12257"/>
                    <a:pt x="5073" y="12891"/>
                    <a:pt x="5073" y="13631"/>
                  </a:cubicBezTo>
                  <a:cubicBezTo>
                    <a:pt x="5073" y="13631"/>
                    <a:pt x="6341" y="13525"/>
                    <a:pt x="6024" y="12045"/>
                  </a:cubicBezTo>
                  <a:cubicBezTo>
                    <a:pt x="5919" y="11728"/>
                    <a:pt x="5919" y="11306"/>
                    <a:pt x="5813" y="10989"/>
                  </a:cubicBezTo>
                  <a:cubicBezTo>
                    <a:pt x="5602" y="9932"/>
                    <a:pt x="5919" y="8875"/>
                    <a:pt x="6553" y="7924"/>
                  </a:cubicBezTo>
                  <a:cubicBezTo>
                    <a:pt x="6975" y="7184"/>
                    <a:pt x="7398" y="6128"/>
                    <a:pt x="7187" y="4965"/>
                  </a:cubicBezTo>
                  <a:lnTo>
                    <a:pt x="7187" y="4965"/>
                  </a:lnTo>
                  <a:cubicBezTo>
                    <a:pt x="7187" y="4965"/>
                    <a:pt x="8917" y="5769"/>
                    <a:pt x="11432" y="5769"/>
                  </a:cubicBezTo>
                  <a:cubicBezTo>
                    <a:pt x="12206" y="5769"/>
                    <a:pt x="13055" y="5693"/>
                    <a:pt x="13950" y="5494"/>
                  </a:cubicBezTo>
                  <a:cubicBezTo>
                    <a:pt x="15640" y="5177"/>
                    <a:pt x="16697" y="4543"/>
                    <a:pt x="17120" y="4014"/>
                  </a:cubicBezTo>
                  <a:cubicBezTo>
                    <a:pt x="15538" y="1642"/>
                    <a:pt x="12788" y="0"/>
                    <a:pt x="9719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4809467" y="2346449"/>
              <a:ext cx="273931" cy="109544"/>
            </a:xfrm>
            <a:custGeom>
              <a:rect b="b" l="l" r="r" t="t"/>
              <a:pathLst>
                <a:path extrusionOk="0" h="7776" w="19445">
                  <a:moveTo>
                    <a:pt x="6822" y="0"/>
                  </a:moveTo>
                  <a:cubicBezTo>
                    <a:pt x="5148" y="0"/>
                    <a:pt x="3620" y="407"/>
                    <a:pt x="2326" y="1352"/>
                  </a:cubicBezTo>
                  <a:cubicBezTo>
                    <a:pt x="1" y="3148"/>
                    <a:pt x="529" y="4945"/>
                    <a:pt x="529" y="4945"/>
                  </a:cubicBezTo>
                  <a:cubicBezTo>
                    <a:pt x="891" y="4854"/>
                    <a:pt x="1268" y="4817"/>
                    <a:pt x="1647" y="4817"/>
                  </a:cubicBezTo>
                  <a:cubicBezTo>
                    <a:pt x="3479" y="4817"/>
                    <a:pt x="5339" y="5703"/>
                    <a:pt x="5602" y="5790"/>
                  </a:cubicBezTo>
                  <a:cubicBezTo>
                    <a:pt x="7140" y="7103"/>
                    <a:pt x="9551" y="7776"/>
                    <a:pt x="11897" y="7776"/>
                  </a:cubicBezTo>
                  <a:cubicBezTo>
                    <a:pt x="15027" y="7776"/>
                    <a:pt x="18041" y="6577"/>
                    <a:pt x="18705" y="4100"/>
                  </a:cubicBezTo>
                  <a:cubicBezTo>
                    <a:pt x="19445" y="1141"/>
                    <a:pt x="15429" y="2409"/>
                    <a:pt x="12893" y="1352"/>
                  </a:cubicBezTo>
                  <a:cubicBezTo>
                    <a:pt x="10768" y="513"/>
                    <a:pt x="8703" y="0"/>
                    <a:pt x="6822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4787447" y="2513371"/>
              <a:ext cx="65211" cy="81440"/>
            </a:xfrm>
            <a:custGeom>
              <a:rect b="b" l="l" r="r" t="t"/>
              <a:pathLst>
                <a:path extrusionOk="0" h="5781" w="4629">
                  <a:moveTo>
                    <a:pt x="2864" y="1"/>
                  </a:moveTo>
                  <a:cubicBezTo>
                    <a:pt x="2252" y="1"/>
                    <a:pt x="1637" y="226"/>
                    <a:pt x="1247" y="811"/>
                  </a:cubicBezTo>
                  <a:cubicBezTo>
                    <a:pt x="0" y="2785"/>
                    <a:pt x="1818" y="5780"/>
                    <a:pt x="3486" y="5780"/>
                  </a:cubicBezTo>
                  <a:cubicBezTo>
                    <a:pt x="3515" y="5780"/>
                    <a:pt x="3543" y="5779"/>
                    <a:pt x="3572" y="5778"/>
                  </a:cubicBezTo>
                  <a:cubicBezTo>
                    <a:pt x="4417" y="5778"/>
                    <a:pt x="4628" y="5355"/>
                    <a:pt x="4628" y="5355"/>
                  </a:cubicBezTo>
                  <a:lnTo>
                    <a:pt x="4628" y="705"/>
                  </a:lnTo>
                  <a:cubicBezTo>
                    <a:pt x="4287" y="307"/>
                    <a:pt x="3578" y="1"/>
                    <a:pt x="286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4813933" y="2645380"/>
              <a:ext cx="171219" cy="165260"/>
            </a:xfrm>
            <a:custGeom>
              <a:rect b="b" l="l" r="r" t="t"/>
              <a:pathLst>
                <a:path extrusionOk="0" h="11731" w="12154">
                  <a:moveTo>
                    <a:pt x="2854" y="1"/>
                  </a:moveTo>
                  <a:cubicBezTo>
                    <a:pt x="2220" y="1"/>
                    <a:pt x="1692" y="740"/>
                    <a:pt x="1480" y="1374"/>
                  </a:cubicBezTo>
                  <a:cubicBezTo>
                    <a:pt x="1269" y="2008"/>
                    <a:pt x="1" y="4439"/>
                    <a:pt x="1" y="4439"/>
                  </a:cubicBezTo>
                  <a:cubicBezTo>
                    <a:pt x="1163" y="8877"/>
                    <a:pt x="7821" y="11730"/>
                    <a:pt x="7821" y="11730"/>
                  </a:cubicBezTo>
                  <a:cubicBezTo>
                    <a:pt x="8928" y="10623"/>
                    <a:pt x="10115" y="10000"/>
                    <a:pt x="11524" y="10000"/>
                  </a:cubicBezTo>
                  <a:cubicBezTo>
                    <a:pt x="11729" y="10000"/>
                    <a:pt x="11939" y="10013"/>
                    <a:pt x="12153" y="10040"/>
                  </a:cubicBezTo>
                  <a:cubicBezTo>
                    <a:pt x="12153" y="10040"/>
                    <a:pt x="10040" y="6447"/>
                    <a:pt x="8878" y="6024"/>
                  </a:cubicBezTo>
                  <a:cubicBezTo>
                    <a:pt x="7821" y="5601"/>
                    <a:pt x="3065" y="2008"/>
                    <a:pt x="2960" y="1163"/>
                  </a:cubicBezTo>
                  <a:lnTo>
                    <a:pt x="2854" y="1"/>
                  </a:ln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4925599" y="2756637"/>
              <a:ext cx="59562" cy="54011"/>
            </a:xfrm>
            <a:custGeom>
              <a:rect b="b" l="l" r="r" t="t"/>
              <a:pathLst>
                <a:path extrusionOk="0" h="3834" w="4228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2008" y="3833"/>
                    <a:pt x="3276" y="2988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3"/>
            <p:cNvSpPr/>
            <p:nvPr/>
          </p:nvSpPr>
          <p:spPr>
            <a:xfrm>
              <a:off x="4925599" y="2756637"/>
              <a:ext cx="59562" cy="54011"/>
            </a:xfrm>
            <a:custGeom>
              <a:rect b="b" l="l" r="r" t="t"/>
              <a:pathLst>
                <a:path extrusionOk="0" h="3834" w="4228">
                  <a:moveTo>
                    <a:pt x="1316" y="1"/>
                  </a:moveTo>
                  <a:cubicBezTo>
                    <a:pt x="1259" y="1"/>
                    <a:pt x="1208" y="10"/>
                    <a:pt x="1163" y="29"/>
                  </a:cubicBezTo>
                  <a:cubicBezTo>
                    <a:pt x="423" y="346"/>
                    <a:pt x="0" y="3833"/>
                    <a:pt x="0" y="3833"/>
                  </a:cubicBezTo>
                  <a:cubicBezTo>
                    <a:pt x="0" y="3833"/>
                    <a:pt x="1903" y="2143"/>
                    <a:pt x="2431" y="1931"/>
                  </a:cubicBezTo>
                  <a:cubicBezTo>
                    <a:pt x="2522" y="1916"/>
                    <a:pt x="2623" y="1910"/>
                    <a:pt x="2730" y="1910"/>
                  </a:cubicBezTo>
                  <a:cubicBezTo>
                    <a:pt x="3373" y="1910"/>
                    <a:pt x="4227" y="2143"/>
                    <a:pt x="4227" y="2143"/>
                  </a:cubicBezTo>
                  <a:cubicBezTo>
                    <a:pt x="4227" y="2143"/>
                    <a:pt x="2179" y="1"/>
                    <a:pt x="1316" y="1"/>
                  </a:cubicBezTo>
                  <a:close/>
                </a:path>
              </a:pathLst>
            </a:custGeom>
            <a:solidFill>
              <a:srgbClr val="C8D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3"/>
            <p:cNvSpPr/>
            <p:nvPr/>
          </p:nvSpPr>
          <p:spPr>
            <a:xfrm>
              <a:off x="4779698" y="4041485"/>
              <a:ext cx="1914435" cy="1102009"/>
            </a:xfrm>
            <a:custGeom>
              <a:rect b="b" l="l" r="r" t="t"/>
              <a:pathLst>
                <a:path extrusionOk="0" h="78226" w="135896">
                  <a:moveTo>
                    <a:pt x="67684" y="1"/>
                  </a:moveTo>
                  <a:cubicBezTo>
                    <a:pt x="66442" y="1"/>
                    <a:pt x="65201" y="291"/>
                    <a:pt x="64250" y="872"/>
                  </a:cubicBezTo>
                  <a:lnTo>
                    <a:pt x="1374" y="37118"/>
                  </a:lnTo>
                  <a:cubicBezTo>
                    <a:pt x="1163" y="37224"/>
                    <a:pt x="952" y="37435"/>
                    <a:pt x="740" y="37647"/>
                  </a:cubicBezTo>
                  <a:cubicBezTo>
                    <a:pt x="212" y="38069"/>
                    <a:pt x="0" y="38598"/>
                    <a:pt x="0" y="39126"/>
                  </a:cubicBezTo>
                  <a:cubicBezTo>
                    <a:pt x="0" y="39866"/>
                    <a:pt x="423" y="40500"/>
                    <a:pt x="1374" y="41134"/>
                  </a:cubicBezTo>
                  <a:lnTo>
                    <a:pt x="64250" y="77380"/>
                  </a:lnTo>
                  <a:cubicBezTo>
                    <a:pt x="65201" y="77908"/>
                    <a:pt x="66469" y="78225"/>
                    <a:pt x="67737" y="78225"/>
                  </a:cubicBezTo>
                  <a:cubicBezTo>
                    <a:pt x="69005" y="78225"/>
                    <a:pt x="70167" y="77908"/>
                    <a:pt x="71118" y="77380"/>
                  </a:cubicBezTo>
                  <a:lnTo>
                    <a:pt x="134100" y="41134"/>
                  </a:lnTo>
                  <a:cubicBezTo>
                    <a:pt x="135896" y="39972"/>
                    <a:pt x="135896" y="38175"/>
                    <a:pt x="134100" y="37118"/>
                  </a:cubicBezTo>
                  <a:lnTo>
                    <a:pt x="71118" y="872"/>
                  </a:lnTo>
                  <a:cubicBezTo>
                    <a:pt x="70167" y="291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3"/>
            <p:cNvSpPr/>
            <p:nvPr/>
          </p:nvSpPr>
          <p:spPr>
            <a:xfrm>
              <a:off x="4779698" y="3448582"/>
              <a:ext cx="1914435" cy="1102375"/>
            </a:xfrm>
            <a:custGeom>
              <a:rect b="b" l="l" r="r" t="t"/>
              <a:pathLst>
                <a:path extrusionOk="0" h="78252" w="135896">
                  <a:moveTo>
                    <a:pt x="67684" y="0"/>
                  </a:moveTo>
                  <a:cubicBezTo>
                    <a:pt x="66442" y="0"/>
                    <a:pt x="65201" y="264"/>
                    <a:pt x="64250" y="793"/>
                  </a:cubicBezTo>
                  <a:lnTo>
                    <a:pt x="11413" y="31332"/>
                  </a:lnTo>
                  <a:lnTo>
                    <a:pt x="1374" y="37144"/>
                  </a:lnTo>
                  <a:cubicBezTo>
                    <a:pt x="423" y="37673"/>
                    <a:pt x="0" y="38413"/>
                    <a:pt x="0" y="39152"/>
                  </a:cubicBezTo>
                  <a:cubicBezTo>
                    <a:pt x="0" y="39786"/>
                    <a:pt x="423" y="40526"/>
                    <a:pt x="1374" y="41054"/>
                  </a:cubicBezTo>
                  <a:lnTo>
                    <a:pt x="64355" y="77406"/>
                  </a:lnTo>
                  <a:cubicBezTo>
                    <a:pt x="65306" y="77934"/>
                    <a:pt x="66469" y="78251"/>
                    <a:pt x="67737" y="78251"/>
                  </a:cubicBezTo>
                  <a:cubicBezTo>
                    <a:pt x="69005" y="78251"/>
                    <a:pt x="70167" y="77934"/>
                    <a:pt x="71118" y="77406"/>
                  </a:cubicBezTo>
                  <a:lnTo>
                    <a:pt x="134100" y="41054"/>
                  </a:lnTo>
                  <a:cubicBezTo>
                    <a:pt x="135896" y="39998"/>
                    <a:pt x="135896" y="38201"/>
                    <a:pt x="134100" y="37144"/>
                  </a:cubicBezTo>
                  <a:lnTo>
                    <a:pt x="71118" y="793"/>
                  </a:lnTo>
                  <a:cubicBezTo>
                    <a:pt x="70167" y="264"/>
                    <a:pt x="68926" y="0"/>
                    <a:pt x="67684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3"/>
            <p:cNvSpPr/>
            <p:nvPr/>
          </p:nvSpPr>
          <p:spPr>
            <a:xfrm>
              <a:off x="4779698" y="3803656"/>
              <a:ext cx="954245" cy="747328"/>
            </a:xfrm>
            <a:custGeom>
              <a:rect b="b" l="l" r="r" t="t"/>
              <a:pathLst>
                <a:path extrusionOk="0" h="53049" w="67737">
                  <a:moveTo>
                    <a:pt x="740" y="0"/>
                  </a:moveTo>
                  <a:cubicBezTo>
                    <a:pt x="212" y="423"/>
                    <a:pt x="0" y="951"/>
                    <a:pt x="0" y="1480"/>
                  </a:cubicBezTo>
                  <a:lnTo>
                    <a:pt x="0" y="13949"/>
                  </a:lnTo>
                  <a:cubicBezTo>
                    <a:pt x="0" y="14583"/>
                    <a:pt x="423" y="15323"/>
                    <a:pt x="1374" y="15851"/>
                  </a:cubicBezTo>
                  <a:lnTo>
                    <a:pt x="64355" y="52203"/>
                  </a:lnTo>
                  <a:cubicBezTo>
                    <a:pt x="65306" y="52731"/>
                    <a:pt x="66469" y="53048"/>
                    <a:pt x="67737" y="53048"/>
                  </a:cubicBezTo>
                  <a:lnTo>
                    <a:pt x="67737" y="38677"/>
                  </a:lnTo>
                  <a:lnTo>
                    <a:pt x="11413" y="612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3"/>
            <p:cNvSpPr/>
            <p:nvPr/>
          </p:nvSpPr>
          <p:spPr>
            <a:xfrm>
              <a:off x="5734000" y="3803656"/>
              <a:ext cx="954259" cy="747328"/>
            </a:xfrm>
            <a:custGeom>
              <a:rect b="b" l="l" r="r" t="t"/>
              <a:pathLst>
                <a:path extrusionOk="0" h="53049" w="67738">
                  <a:moveTo>
                    <a:pt x="66998" y="0"/>
                  </a:moveTo>
                  <a:lnTo>
                    <a:pt x="56325" y="6129"/>
                  </a:lnTo>
                  <a:lnTo>
                    <a:pt x="1" y="38677"/>
                  </a:lnTo>
                  <a:lnTo>
                    <a:pt x="1" y="53048"/>
                  </a:lnTo>
                  <a:cubicBezTo>
                    <a:pt x="1269" y="53048"/>
                    <a:pt x="2431" y="52731"/>
                    <a:pt x="3382" y="52203"/>
                  </a:cubicBezTo>
                  <a:lnTo>
                    <a:pt x="66364" y="15851"/>
                  </a:lnTo>
                  <a:cubicBezTo>
                    <a:pt x="67315" y="15323"/>
                    <a:pt x="67737" y="14583"/>
                    <a:pt x="67737" y="13949"/>
                  </a:cubicBezTo>
                  <a:lnTo>
                    <a:pt x="67737" y="1480"/>
                  </a:lnTo>
                  <a:cubicBezTo>
                    <a:pt x="67737" y="951"/>
                    <a:pt x="67526" y="423"/>
                    <a:pt x="6699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3"/>
            <p:cNvSpPr/>
            <p:nvPr/>
          </p:nvSpPr>
          <p:spPr>
            <a:xfrm>
              <a:off x="4779698" y="3274391"/>
              <a:ext cx="1914435" cy="1100882"/>
            </a:xfrm>
            <a:custGeom>
              <a:rect b="b" l="l" r="r" t="t"/>
              <a:pathLst>
                <a:path extrusionOk="0" h="78146" w="135896">
                  <a:moveTo>
                    <a:pt x="67684" y="1"/>
                  </a:moveTo>
                  <a:cubicBezTo>
                    <a:pt x="66442" y="1"/>
                    <a:pt x="65201" y="265"/>
                    <a:pt x="64250" y="793"/>
                  </a:cubicBezTo>
                  <a:lnTo>
                    <a:pt x="1374" y="37039"/>
                  </a:lnTo>
                  <a:cubicBezTo>
                    <a:pt x="1163" y="37250"/>
                    <a:pt x="952" y="37462"/>
                    <a:pt x="740" y="37567"/>
                  </a:cubicBezTo>
                  <a:cubicBezTo>
                    <a:pt x="212" y="37990"/>
                    <a:pt x="0" y="38518"/>
                    <a:pt x="0" y="39047"/>
                  </a:cubicBezTo>
                  <a:cubicBezTo>
                    <a:pt x="0" y="39787"/>
                    <a:pt x="423" y="40526"/>
                    <a:pt x="1374" y="41055"/>
                  </a:cubicBezTo>
                  <a:lnTo>
                    <a:pt x="64250" y="77406"/>
                  </a:lnTo>
                  <a:cubicBezTo>
                    <a:pt x="65201" y="77935"/>
                    <a:pt x="66469" y="78146"/>
                    <a:pt x="67737" y="78146"/>
                  </a:cubicBezTo>
                  <a:cubicBezTo>
                    <a:pt x="69005" y="78146"/>
                    <a:pt x="70167" y="77935"/>
                    <a:pt x="71118" y="77406"/>
                  </a:cubicBezTo>
                  <a:lnTo>
                    <a:pt x="134100" y="41055"/>
                  </a:lnTo>
                  <a:cubicBezTo>
                    <a:pt x="135896" y="39998"/>
                    <a:pt x="135896" y="38201"/>
                    <a:pt x="134100" y="37039"/>
                  </a:cubicBezTo>
                  <a:lnTo>
                    <a:pt x="71118" y="793"/>
                  </a:lnTo>
                  <a:cubicBezTo>
                    <a:pt x="70167" y="265"/>
                    <a:pt x="68926" y="1"/>
                    <a:pt x="67684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3"/>
            <p:cNvSpPr/>
            <p:nvPr/>
          </p:nvSpPr>
          <p:spPr>
            <a:xfrm>
              <a:off x="4779698" y="3273645"/>
              <a:ext cx="1914435" cy="1101628"/>
            </a:xfrm>
            <a:custGeom>
              <a:rect b="b" l="l" r="r" t="t"/>
              <a:pathLst>
                <a:path extrusionOk="0" h="78199" w="135896">
                  <a:moveTo>
                    <a:pt x="67737" y="1374"/>
                  </a:moveTo>
                  <a:cubicBezTo>
                    <a:pt x="68794" y="1374"/>
                    <a:pt x="69850" y="1586"/>
                    <a:pt x="70484" y="2008"/>
                  </a:cubicBezTo>
                  <a:lnTo>
                    <a:pt x="133360" y="38254"/>
                  </a:lnTo>
                  <a:cubicBezTo>
                    <a:pt x="133994" y="38571"/>
                    <a:pt x="134205" y="38994"/>
                    <a:pt x="134100" y="39100"/>
                  </a:cubicBezTo>
                  <a:cubicBezTo>
                    <a:pt x="134100" y="39311"/>
                    <a:pt x="133888" y="39628"/>
                    <a:pt x="133360" y="39945"/>
                  </a:cubicBezTo>
                  <a:lnTo>
                    <a:pt x="70484" y="76297"/>
                  </a:lnTo>
                  <a:cubicBezTo>
                    <a:pt x="69850" y="76719"/>
                    <a:pt x="68794" y="76931"/>
                    <a:pt x="67737" y="76931"/>
                  </a:cubicBezTo>
                  <a:cubicBezTo>
                    <a:pt x="66680" y="76931"/>
                    <a:pt x="65623" y="76719"/>
                    <a:pt x="64989" y="76297"/>
                  </a:cubicBezTo>
                  <a:lnTo>
                    <a:pt x="2114" y="39945"/>
                  </a:lnTo>
                  <a:cubicBezTo>
                    <a:pt x="1586" y="39734"/>
                    <a:pt x="1269" y="39417"/>
                    <a:pt x="1269" y="39100"/>
                  </a:cubicBezTo>
                  <a:cubicBezTo>
                    <a:pt x="1269" y="38994"/>
                    <a:pt x="1374" y="38783"/>
                    <a:pt x="1691" y="38571"/>
                  </a:cubicBezTo>
                  <a:cubicBezTo>
                    <a:pt x="1797" y="38466"/>
                    <a:pt x="1903" y="38360"/>
                    <a:pt x="2114" y="38254"/>
                  </a:cubicBezTo>
                  <a:lnTo>
                    <a:pt x="64989" y="2008"/>
                  </a:lnTo>
                  <a:cubicBezTo>
                    <a:pt x="65623" y="1586"/>
                    <a:pt x="66680" y="1374"/>
                    <a:pt x="67737" y="1374"/>
                  </a:cubicBezTo>
                  <a:close/>
                  <a:moveTo>
                    <a:pt x="67737" y="1"/>
                  </a:moveTo>
                  <a:cubicBezTo>
                    <a:pt x="66469" y="1"/>
                    <a:pt x="65201" y="318"/>
                    <a:pt x="64250" y="846"/>
                  </a:cubicBezTo>
                  <a:lnTo>
                    <a:pt x="1374" y="37092"/>
                  </a:lnTo>
                  <a:cubicBezTo>
                    <a:pt x="1163" y="37303"/>
                    <a:pt x="952" y="37409"/>
                    <a:pt x="740" y="37620"/>
                  </a:cubicBezTo>
                  <a:cubicBezTo>
                    <a:pt x="212" y="38043"/>
                    <a:pt x="0" y="38571"/>
                    <a:pt x="0" y="39100"/>
                  </a:cubicBezTo>
                  <a:cubicBezTo>
                    <a:pt x="0" y="39840"/>
                    <a:pt x="423" y="40579"/>
                    <a:pt x="1374" y="41108"/>
                  </a:cubicBezTo>
                  <a:lnTo>
                    <a:pt x="64250" y="77459"/>
                  </a:lnTo>
                  <a:cubicBezTo>
                    <a:pt x="65201" y="77988"/>
                    <a:pt x="66469" y="78199"/>
                    <a:pt x="67737" y="78199"/>
                  </a:cubicBezTo>
                  <a:cubicBezTo>
                    <a:pt x="69005" y="78199"/>
                    <a:pt x="70167" y="77988"/>
                    <a:pt x="71118" y="77459"/>
                  </a:cubicBezTo>
                  <a:lnTo>
                    <a:pt x="134100" y="41108"/>
                  </a:lnTo>
                  <a:cubicBezTo>
                    <a:pt x="135896" y="40051"/>
                    <a:pt x="135896" y="38254"/>
                    <a:pt x="134100" y="37092"/>
                  </a:cubicBezTo>
                  <a:lnTo>
                    <a:pt x="71118" y="846"/>
                  </a:lnTo>
                  <a:cubicBezTo>
                    <a:pt x="70167" y="318"/>
                    <a:pt x="69005" y="1"/>
                    <a:pt x="67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3"/>
            <p:cNvSpPr/>
            <p:nvPr/>
          </p:nvSpPr>
          <p:spPr>
            <a:xfrm>
              <a:off x="4992590" y="3399822"/>
              <a:ext cx="1482738" cy="850786"/>
            </a:xfrm>
            <a:custGeom>
              <a:rect b="b" l="l" r="r" t="t"/>
              <a:pathLst>
                <a:path extrusionOk="0" h="60393" w="105252">
                  <a:moveTo>
                    <a:pt x="52626" y="1"/>
                  </a:moveTo>
                  <a:cubicBezTo>
                    <a:pt x="51781" y="1"/>
                    <a:pt x="50935" y="185"/>
                    <a:pt x="50301" y="555"/>
                  </a:cubicBezTo>
                  <a:lnTo>
                    <a:pt x="1269" y="28876"/>
                  </a:lnTo>
                  <a:cubicBezTo>
                    <a:pt x="1" y="29615"/>
                    <a:pt x="1" y="30778"/>
                    <a:pt x="1269" y="31518"/>
                  </a:cubicBezTo>
                  <a:lnTo>
                    <a:pt x="50301" y="59838"/>
                  </a:lnTo>
                  <a:cubicBezTo>
                    <a:pt x="50935" y="60208"/>
                    <a:pt x="51781" y="60393"/>
                    <a:pt x="52626" y="60393"/>
                  </a:cubicBezTo>
                  <a:cubicBezTo>
                    <a:pt x="53471" y="60393"/>
                    <a:pt x="54317" y="60208"/>
                    <a:pt x="54951" y="59838"/>
                  </a:cubicBezTo>
                  <a:lnTo>
                    <a:pt x="103983" y="31518"/>
                  </a:lnTo>
                  <a:cubicBezTo>
                    <a:pt x="105251" y="30778"/>
                    <a:pt x="105251" y="29615"/>
                    <a:pt x="103983" y="28876"/>
                  </a:cubicBezTo>
                  <a:lnTo>
                    <a:pt x="54951" y="555"/>
                  </a:lnTo>
                  <a:cubicBezTo>
                    <a:pt x="54317" y="185"/>
                    <a:pt x="53471" y="1"/>
                    <a:pt x="5262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3"/>
            <p:cNvSpPr/>
            <p:nvPr/>
          </p:nvSpPr>
          <p:spPr>
            <a:xfrm>
              <a:off x="5734000" y="3400188"/>
              <a:ext cx="741383" cy="446616"/>
            </a:xfrm>
            <a:custGeom>
              <a:rect b="b" l="l" r="r" t="t"/>
              <a:pathLst>
                <a:path extrusionOk="0" h="31703" w="52627">
                  <a:moveTo>
                    <a:pt x="1" y="1"/>
                  </a:moveTo>
                  <a:lnTo>
                    <a:pt x="1" y="2326"/>
                  </a:lnTo>
                  <a:lnTo>
                    <a:pt x="50935" y="31703"/>
                  </a:lnTo>
                  <a:lnTo>
                    <a:pt x="51358" y="31492"/>
                  </a:lnTo>
                  <a:cubicBezTo>
                    <a:pt x="52626" y="30752"/>
                    <a:pt x="52626" y="29589"/>
                    <a:pt x="51358" y="28850"/>
                  </a:cubicBezTo>
                  <a:lnTo>
                    <a:pt x="2326" y="529"/>
                  </a:lnTo>
                  <a:cubicBezTo>
                    <a:pt x="1692" y="107"/>
                    <a:pt x="846" y="1"/>
                    <a:pt x="1" y="1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3"/>
            <p:cNvSpPr/>
            <p:nvPr/>
          </p:nvSpPr>
          <p:spPr>
            <a:xfrm>
              <a:off x="4992590" y="3398709"/>
              <a:ext cx="741369" cy="448095"/>
            </a:xfrm>
            <a:custGeom>
              <a:rect b="b" l="l" r="r" t="t"/>
              <a:pathLst>
                <a:path extrusionOk="0" h="31808" w="52626">
                  <a:moveTo>
                    <a:pt x="52626" y="0"/>
                  </a:moveTo>
                  <a:cubicBezTo>
                    <a:pt x="51781" y="0"/>
                    <a:pt x="50935" y="212"/>
                    <a:pt x="50301" y="634"/>
                  </a:cubicBezTo>
                  <a:lnTo>
                    <a:pt x="1269" y="28955"/>
                  </a:lnTo>
                  <a:cubicBezTo>
                    <a:pt x="1" y="29694"/>
                    <a:pt x="1" y="30857"/>
                    <a:pt x="1269" y="31597"/>
                  </a:cubicBezTo>
                  <a:lnTo>
                    <a:pt x="1692" y="31808"/>
                  </a:lnTo>
                  <a:lnTo>
                    <a:pt x="52626" y="2325"/>
                  </a:lnTo>
                  <a:lnTo>
                    <a:pt x="52626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3"/>
            <p:cNvSpPr/>
            <p:nvPr/>
          </p:nvSpPr>
          <p:spPr>
            <a:xfrm>
              <a:off x="5507710" y="2908892"/>
              <a:ext cx="226288" cy="829204"/>
            </a:xfrm>
            <a:custGeom>
              <a:rect b="b" l="l" r="r" t="t"/>
              <a:pathLst>
                <a:path extrusionOk="0" h="58861" w="16063">
                  <a:moveTo>
                    <a:pt x="1" y="1"/>
                  </a:moveTo>
                  <a:lnTo>
                    <a:pt x="1" y="49561"/>
                  </a:lnTo>
                  <a:lnTo>
                    <a:pt x="16063" y="58861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3"/>
            <p:cNvSpPr/>
            <p:nvPr/>
          </p:nvSpPr>
          <p:spPr>
            <a:xfrm>
              <a:off x="5734000" y="2908892"/>
              <a:ext cx="226302" cy="829204"/>
            </a:xfrm>
            <a:custGeom>
              <a:rect b="b" l="l" r="r" t="t"/>
              <a:pathLst>
                <a:path extrusionOk="0" h="58861" w="16064">
                  <a:moveTo>
                    <a:pt x="16063" y="1"/>
                  </a:moveTo>
                  <a:lnTo>
                    <a:pt x="1" y="9300"/>
                  </a:lnTo>
                  <a:lnTo>
                    <a:pt x="1" y="58861"/>
                  </a:lnTo>
                  <a:lnTo>
                    <a:pt x="16063" y="49561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3"/>
            <p:cNvSpPr/>
            <p:nvPr/>
          </p:nvSpPr>
          <p:spPr>
            <a:xfrm>
              <a:off x="5507710" y="2777883"/>
              <a:ext cx="452575" cy="262013"/>
            </a:xfrm>
            <a:custGeom>
              <a:rect b="b" l="l" r="r" t="t"/>
              <a:pathLst>
                <a:path extrusionOk="0" h="18599" w="32126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3"/>
            <p:cNvSpPr/>
            <p:nvPr/>
          </p:nvSpPr>
          <p:spPr>
            <a:xfrm>
              <a:off x="5726561" y="3039902"/>
              <a:ext cx="14905" cy="698205"/>
            </a:xfrm>
            <a:custGeom>
              <a:rect b="b" l="l" r="r" t="t"/>
              <a:pathLst>
                <a:path extrusionOk="0" h="49562" w="1058">
                  <a:moveTo>
                    <a:pt x="529" y="1"/>
                  </a:moveTo>
                  <a:cubicBezTo>
                    <a:pt x="529" y="1"/>
                    <a:pt x="423" y="3066"/>
                    <a:pt x="318" y="7715"/>
                  </a:cubicBezTo>
                  <a:cubicBezTo>
                    <a:pt x="212" y="12365"/>
                    <a:pt x="212" y="18599"/>
                    <a:pt x="106" y="24729"/>
                  </a:cubicBezTo>
                  <a:cubicBezTo>
                    <a:pt x="106" y="30963"/>
                    <a:pt x="106" y="37092"/>
                    <a:pt x="1" y="41742"/>
                  </a:cubicBezTo>
                  <a:cubicBezTo>
                    <a:pt x="1" y="44067"/>
                    <a:pt x="1" y="46075"/>
                    <a:pt x="1" y="47448"/>
                  </a:cubicBezTo>
                  <a:cubicBezTo>
                    <a:pt x="1" y="48082"/>
                    <a:pt x="1" y="48611"/>
                    <a:pt x="106" y="48928"/>
                  </a:cubicBezTo>
                  <a:cubicBezTo>
                    <a:pt x="318" y="49350"/>
                    <a:pt x="529" y="49562"/>
                    <a:pt x="529" y="49562"/>
                  </a:cubicBezTo>
                  <a:cubicBezTo>
                    <a:pt x="529" y="49562"/>
                    <a:pt x="740" y="49350"/>
                    <a:pt x="846" y="48928"/>
                  </a:cubicBezTo>
                  <a:cubicBezTo>
                    <a:pt x="1057" y="48611"/>
                    <a:pt x="952" y="48082"/>
                    <a:pt x="1057" y="47448"/>
                  </a:cubicBezTo>
                  <a:cubicBezTo>
                    <a:pt x="952" y="46075"/>
                    <a:pt x="952" y="44067"/>
                    <a:pt x="952" y="41742"/>
                  </a:cubicBezTo>
                  <a:cubicBezTo>
                    <a:pt x="952" y="37092"/>
                    <a:pt x="952" y="30963"/>
                    <a:pt x="952" y="24729"/>
                  </a:cubicBezTo>
                  <a:cubicBezTo>
                    <a:pt x="846" y="18599"/>
                    <a:pt x="846" y="12365"/>
                    <a:pt x="635" y="7715"/>
                  </a:cubicBezTo>
                  <a:cubicBezTo>
                    <a:pt x="529" y="3066"/>
                    <a:pt x="529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3"/>
            <p:cNvSpPr/>
            <p:nvPr/>
          </p:nvSpPr>
          <p:spPr>
            <a:xfrm>
              <a:off x="5734000" y="2905300"/>
              <a:ext cx="227584" cy="134606"/>
            </a:xfrm>
            <a:custGeom>
              <a:rect b="b" l="l" r="r" t="t"/>
              <a:pathLst>
                <a:path extrusionOk="0" h="9555" w="16155">
                  <a:moveTo>
                    <a:pt x="15580" y="1"/>
                  </a:moveTo>
                  <a:cubicBezTo>
                    <a:pt x="15455" y="1"/>
                    <a:pt x="15336" y="75"/>
                    <a:pt x="15112" y="150"/>
                  </a:cubicBezTo>
                  <a:cubicBezTo>
                    <a:pt x="14689" y="467"/>
                    <a:pt x="14055" y="784"/>
                    <a:pt x="13316" y="1207"/>
                  </a:cubicBezTo>
                  <a:cubicBezTo>
                    <a:pt x="11836" y="2158"/>
                    <a:pt x="9829" y="3320"/>
                    <a:pt x="7821" y="4483"/>
                  </a:cubicBezTo>
                  <a:cubicBezTo>
                    <a:pt x="5919" y="5751"/>
                    <a:pt x="3911" y="6913"/>
                    <a:pt x="2431" y="7970"/>
                  </a:cubicBezTo>
                  <a:cubicBezTo>
                    <a:pt x="952" y="8815"/>
                    <a:pt x="1" y="9555"/>
                    <a:pt x="1" y="9555"/>
                  </a:cubicBezTo>
                  <a:cubicBezTo>
                    <a:pt x="1" y="9555"/>
                    <a:pt x="1058" y="9027"/>
                    <a:pt x="2643" y="8181"/>
                  </a:cubicBezTo>
                  <a:cubicBezTo>
                    <a:pt x="4122" y="7442"/>
                    <a:pt x="6236" y="6279"/>
                    <a:pt x="8243" y="5222"/>
                  </a:cubicBezTo>
                  <a:cubicBezTo>
                    <a:pt x="10251" y="4060"/>
                    <a:pt x="12259" y="3003"/>
                    <a:pt x="13844" y="2052"/>
                  </a:cubicBezTo>
                  <a:cubicBezTo>
                    <a:pt x="14584" y="1630"/>
                    <a:pt x="15218" y="1312"/>
                    <a:pt x="15641" y="1101"/>
                  </a:cubicBezTo>
                  <a:cubicBezTo>
                    <a:pt x="15852" y="890"/>
                    <a:pt x="16063" y="890"/>
                    <a:pt x="16063" y="678"/>
                  </a:cubicBezTo>
                  <a:cubicBezTo>
                    <a:pt x="16154" y="496"/>
                    <a:pt x="16088" y="235"/>
                    <a:pt x="16068" y="235"/>
                  </a:cubicBezTo>
                  <a:lnTo>
                    <a:pt x="16068" y="235"/>
                  </a:lnTo>
                  <a:cubicBezTo>
                    <a:pt x="16065" y="235"/>
                    <a:pt x="16063" y="241"/>
                    <a:pt x="16063" y="256"/>
                  </a:cubicBezTo>
                  <a:cubicBezTo>
                    <a:pt x="16063" y="256"/>
                    <a:pt x="15852" y="44"/>
                    <a:pt x="15746" y="44"/>
                  </a:cubicBezTo>
                  <a:cubicBezTo>
                    <a:pt x="15684" y="13"/>
                    <a:pt x="15631" y="1"/>
                    <a:pt x="15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3"/>
            <p:cNvSpPr/>
            <p:nvPr/>
          </p:nvSpPr>
          <p:spPr>
            <a:xfrm>
              <a:off x="5885860" y="3214092"/>
              <a:ext cx="226288" cy="741383"/>
            </a:xfrm>
            <a:custGeom>
              <a:rect b="b" l="l" r="r" t="t"/>
              <a:pathLst>
                <a:path extrusionOk="0" h="52627" w="16063">
                  <a:moveTo>
                    <a:pt x="1" y="1"/>
                  </a:moveTo>
                  <a:lnTo>
                    <a:pt x="1" y="43327"/>
                  </a:lnTo>
                  <a:lnTo>
                    <a:pt x="16063" y="52626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3"/>
            <p:cNvSpPr/>
            <p:nvPr/>
          </p:nvSpPr>
          <p:spPr>
            <a:xfrm>
              <a:off x="6112150" y="3214092"/>
              <a:ext cx="226302" cy="741383"/>
            </a:xfrm>
            <a:custGeom>
              <a:rect b="b" l="l" r="r" t="t"/>
              <a:pathLst>
                <a:path extrusionOk="0" h="52627" w="16064">
                  <a:moveTo>
                    <a:pt x="16063" y="1"/>
                  </a:moveTo>
                  <a:lnTo>
                    <a:pt x="1" y="9300"/>
                  </a:lnTo>
                  <a:lnTo>
                    <a:pt x="1" y="52626"/>
                  </a:lnTo>
                  <a:lnTo>
                    <a:pt x="16063" y="43327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3"/>
            <p:cNvSpPr/>
            <p:nvPr/>
          </p:nvSpPr>
          <p:spPr>
            <a:xfrm>
              <a:off x="5885860" y="3083083"/>
              <a:ext cx="452575" cy="262027"/>
            </a:xfrm>
            <a:custGeom>
              <a:rect b="b" l="l" r="r" t="t"/>
              <a:pathLst>
                <a:path extrusionOk="0" h="18600" w="32126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3"/>
            <p:cNvSpPr/>
            <p:nvPr/>
          </p:nvSpPr>
          <p:spPr>
            <a:xfrm>
              <a:off x="6104712" y="3345116"/>
              <a:ext cx="14905" cy="610369"/>
            </a:xfrm>
            <a:custGeom>
              <a:rect b="b" l="l" r="r" t="t"/>
              <a:pathLst>
                <a:path extrusionOk="0" h="43327" w="1058">
                  <a:moveTo>
                    <a:pt x="529" y="0"/>
                  </a:moveTo>
                  <a:cubicBezTo>
                    <a:pt x="529" y="0"/>
                    <a:pt x="423" y="2642"/>
                    <a:pt x="318" y="6763"/>
                  </a:cubicBezTo>
                  <a:cubicBezTo>
                    <a:pt x="212" y="10779"/>
                    <a:pt x="212" y="16274"/>
                    <a:pt x="106" y="21663"/>
                  </a:cubicBezTo>
                  <a:cubicBezTo>
                    <a:pt x="106" y="27052"/>
                    <a:pt x="106" y="32547"/>
                    <a:pt x="0" y="36563"/>
                  </a:cubicBezTo>
                  <a:cubicBezTo>
                    <a:pt x="0" y="38571"/>
                    <a:pt x="0" y="40262"/>
                    <a:pt x="0" y="41530"/>
                  </a:cubicBezTo>
                  <a:cubicBezTo>
                    <a:pt x="0" y="42058"/>
                    <a:pt x="0" y="42586"/>
                    <a:pt x="106" y="42903"/>
                  </a:cubicBezTo>
                  <a:cubicBezTo>
                    <a:pt x="212" y="43220"/>
                    <a:pt x="529" y="43326"/>
                    <a:pt x="529" y="43326"/>
                  </a:cubicBezTo>
                  <a:cubicBezTo>
                    <a:pt x="529" y="43326"/>
                    <a:pt x="740" y="43220"/>
                    <a:pt x="846" y="42903"/>
                  </a:cubicBezTo>
                  <a:cubicBezTo>
                    <a:pt x="1057" y="42586"/>
                    <a:pt x="952" y="42058"/>
                    <a:pt x="952" y="41530"/>
                  </a:cubicBezTo>
                  <a:cubicBezTo>
                    <a:pt x="952" y="40262"/>
                    <a:pt x="952" y="38571"/>
                    <a:pt x="952" y="36563"/>
                  </a:cubicBezTo>
                  <a:cubicBezTo>
                    <a:pt x="952" y="32547"/>
                    <a:pt x="952" y="27052"/>
                    <a:pt x="846" y="21663"/>
                  </a:cubicBezTo>
                  <a:cubicBezTo>
                    <a:pt x="846" y="16274"/>
                    <a:pt x="740" y="10779"/>
                    <a:pt x="635" y="6763"/>
                  </a:cubicBezTo>
                  <a:cubicBezTo>
                    <a:pt x="529" y="264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3"/>
            <p:cNvSpPr/>
            <p:nvPr/>
          </p:nvSpPr>
          <p:spPr>
            <a:xfrm>
              <a:off x="6112150" y="3210711"/>
              <a:ext cx="227781" cy="134409"/>
            </a:xfrm>
            <a:custGeom>
              <a:rect b="b" l="l" r="r" t="t"/>
              <a:pathLst>
                <a:path extrusionOk="0" h="9541" w="16169">
                  <a:moveTo>
                    <a:pt x="15625" y="1"/>
                  </a:moveTo>
                  <a:cubicBezTo>
                    <a:pt x="15454" y="1"/>
                    <a:pt x="15283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8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537" y="8272"/>
                  </a:cubicBezTo>
                  <a:cubicBezTo>
                    <a:pt x="4122" y="7427"/>
                    <a:pt x="6130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0" y="1086"/>
                  </a:cubicBezTo>
                  <a:cubicBezTo>
                    <a:pt x="15852" y="875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852" y="29"/>
                    <a:pt x="15746" y="29"/>
                  </a:cubicBezTo>
                  <a:cubicBezTo>
                    <a:pt x="15706" y="9"/>
                    <a:pt x="15665" y="1"/>
                    <a:pt x="15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3"/>
            <p:cNvSpPr/>
            <p:nvPr/>
          </p:nvSpPr>
          <p:spPr>
            <a:xfrm>
              <a:off x="5129559" y="3126265"/>
              <a:ext cx="226288" cy="829204"/>
            </a:xfrm>
            <a:custGeom>
              <a:rect b="b" l="l" r="r" t="t"/>
              <a:pathLst>
                <a:path extrusionOk="0" h="58861" w="16063">
                  <a:moveTo>
                    <a:pt x="1" y="0"/>
                  </a:moveTo>
                  <a:lnTo>
                    <a:pt x="1" y="49561"/>
                  </a:lnTo>
                  <a:lnTo>
                    <a:pt x="16063" y="58860"/>
                  </a:lnTo>
                  <a:lnTo>
                    <a:pt x="16063" y="9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3"/>
            <p:cNvSpPr/>
            <p:nvPr/>
          </p:nvSpPr>
          <p:spPr>
            <a:xfrm>
              <a:off x="5355849" y="3126265"/>
              <a:ext cx="226302" cy="829204"/>
            </a:xfrm>
            <a:custGeom>
              <a:rect b="b" l="l" r="r" t="t"/>
              <a:pathLst>
                <a:path extrusionOk="0" h="58861" w="16064">
                  <a:moveTo>
                    <a:pt x="16063" y="0"/>
                  </a:moveTo>
                  <a:lnTo>
                    <a:pt x="1" y="9299"/>
                  </a:lnTo>
                  <a:lnTo>
                    <a:pt x="1" y="58860"/>
                  </a:lnTo>
                  <a:lnTo>
                    <a:pt x="16063" y="49561"/>
                  </a:lnTo>
                  <a:lnTo>
                    <a:pt x="1606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3"/>
            <p:cNvSpPr/>
            <p:nvPr/>
          </p:nvSpPr>
          <p:spPr>
            <a:xfrm>
              <a:off x="5129559" y="2995241"/>
              <a:ext cx="452575" cy="262028"/>
            </a:xfrm>
            <a:custGeom>
              <a:rect b="b" l="l" r="r" t="t"/>
              <a:pathLst>
                <a:path extrusionOk="0" h="18600" w="32126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3"/>
            <p:cNvSpPr/>
            <p:nvPr/>
          </p:nvSpPr>
          <p:spPr>
            <a:xfrm>
              <a:off x="5348410" y="3257274"/>
              <a:ext cx="14905" cy="698205"/>
            </a:xfrm>
            <a:custGeom>
              <a:rect b="b" l="l" r="r" t="t"/>
              <a:pathLst>
                <a:path extrusionOk="0" h="49562" w="1058">
                  <a:moveTo>
                    <a:pt x="529" y="0"/>
                  </a:moveTo>
                  <a:cubicBezTo>
                    <a:pt x="529" y="0"/>
                    <a:pt x="423" y="3065"/>
                    <a:pt x="423" y="7820"/>
                  </a:cubicBezTo>
                  <a:cubicBezTo>
                    <a:pt x="212" y="12364"/>
                    <a:pt x="212" y="18599"/>
                    <a:pt x="106" y="24833"/>
                  </a:cubicBezTo>
                  <a:cubicBezTo>
                    <a:pt x="106" y="30963"/>
                    <a:pt x="106" y="37197"/>
                    <a:pt x="1" y="41847"/>
                  </a:cubicBezTo>
                  <a:cubicBezTo>
                    <a:pt x="1" y="44172"/>
                    <a:pt x="1" y="46074"/>
                    <a:pt x="1" y="47448"/>
                  </a:cubicBezTo>
                  <a:cubicBezTo>
                    <a:pt x="1" y="48187"/>
                    <a:pt x="1" y="48716"/>
                    <a:pt x="106" y="49033"/>
                  </a:cubicBezTo>
                  <a:cubicBezTo>
                    <a:pt x="318" y="49350"/>
                    <a:pt x="529" y="49561"/>
                    <a:pt x="529" y="49561"/>
                  </a:cubicBezTo>
                  <a:cubicBezTo>
                    <a:pt x="529" y="49561"/>
                    <a:pt x="740" y="49350"/>
                    <a:pt x="846" y="49033"/>
                  </a:cubicBezTo>
                  <a:cubicBezTo>
                    <a:pt x="1057" y="48716"/>
                    <a:pt x="1057" y="48187"/>
                    <a:pt x="1057" y="47448"/>
                  </a:cubicBezTo>
                  <a:cubicBezTo>
                    <a:pt x="952" y="46074"/>
                    <a:pt x="952" y="44172"/>
                    <a:pt x="952" y="41847"/>
                  </a:cubicBezTo>
                  <a:cubicBezTo>
                    <a:pt x="952" y="37197"/>
                    <a:pt x="952" y="30963"/>
                    <a:pt x="952" y="24833"/>
                  </a:cubicBezTo>
                  <a:cubicBezTo>
                    <a:pt x="846" y="18599"/>
                    <a:pt x="846" y="12470"/>
                    <a:pt x="635" y="7820"/>
                  </a:cubicBezTo>
                  <a:cubicBezTo>
                    <a:pt x="635" y="3170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3"/>
            <p:cNvSpPr/>
            <p:nvPr/>
          </p:nvSpPr>
          <p:spPr>
            <a:xfrm>
              <a:off x="5355849" y="3122869"/>
              <a:ext cx="227781" cy="134409"/>
            </a:xfrm>
            <a:custGeom>
              <a:rect b="b" l="l" r="r" t="t"/>
              <a:pathLst>
                <a:path extrusionOk="0" h="9541" w="16169">
                  <a:moveTo>
                    <a:pt x="15635" y="1"/>
                  </a:moveTo>
                  <a:cubicBezTo>
                    <a:pt x="15491" y="1"/>
                    <a:pt x="15389" y="156"/>
                    <a:pt x="15218" y="241"/>
                  </a:cubicBezTo>
                  <a:cubicBezTo>
                    <a:pt x="14690" y="452"/>
                    <a:pt x="14055" y="875"/>
                    <a:pt x="13316" y="1298"/>
                  </a:cubicBezTo>
                  <a:cubicBezTo>
                    <a:pt x="11836" y="2143"/>
                    <a:pt x="9829" y="3411"/>
                    <a:pt x="7821" y="4574"/>
                  </a:cubicBezTo>
                  <a:cubicBezTo>
                    <a:pt x="5919" y="5842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118"/>
                    <a:pt x="2643" y="8272"/>
                  </a:cubicBezTo>
                  <a:cubicBezTo>
                    <a:pt x="4122" y="7533"/>
                    <a:pt x="6236" y="6370"/>
                    <a:pt x="8243" y="5313"/>
                  </a:cubicBezTo>
                  <a:cubicBezTo>
                    <a:pt x="10251" y="4151"/>
                    <a:pt x="12365" y="2989"/>
                    <a:pt x="13844" y="2143"/>
                  </a:cubicBezTo>
                  <a:cubicBezTo>
                    <a:pt x="14584" y="1720"/>
                    <a:pt x="15218" y="1403"/>
                    <a:pt x="15641" y="1086"/>
                  </a:cubicBezTo>
                  <a:cubicBezTo>
                    <a:pt x="15852" y="981"/>
                    <a:pt x="16063" y="875"/>
                    <a:pt x="16063" y="664"/>
                  </a:cubicBezTo>
                  <a:cubicBezTo>
                    <a:pt x="16169" y="558"/>
                    <a:pt x="16063" y="241"/>
                    <a:pt x="16063" y="241"/>
                  </a:cubicBezTo>
                  <a:cubicBezTo>
                    <a:pt x="16063" y="261"/>
                    <a:pt x="16059" y="270"/>
                    <a:pt x="16052" y="270"/>
                  </a:cubicBezTo>
                  <a:cubicBezTo>
                    <a:pt x="16019" y="270"/>
                    <a:pt x="15917" y="115"/>
                    <a:pt x="15746" y="30"/>
                  </a:cubicBezTo>
                  <a:cubicBezTo>
                    <a:pt x="15706" y="10"/>
                    <a:pt x="15669" y="1"/>
                    <a:pt x="15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3"/>
            <p:cNvSpPr/>
            <p:nvPr/>
          </p:nvSpPr>
          <p:spPr>
            <a:xfrm>
              <a:off x="5507710" y="3519293"/>
              <a:ext cx="226288" cy="655026"/>
            </a:xfrm>
            <a:custGeom>
              <a:rect b="b" l="l" r="r" t="t"/>
              <a:pathLst>
                <a:path extrusionOk="0" h="46497" w="16063">
                  <a:moveTo>
                    <a:pt x="1" y="1"/>
                  </a:moveTo>
                  <a:lnTo>
                    <a:pt x="1" y="37198"/>
                  </a:lnTo>
                  <a:lnTo>
                    <a:pt x="16063" y="46497"/>
                  </a:lnTo>
                  <a:lnTo>
                    <a:pt x="16063" y="9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3"/>
            <p:cNvSpPr/>
            <p:nvPr/>
          </p:nvSpPr>
          <p:spPr>
            <a:xfrm>
              <a:off x="5734000" y="3519293"/>
              <a:ext cx="226302" cy="655026"/>
            </a:xfrm>
            <a:custGeom>
              <a:rect b="b" l="l" r="r" t="t"/>
              <a:pathLst>
                <a:path extrusionOk="0" h="46497" w="16064">
                  <a:moveTo>
                    <a:pt x="16063" y="1"/>
                  </a:moveTo>
                  <a:lnTo>
                    <a:pt x="1" y="9300"/>
                  </a:lnTo>
                  <a:lnTo>
                    <a:pt x="1" y="46497"/>
                  </a:lnTo>
                  <a:lnTo>
                    <a:pt x="16063" y="37198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3"/>
            <p:cNvSpPr/>
            <p:nvPr/>
          </p:nvSpPr>
          <p:spPr>
            <a:xfrm>
              <a:off x="5507710" y="3388283"/>
              <a:ext cx="452575" cy="262028"/>
            </a:xfrm>
            <a:custGeom>
              <a:rect b="b" l="l" r="r" t="t"/>
              <a:pathLst>
                <a:path extrusionOk="0" h="18600" w="32126">
                  <a:moveTo>
                    <a:pt x="16063" y="1"/>
                  </a:moveTo>
                  <a:lnTo>
                    <a:pt x="1" y="9300"/>
                  </a:lnTo>
                  <a:lnTo>
                    <a:pt x="16063" y="18599"/>
                  </a:lnTo>
                  <a:lnTo>
                    <a:pt x="32125" y="9300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3"/>
            <p:cNvSpPr/>
            <p:nvPr/>
          </p:nvSpPr>
          <p:spPr>
            <a:xfrm>
              <a:off x="5726561" y="3650316"/>
              <a:ext cx="14905" cy="524013"/>
            </a:xfrm>
            <a:custGeom>
              <a:rect b="b" l="l" r="r" t="t"/>
              <a:pathLst>
                <a:path extrusionOk="0" h="37197" w="1058">
                  <a:moveTo>
                    <a:pt x="529" y="0"/>
                  </a:moveTo>
                  <a:cubicBezTo>
                    <a:pt x="529" y="0"/>
                    <a:pt x="423" y="2325"/>
                    <a:pt x="423" y="5812"/>
                  </a:cubicBezTo>
                  <a:cubicBezTo>
                    <a:pt x="318" y="9299"/>
                    <a:pt x="212" y="13949"/>
                    <a:pt x="106" y="18599"/>
                  </a:cubicBezTo>
                  <a:cubicBezTo>
                    <a:pt x="106" y="23248"/>
                    <a:pt x="106" y="27898"/>
                    <a:pt x="106" y="31385"/>
                  </a:cubicBezTo>
                  <a:cubicBezTo>
                    <a:pt x="1" y="33076"/>
                    <a:pt x="1" y="34555"/>
                    <a:pt x="1" y="35612"/>
                  </a:cubicBezTo>
                  <a:cubicBezTo>
                    <a:pt x="1" y="36035"/>
                    <a:pt x="1" y="36457"/>
                    <a:pt x="106" y="36774"/>
                  </a:cubicBezTo>
                  <a:cubicBezTo>
                    <a:pt x="318" y="36986"/>
                    <a:pt x="529" y="37197"/>
                    <a:pt x="529" y="37197"/>
                  </a:cubicBezTo>
                  <a:cubicBezTo>
                    <a:pt x="529" y="37197"/>
                    <a:pt x="740" y="36986"/>
                    <a:pt x="952" y="36774"/>
                  </a:cubicBezTo>
                  <a:cubicBezTo>
                    <a:pt x="1057" y="36457"/>
                    <a:pt x="1057" y="36035"/>
                    <a:pt x="1057" y="35612"/>
                  </a:cubicBezTo>
                  <a:cubicBezTo>
                    <a:pt x="1057" y="34555"/>
                    <a:pt x="1057" y="33076"/>
                    <a:pt x="952" y="31385"/>
                  </a:cubicBezTo>
                  <a:cubicBezTo>
                    <a:pt x="952" y="27898"/>
                    <a:pt x="952" y="23248"/>
                    <a:pt x="952" y="18599"/>
                  </a:cubicBezTo>
                  <a:cubicBezTo>
                    <a:pt x="846" y="13949"/>
                    <a:pt x="740" y="9299"/>
                    <a:pt x="635" y="5812"/>
                  </a:cubicBezTo>
                  <a:cubicBezTo>
                    <a:pt x="635" y="2325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3"/>
            <p:cNvSpPr/>
            <p:nvPr/>
          </p:nvSpPr>
          <p:spPr>
            <a:xfrm>
              <a:off x="5734000" y="3515911"/>
              <a:ext cx="227781" cy="134409"/>
            </a:xfrm>
            <a:custGeom>
              <a:rect b="b" l="l" r="r" t="t"/>
              <a:pathLst>
                <a:path extrusionOk="0" h="9541" w="16169">
                  <a:moveTo>
                    <a:pt x="15634" y="1"/>
                  </a:moveTo>
                  <a:cubicBezTo>
                    <a:pt x="15487" y="1"/>
                    <a:pt x="15369" y="155"/>
                    <a:pt x="15112" y="241"/>
                  </a:cubicBezTo>
                  <a:cubicBezTo>
                    <a:pt x="14689" y="452"/>
                    <a:pt x="14055" y="875"/>
                    <a:pt x="13316" y="1298"/>
                  </a:cubicBezTo>
                  <a:cubicBezTo>
                    <a:pt x="11836" y="2143"/>
                    <a:pt x="9829" y="3305"/>
                    <a:pt x="7821" y="4573"/>
                  </a:cubicBezTo>
                  <a:cubicBezTo>
                    <a:pt x="5919" y="5736"/>
                    <a:pt x="3911" y="7004"/>
                    <a:pt x="2431" y="7955"/>
                  </a:cubicBezTo>
                  <a:cubicBezTo>
                    <a:pt x="952" y="8906"/>
                    <a:pt x="1" y="9540"/>
                    <a:pt x="1" y="9540"/>
                  </a:cubicBezTo>
                  <a:cubicBezTo>
                    <a:pt x="1" y="9540"/>
                    <a:pt x="1058" y="9012"/>
                    <a:pt x="2643" y="8272"/>
                  </a:cubicBezTo>
                  <a:cubicBezTo>
                    <a:pt x="4122" y="7427"/>
                    <a:pt x="6236" y="6370"/>
                    <a:pt x="8243" y="5207"/>
                  </a:cubicBezTo>
                  <a:cubicBezTo>
                    <a:pt x="10251" y="4151"/>
                    <a:pt x="12259" y="2988"/>
                    <a:pt x="13844" y="2143"/>
                  </a:cubicBezTo>
                  <a:cubicBezTo>
                    <a:pt x="14584" y="1720"/>
                    <a:pt x="15218" y="1298"/>
                    <a:pt x="15641" y="1086"/>
                  </a:cubicBezTo>
                  <a:cubicBezTo>
                    <a:pt x="15852" y="980"/>
                    <a:pt x="16063" y="875"/>
                    <a:pt x="16063" y="663"/>
                  </a:cubicBezTo>
                  <a:cubicBezTo>
                    <a:pt x="16169" y="452"/>
                    <a:pt x="16063" y="241"/>
                    <a:pt x="16063" y="241"/>
                  </a:cubicBezTo>
                  <a:cubicBezTo>
                    <a:pt x="16063" y="241"/>
                    <a:pt x="15958" y="29"/>
                    <a:pt x="15746" y="29"/>
                  </a:cubicBezTo>
                  <a:cubicBezTo>
                    <a:pt x="15706" y="9"/>
                    <a:pt x="15669" y="1"/>
                    <a:pt x="15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3"/>
            <p:cNvSpPr/>
            <p:nvPr/>
          </p:nvSpPr>
          <p:spPr>
            <a:xfrm>
              <a:off x="4715271" y="2754623"/>
              <a:ext cx="531874" cy="656675"/>
            </a:xfrm>
            <a:custGeom>
              <a:rect b="b" l="l" r="r" t="t"/>
              <a:pathLst>
                <a:path extrusionOk="0" h="46614" w="37755">
                  <a:moveTo>
                    <a:pt x="3114" y="0"/>
                  </a:moveTo>
                  <a:cubicBezTo>
                    <a:pt x="1375" y="0"/>
                    <a:pt x="0" y="1667"/>
                    <a:pt x="664" y="5456"/>
                  </a:cubicBezTo>
                  <a:cubicBezTo>
                    <a:pt x="1403" y="9894"/>
                    <a:pt x="3622" y="17397"/>
                    <a:pt x="6159" y="22786"/>
                  </a:cubicBezTo>
                  <a:cubicBezTo>
                    <a:pt x="7427" y="25428"/>
                    <a:pt x="9751" y="29444"/>
                    <a:pt x="13873" y="33776"/>
                  </a:cubicBezTo>
                  <a:cubicBezTo>
                    <a:pt x="16726" y="36735"/>
                    <a:pt x="19473" y="38531"/>
                    <a:pt x="23066" y="40856"/>
                  </a:cubicBezTo>
                  <a:cubicBezTo>
                    <a:pt x="24017" y="41490"/>
                    <a:pt x="24546" y="42124"/>
                    <a:pt x="26236" y="43498"/>
                  </a:cubicBezTo>
                  <a:cubicBezTo>
                    <a:pt x="27927" y="44978"/>
                    <a:pt x="30146" y="46140"/>
                    <a:pt x="31943" y="46457"/>
                  </a:cubicBezTo>
                  <a:cubicBezTo>
                    <a:pt x="32569" y="46567"/>
                    <a:pt x="33067" y="46614"/>
                    <a:pt x="33459" y="46614"/>
                  </a:cubicBezTo>
                  <a:cubicBezTo>
                    <a:pt x="34191" y="46614"/>
                    <a:pt x="34553" y="46452"/>
                    <a:pt x="34690" y="46246"/>
                  </a:cubicBezTo>
                  <a:cubicBezTo>
                    <a:pt x="34902" y="45823"/>
                    <a:pt x="34690" y="45400"/>
                    <a:pt x="33845" y="45189"/>
                  </a:cubicBezTo>
                  <a:cubicBezTo>
                    <a:pt x="33000" y="44978"/>
                    <a:pt x="31626" y="44661"/>
                    <a:pt x="30146" y="43709"/>
                  </a:cubicBezTo>
                  <a:lnTo>
                    <a:pt x="30146" y="43709"/>
                  </a:lnTo>
                  <a:cubicBezTo>
                    <a:pt x="30147" y="43710"/>
                    <a:pt x="31943" y="44344"/>
                    <a:pt x="33000" y="44555"/>
                  </a:cubicBezTo>
                  <a:cubicBezTo>
                    <a:pt x="34056" y="44766"/>
                    <a:pt x="35113" y="44872"/>
                    <a:pt x="35853" y="44872"/>
                  </a:cubicBezTo>
                  <a:cubicBezTo>
                    <a:pt x="36804" y="44872"/>
                    <a:pt x="37649" y="43604"/>
                    <a:pt x="36804" y="43392"/>
                  </a:cubicBezTo>
                  <a:cubicBezTo>
                    <a:pt x="35958" y="43181"/>
                    <a:pt x="35324" y="43181"/>
                    <a:pt x="33739" y="42758"/>
                  </a:cubicBezTo>
                  <a:cubicBezTo>
                    <a:pt x="32260" y="42441"/>
                    <a:pt x="31309" y="41807"/>
                    <a:pt x="31309" y="41807"/>
                  </a:cubicBezTo>
                  <a:lnTo>
                    <a:pt x="31309" y="41807"/>
                  </a:lnTo>
                  <a:cubicBezTo>
                    <a:pt x="31309" y="41807"/>
                    <a:pt x="33000" y="42230"/>
                    <a:pt x="34585" y="42230"/>
                  </a:cubicBezTo>
                  <a:cubicBezTo>
                    <a:pt x="36064" y="42230"/>
                    <a:pt x="36698" y="41913"/>
                    <a:pt x="37121" y="41702"/>
                  </a:cubicBezTo>
                  <a:cubicBezTo>
                    <a:pt x="37438" y="41490"/>
                    <a:pt x="37755" y="40645"/>
                    <a:pt x="36698" y="40434"/>
                  </a:cubicBezTo>
                  <a:cubicBezTo>
                    <a:pt x="35747" y="40328"/>
                    <a:pt x="34479" y="40539"/>
                    <a:pt x="32788" y="39905"/>
                  </a:cubicBezTo>
                  <a:cubicBezTo>
                    <a:pt x="31520" y="39483"/>
                    <a:pt x="30675" y="39060"/>
                    <a:pt x="30886" y="38848"/>
                  </a:cubicBezTo>
                  <a:cubicBezTo>
                    <a:pt x="30918" y="38833"/>
                    <a:pt x="30962" y="38826"/>
                    <a:pt x="31017" y="38826"/>
                  </a:cubicBezTo>
                  <a:cubicBezTo>
                    <a:pt x="31233" y="38826"/>
                    <a:pt x="31627" y="38923"/>
                    <a:pt x="32176" y="38923"/>
                  </a:cubicBezTo>
                  <a:cubicBezTo>
                    <a:pt x="32420" y="38923"/>
                    <a:pt x="32695" y="38904"/>
                    <a:pt x="33000" y="38848"/>
                  </a:cubicBezTo>
                  <a:cubicBezTo>
                    <a:pt x="34056" y="38743"/>
                    <a:pt x="35007" y="37897"/>
                    <a:pt x="34902" y="37263"/>
                  </a:cubicBezTo>
                  <a:cubicBezTo>
                    <a:pt x="34838" y="36883"/>
                    <a:pt x="34813" y="36807"/>
                    <a:pt x="34552" y="36807"/>
                  </a:cubicBezTo>
                  <a:cubicBezTo>
                    <a:pt x="34378" y="36807"/>
                    <a:pt x="34099" y="36841"/>
                    <a:pt x="33634" y="36841"/>
                  </a:cubicBezTo>
                  <a:cubicBezTo>
                    <a:pt x="32600" y="36841"/>
                    <a:pt x="31651" y="36507"/>
                    <a:pt x="30339" y="36507"/>
                  </a:cubicBezTo>
                  <a:cubicBezTo>
                    <a:pt x="30175" y="36507"/>
                    <a:pt x="30005" y="36512"/>
                    <a:pt x="29829" y="36524"/>
                  </a:cubicBezTo>
                  <a:cubicBezTo>
                    <a:pt x="29168" y="36571"/>
                    <a:pt x="28696" y="36618"/>
                    <a:pt x="28264" y="36618"/>
                  </a:cubicBezTo>
                  <a:cubicBezTo>
                    <a:pt x="27729" y="36618"/>
                    <a:pt x="27254" y="36546"/>
                    <a:pt x="26553" y="36312"/>
                  </a:cubicBezTo>
                  <a:cubicBezTo>
                    <a:pt x="25180" y="35784"/>
                    <a:pt x="21904" y="33142"/>
                    <a:pt x="19156" y="30289"/>
                  </a:cubicBezTo>
                  <a:cubicBezTo>
                    <a:pt x="15986" y="27013"/>
                    <a:pt x="13027" y="21729"/>
                    <a:pt x="12182" y="19299"/>
                  </a:cubicBezTo>
                  <a:cubicBezTo>
                    <a:pt x="10280" y="14332"/>
                    <a:pt x="8695" y="6935"/>
                    <a:pt x="7849" y="4082"/>
                  </a:cubicBezTo>
                  <a:cubicBezTo>
                    <a:pt x="6898" y="1123"/>
                    <a:pt x="5525" y="489"/>
                    <a:pt x="3728" y="66"/>
                  </a:cubicBezTo>
                  <a:cubicBezTo>
                    <a:pt x="3520" y="23"/>
                    <a:pt x="3314" y="0"/>
                    <a:pt x="31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3"/>
            <p:cNvSpPr/>
            <p:nvPr/>
          </p:nvSpPr>
          <p:spPr>
            <a:xfrm>
              <a:off x="4703775" y="2747945"/>
              <a:ext cx="165246" cy="260703"/>
            </a:xfrm>
            <a:custGeom>
              <a:rect b="b" l="l" r="r" t="t"/>
              <a:pathLst>
                <a:path extrusionOk="0" h="18506" w="11730">
                  <a:moveTo>
                    <a:pt x="4848" y="0"/>
                  </a:moveTo>
                  <a:cubicBezTo>
                    <a:pt x="4358" y="0"/>
                    <a:pt x="3833" y="102"/>
                    <a:pt x="3276" y="329"/>
                  </a:cubicBezTo>
                  <a:cubicBezTo>
                    <a:pt x="1057" y="1280"/>
                    <a:pt x="0" y="3605"/>
                    <a:pt x="951" y="7832"/>
                  </a:cubicBezTo>
                  <a:cubicBezTo>
                    <a:pt x="1797" y="12059"/>
                    <a:pt x="3487" y="18505"/>
                    <a:pt x="3487" y="18505"/>
                  </a:cubicBezTo>
                  <a:cubicBezTo>
                    <a:pt x="3487" y="18505"/>
                    <a:pt x="3501" y="18505"/>
                    <a:pt x="3527" y="18505"/>
                  </a:cubicBezTo>
                  <a:cubicBezTo>
                    <a:pt x="3958" y="18505"/>
                    <a:pt x="7844" y="18411"/>
                    <a:pt x="11730" y="15123"/>
                  </a:cubicBezTo>
                  <a:cubicBezTo>
                    <a:pt x="11730" y="15123"/>
                    <a:pt x="9722" y="5930"/>
                    <a:pt x="8982" y="3605"/>
                  </a:cubicBezTo>
                  <a:cubicBezTo>
                    <a:pt x="8302" y="1734"/>
                    <a:pt x="6869" y="0"/>
                    <a:pt x="4848" y="0"/>
                  </a:cubicBezTo>
                  <a:close/>
                </a:path>
              </a:pathLst>
            </a:custGeom>
            <a:solidFill>
              <a:srgbClr val="E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5" name="Google Shape;3515;p33"/>
          <p:cNvSpPr txBox="1"/>
          <p:nvPr>
            <p:ph type="ctrTitle"/>
          </p:nvPr>
        </p:nvSpPr>
        <p:spPr>
          <a:xfrm>
            <a:off x="659400" y="2456075"/>
            <a:ext cx="47028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&amp;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Smart-contract</a:t>
            </a:r>
            <a:endParaRPr/>
          </a:p>
        </p:txBody>
      </p:sp>
      <p:sp>
        <p:nvSpPr>
          <p:cNvPr id="3516" name="Google Shape;3516;p33"/>
          <p:cNvSpPr txBox="1"/>
          <p:nvPr>
            <p:ph idx="1" type="subTitle"/>
          </p:nvPr>
        </p:nvSpPr>
        <p:spPr>
          <a:xfrm>
            <a:off x="659400" y="3965800"/>
            <a:ext cx="47028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par Smart-contract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6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42"/>
          <p:cNvSpPr txBox="1"/>
          <p:nvPr>
            <p:ph idx="2" type="title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18" name="Google Shape;3718;p42"/>
          <p:cNvSpPr txBox="1"/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3719" name="Google Shape;3719;p42"/>
          <p:cNvGrpSpPr/>
          <p:nvPr/>
        </p:nvGrpSpPr>
        <p:grpSpPr>
          <a:xfrm flipH="1">
            <a:off x="1057350" y="1325769"/>
            <a:ext cx="2236048" cy="2492098"/>
            <a:chOff x="402315" y="2889781"/>
            <a:chExt cx="1855487" cy="2067616"/>
          </a:xfrm>
        </p:grpSpPr>
        <p:sp>
          <p:nvSpPr>
            <p:cNvPr id="3720" name="Google Shape;3720;p42"/>
            <p:cNvSpPr/>
            <p:nvPr/>
          </p:nvSpPr>
          <p:spPr>
            <a:xfrm>
              <a:off x="1102448" y="4404298"/>
              <a:ext cx="626488" cy="327907"/>
            </a:xfrm>
            <a:custGeom>
              <a:rect b="b" l="l" r="r" t="t"/>
              <a:pathLst>
                <a:path extrusionOk="0" h="22587" w="43154">
                  <a:moveTo>
                    <a:pt x="31406" y="0"/>
                  </a:moveTo>
                  <a:cubicBezTo>
                    <a:pt x="27054" y="0"/>
                    <a:pt x="22037" y="1228"/>
                    <a:pt x="17972" y="3532"/>
                  </a:cubicBezTo>
                  <a:lnTo>
                    <a:pt x="8210" y="9189"/>
                  </a:lnTo>
                  <a:cubicBezTo>
                    <a:pt x="1554" y="13072"/>
                    <a:pt x="1" y="18285"/>
                    <a:pt x="4660" y="21059"/>
                  </a:cubicBezTo>
                  <a:cubicBezTo>
                    <a:pt x="6462" y="22088"/>
                    <a:pt x="8943" y="22587"/>
                    <a:pt x="11688" y="22587"/>
                  </a:cubicBezTo>
                  <a:cubicBezTo>
                    <a:pt x="16042" y="22587"/>
                    <a:pt x="21057" y="21332"/>
                    <a:pt x="25071" y="18951"/>
                  </a:cubicBezTo>
                  <a:lnTo>
                    <a:pt x="34833" y="13294"/>
                  </a:lnTo>
                  <a:cubicBezTo>
                    <a:pt x="41489" y="9522"/>
                    <a:pt x="43153" y="4197"/>
                    <a:pt x="38494" y="1535"/>
                  </a:cubicBezTo>
                  <a:cubicBezTo>
                    <a:pt x="36681" y="499"/>
                    <a:pt x="34178" y="0"/>
                    <a:pt x="31406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1" name="Google Shape;3721;p42"/>
            <p:cNvGrpSpPr/>
            <p:nvPr/>
          </p:nvGrpSpPr>
          <p:grpSpPr>
            <a:xfrm>
              <a:off x="402315" y="2889781"/>
              <a:ext cx="1855487" cy="2067616"/>
              <a:chOff x="2189025" y="1716000"/>
              <a:chExt cx="3296300" cy="3673150"/>
            </a:xfrm>
          </p:grpSpPr>
          <p:sp>
            <p:nvSpPr>
              <p:cNvPr id="3722" name="Google Shape;3722;p42"/>
              <p:cNvSpPr/>
              <p:nvPr/>
            </p:nvSpPr>
            <p:spPr>
              <a:xfrm>
                <a:off x="2234300" y="3311975"/>
                <a:ext cx="2791450" cy="1600050"/>
              </a:xfrm>
              <a:custGeom>
                <a:rect b="b" l="l" r="r" t="t"/>
                <a:pathLst>
                  <a:path extrusionOk="0" h="64002" w="111658">
                    <a:moveTo>
                      <a:pt x="72672" y="0"/>
                    </a:moveTo>
                    <a:cubicBezTo>
                      <a:pt x="71971" y="0"/>
                      <a:pt x="71269" y="159"/>
                      <a:pt x="70725" y="476"/>
                    </a:cubicBezTo>
                    <a:lnTo>
                      <a:pt x="1087" y="40683"/>
                    </a:lnTo>
                    <a:cubicBezTo>
                      <a:pt x="0" y="41317"/>
                      <a:pt x="0" y="42313"/>
                      <a:pt x="1087" y="42947"/>
                    </a:cubicBezTo>
                    <a:lnTo>
                      <a:pt x="36676" y="63594"/>
                    </a:lnTo>
                    <a:cubicBezTo>
                      <a:pt x="37219" y="63866"/>
                      <a:pt x="37944" y="64002"/>
                      <a:pt x="38668" y="64002"/>
                    </a:cubicBezTo>
                    <a:cubicBezTo>
                      <a:pt x="39393" y="64002"/>
                      <a:pt x="40117" y="63866"/>
                      <a:pt x="40660" y="63594"/>
                    </a:cubicBezTo>
                    <a:lnTo>
                      <a:pt x="110570" y="23477"/>
                    </a:lnTo>
                    <a:cubicBezTo>
                      <a:pt x="111657" y="22844"/>
                      <a:pt x="111657" y="21847"/>
                      <a:pt x="110570" y="21214"/>
                    </a:cubicBezTo>
                    <a:lnTo>
                      <a:pt x="74619" y="476"/>
                    </a:lnTo>
                    <a:cubicBezTo>
                      <a:pt x="74076" y="159"/>
                      <a:pt x="73374" y="0"/>
                      <a:pt x="72672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42"/>
              <p:cNvSpPr/>
              <p:nvPr/>
            </p:nvSpPr>
            <p:spPr>
              <a:xfrm>
                <a:off x="2200325" y="2653725"/>
                <a:ext cx="1000700" cy="2128125"/>
              </a:xfrm>
              <a:custGeom>
                <a:rect b="b" l="l" r="r" t="t"/>
                <a:pathLst>
                  <a:path extrusionOk="0" h="85125" w="40028">
                    <a:moveTo>
                      <a:pt x="1" y="1"/>
                    </a:moveTo>
                    <a:lnTo>
                      <a:pt x="1" y="59588"/>
                    </a:lnTo>
                    <a:cubicBezTo>
                      <a:pt x="1" y="61489"/>
                      <a:pt x="1359" y="63753"/>
                      <a:pt x="2989" y="64659"/>
                    </a:cubicBezTo>
                    <a:lnTo>
                      <a:pt x="37129" y="84400"/>
                    </a:lnTo>
                    <a:cubicBezTo>
                      <a:pt x="37944" y="84853"/>
                      <a:pt x="38940" y="85125"/>
                      <a:pt x="40027" y="85125"/>
                    </a:cubicBezTo>
                    <a:lnTo>
                      <a:pt x="40027" y="383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42"/>
              <p:cNvSpPr/>
              <p:nvPr/>
            </p:nvSpPr>
            <p:spPr>
              <a:xfrm>
                <a:off x="3201000" y="2839375"/>
                <a:ext cx="1568925" cy="1942475"/>
              </a:xfrm>
              <a:custGeom>
                <a:rect b="b" l="l" r="r" t="t"/>
                <a:pathLst>
                  <a:path extrusionOk="0" h="77699" w="62757">
                    <a:moveTo>
                      <a:pt x="62756" y="1"/>
                    </a:moveTo>
                    <a:lnTo>
                      <a:pt x="0" y="30881"/>
                    </a:lnTo>
                    <a:lnTo>
                      <a:pt x="0" y="77699"/>
                    </a:lnTo>
                    <a:cubicBezTo>
                      <a:pt x="1087" y="77699"/>
                      <a:pt x="2083" y="77427"/>
                      <a:pt x="2898" y="76974"/>
                    </a:cubicBezTo>
                    <a:lnTo>
                      <a:pt x="59768" y="44102"/>
                    </a:lnTo>
                    <a:cubicBezTo>
                      <a:pt x="61398" y="43196"/>
                      <a:pt x="62756" y="40933"/>
                      <a:pt x="62756" y="39031"/>
                    </a:cubicBezTo>
                    <a:lnTo>
                      <a:pt x="62756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42"/>
              <p:cNvSpPr/>
              <p:nvPr/>
            </p:nvSpPr>
            <p:spPr>
              <a:xfrm>
                <a:off x="2189025" y="1716000"/>
                <a:ext cx="2592200" cy="1998425"/>
              </a:xfrm>
              <a:custGeom>
                <a:rect b="b" l="l" r="r" t="t"/>
                <a:pathLst>
                  <a:path extrusionOk="0" h="79937" w="103688">
                    <a:moveTo>
                      <a:pt x="62481" y="0"/>
                    </a:moveTo>
                    <a:cubicBezTo>
                      <a:pt x="61750" y="0"/>
                      <a:pt x="61023" y="183"/>
                      <a:pt x="60402" y="562"/>
                    </a:cubicBezTo>
                    <a:lnTo>
                      <a:pt x="1902" y="34340"/>
                    </a:lnTo>
                    <a:cubicBezTo>
                      <a:pt x="272" y="35246"/>
                      <a:pt x="0" y="37148"/>
                      <a:pt x="1268" y="38506"/>
                    </a:cubicBezTo>
                    <a:lnTo>
                      <a:pt x="38034" y="78623"/>
                    </a:lnTo>
                    <a:cubicBezTo>
                      <a:pt x="38830" y="79476"/>
                      <a:pt x="40055" y="79936"/>
                      <a:pt x="41260" y="79936"/>
                    </a:cubicBezTo>
                    <a:cubicBezTo>
                      <a:pt x="41974" y="79936"/>
                      <a:pt x="42680" y="79775"/>
                      <a:pt x="43286" y="79438"/>
                    </a:cubicBezTo>
                    <a:lnTo>
                      <a:pt x="101786" y="45660"/>
                    </a:lnTo>
                    <a:cubicBezTo>
                      <a:pt x="103416" y="44754"/>
                      <a:pt x="103688" y="42853"/>
                      <a:pt x="102420" y="41494"/>
                    </a:cubicBezTo>
                    <a:lnTo>
                      <a:pt x="65654" y="1377"/>
                    </a:lnTo>
                    <a:cubicBezTo>
                      <a:pt x="64870" y="481"/>
                      <a:pt x="63669" y="0"/>
                      <a:pt x="62481" y="0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42"/>
              <p:cNvSpPr/>
              <p:nvPr/>
            </p:nvSpPr>
            <p:spPr>
              <a:xfrm>
                <a:off x="2408625" y="1885400"/>
                <a:ext cx="2159800" cy="1659925"/>
              </a:xfrm>
              <a:custGeom>
                <a:rect b="b" l="l" r="r" t="t"/>
                <a:pathLst>
                  <a:path extrusionOk="0" h="66397" w="86392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815" y="32273"/>
                    </a:lnTo>
                    <a:lnTo>
                      <a:pt x="31242" y="65508"/>
                    </a:lnTo>
                    <a:lnTo>
                      <a:pt x="31333" y="65508"/>
                    </a:lnTo>
                    <a:cubicBezTo>
                      <a:pt x="31846" y="66078"/>
                      <a:pt x="32610" y="66397"/>
                      <a:pt x="33377" y="66397"/>
                    </a:cubicBezTo>
                    <a:cubicBezTo>
                      <a:pt x="33828" y="66397"/>
                      <a:pt x="34281" y="66286"/>
                      <a:pt x="34684" y="66051"/>
                    </a:cubicBezTo>
                    <a:lnTo>
                      <a:pt x="34774" y="66051"/>
                    </a:lnTo>
                    <a:lnTo>
                      <a:pt x="85214" y="36982"/>
                    </a:lnTo>
                    <a:cubicBezTo>
                      <a:pt x="86211" y="36348"/>
                      <a:pt x="86392" y="35081"/>
                      <a:pt x="85667" y="34175"/>
                    </a:cubicBezTo>
                    <a:lnTo>
                      <a:pt x="85577" y="34175"/>
                    </a:lnTo>
                    <a:lnTo>
                      <a:pt x="55149" y="940"/>
                    </a:lnTo>
                    <a:lnTo>
                      <a:pt x="55059" y="850"/>
                    </a:lnTo>
                    <a:cubicBezTo>
                      <a:pt x="54697" y="488"/>
                      <a:pt x="54153" y="125"/>
                      <a:pt x="53519" y="35"/>
                    </a:cubicBez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1E37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42"/>
              <p:cNvSpPr/>
              <p:nvPr/>
            </p:nvSpPr>
            <p:spPr>
              <a:xfrm>
                <a:off x="2424475" y="1927000"/>
                <a:ext cx="2121325" cy="1618300"/>
              </a:xfrm>
              <a:custGeom>
                <a:rect b="b" l="l" r="r" t="t"/>
                <a:pathLst>
                  <a:path extrusionOk="0" h="64732" w="84853">
                    <a:moveTo>
                      <a:pt x="52704" y="1"/>
                    </a:moveTo>
                    <a:lnTo>
                      <a:pt x="0" y="30428"/>
                    </a:lnTo>
                    <a:lnTo>
                      <a:pt x="30608" y="63753"/>
                    </a:lnTo>
                    <a:cubicBezTo>
                      <a:pt x="31152" y="64405"/>
                      <a:pt x="31923" y="64731"/>
                      <a:pt x="32708" y="64731"/>
                    </a:cubicBezTo>
                    <a:cubicBezTo>
                      <a:pt x="33231" y="64731"/>
                      <a:pt x="33760" y="64586"/>
                      <a:pt x="34231" y="64297"/>
                    </a:cubicBezTo>
                    <a:lnTo>
                      <a:pt x="84852" y="35137"/>
                    </a:lnTo>
                    <a:lnTo>
                      <a:pt x="52704" y="1"/>
                    </a:lnTo>
                    <a:close/>
                  </a:path>
                </a:pathLst>
              </a:custGeom>
              <a:solidFill>
                <a:srgbClr val="3445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42"/>
              <p:cNvSpPr/>
              <p:nvPr/>
            </p:nvSpPr>
            <p:spPr>
              <a:xfrm>
                <a:off x="2770850" y="2189625"/>
                <a:ext cx="1091225" cy="676950"/>
              </a:xfrm>
              <a:custGeom>
                <a:rect b="b" l="l" r="r" t="t"/>
                <a:pathLst>
                  <a:path extrusionOk="0" fill="none" h="27078" w="43649">
                    <a:moveTo>
                      <a:pt x="0" y="25266"/>
                    </a:moveTo>
                    <a:cubicBezTo>
                      <a:pt x="3623" y="23093"/>
                      <a:pt x="5886" y="27077"/>
                      <a:pt x="9509" y="24904"/>
                    </a:cubicBezTo>
                    <a:cubicBezTo>
                      <a:pt x="13131" y="22821"/>
                      <a:pt x="10867" y="18927"/>
                      <a:pt x="14580" y="16844"/>
                    </a:cubicBezTo>
                    <a:cubicBezTo>
                      <a:pt x="18202" y="14671"/>
                      <a:pt x="20466" y="18655"/>
                      <a:pt x="24088" y="16573"/>
                    </a:cubicBezTo>
                    <a:cubicBezTo>
                      <a:pt x="27711" y="14399"/>
                      <a:pt x="25447" y="10505"/>
                      <a:pt x="29069" y="8422"/>
                    </a:cubicBezTo>
                    <a:cubicBezTo>
                      <a:pt x="32782" y="6340"/>
                      <a:pt x="35046" y="10234"/>
                      <a:pt x="38668" y="8151"/>
                    </a:cubicBezTo>
                    <a:cubicBezTo>
                      <a:pt x="42290" y="5977"/>
                      <a:pt x="40027" y="2083"/>
                      <a:pt x="43649" y="1"/>
                    </a:cubicBezTo>
                  </a:path>
                </a:pathLst>
              </a:custGeom>
              <a:noFill/>
              <a:ln cap="flat" cmpd="sng" w="29425">
                <a:solidFill>
                  <a:srgbClr val="6CFFE6"/>
                </a:solidFill>
                <a:prstDash val="solid"/>
                <a:miter lim="905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42"/>
              <p:cNvSpPr/>
              <p:nvPr/>
            </p:nvSpPr>
            <p:spPr>
              <a:xfrm>
                <a:off x="2913475" y="2416025"/>
                <a:ext cx="1150100" cy="640725"/>
              </a:xfrm>
              <a:custGeom>
                <a:rect b="b" l="l" r="r" t="t"/>
                <a:pathLst>
                  <a:path extrusionOk="0" fill="none" h="25629" w="46004">
                    <a:moveTo>
                      <a:pt x="0" y="23455"/>
                    </a:moveTo>
                    <a:cubicBezTo>
                      <a:pt x="3170" y="21644"/>
                      <a:pt x="5434" y="25628"/>
                      <a:pt x="8513" y="23817"/>
                    </a:cubicBezTo>
                    <a:cubicBezTo>
                      <a:pt x="11682" y="22006"/>
                      <a:pt x="9418" y="18112"/>
                      <a:pt x="12497" y="16301"/>
                    </a:cubicBezTo>
                    <a:cubicBezTo>
                      <a:pt x="15667" y="14489"/>
                      <a:pt x="17931" y="18383"/>
                      <a:pt x="21010" y="16572"/>
                    </a:cubicBezTo>
                    <a:cubicBezTo>
                      <a:pt x="24089" y="14761"/>
                      <a:pt x="21825" y="10867"/>
                      <a:pt x="24994" y="9056"/>
                    </a:cubicBezTo>
                    <a:cubicBezTo>
                      <a:pt x="28073" y="7245"/>
                      <a:pt x="30337" y="11139"/>
                      <a:pt x="33507" y="9418"/>
                    </a:cubicBezTo>
                    <a:cubicBezTo>
                      <a:pt x="36585" y="7607"/>
                      <a:pt x="34322" y="3623"/>
                      <a:pt x="37491" y="1811"/>
                    </a:cubicBezTo>
                    <a:cubicBezTo>
                      <a:pt x="40570" y="0"/>
                      <a:pt x="42834" y="3985"/>
                      <a:pt x="46003" y="2174"/>
                    </a:cubicBezTo>
                  </a:path>
                </a:pathLst>
              </a:custGeom>
              <a:noFill/>
              <a:ln cap="flat" cmpd="sng" w="29425">
                <a:solidFill>
                  <a:srgbClr val="6CFFE6"/>
                </a:solidFill>
                <a:prstDash val="solid"/>
                <a:miter lim="905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42"/>
              <p:cNvSpPr/>
              <p:nvPr/>
            </p:nvSpPr>
            <p:spPr>
              <a:xfrm>
                <a:off x="3058375" y="2617500"/>
                <a:ext cx="1147825" cy="602250"/>
              </a:xfrm>
              <a:custGeom>
                <a:rect b="b" l="l" r="r" t="t"/>
                <a:pathLst>
                  <a:path extrusionOk="0" fill="none" h="24090" w="45913">
                    <a:moveTo>
                      <a:pt x="0" y="22731"/>
                    </a:moveTo>
                    <a:cubicBezTo>
                      <a:pt x="4347" y="20195"/>
                      <a:pt x="6611" y="24089"/>
                      <a:pt x="10957" y="21554"/>
                    </a:cubicBezTo>
                    <a:cubicBezTo>
                      <a:pt x="15304" y="19109"/>
                      <a:pt x="13040" y="15124"/>
                      <a:pt x="17478" y="12588"/>
                    </a:cubicBezTo>
                    <a:cubicBezTo>
                      <a:pt x="21824" y="10143"/>
                      <a:pt x="24088" y="14037"/>
                      <a:pt x="28435" y="11502"/>
                    </a:cubicBezTo>
                    <a:cubicBezTo>
                      <a:pt x="32782" y="8966"/>
                      <a:pt x="30518" y="5072"/>
                      <a:pt x="34865" y="2537"/>
                    </a:cubicBezTo>
                    <a:cubicBezTo>
                      <a:pt x="39302" y="1"/>
                      <a:pt x="41566" y="3985"/>
                      <a:pt x="45913" y="1450"/>
                    </a:cubicBezTo>
                  </a:path>
                </a:pathLst>
              </a:custGeom>
              <a:noFill/>
              <a:ln cap="flat" cmpd="sng" w="29425">
                <a:solidFill>
                  <a:srgbClr val="6CFFE6"/>
                </a:solidFill>
                <a:prstDash val="solid"/>
                <a:miter lim="905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42"/>
              <p:cNvSpPr/>
              <p:nvPr/>
            </p:nvSpPr>
            <p:spPr>
              <a:xfrm>
                <a:off x="2408625" y="1885400"/>
                <a:ext cx="1338000" cy="802325"/>
              </a:xfrm>
              <a:custGeom>
                <a:rect b="b" l="l" r="r" t="t"/>
                <a:pathLst>
                  <a:path extrusionOk="0" h="32093" w="53520">
                    <a:moveTo>
                      <a:pt x="53045" y="1"/>
                    </a:moveTo>
                    <a:cubicBezTo>
                      <a:pt x="52574" y="1"/>
                      <a:pt x="52116" y="103"/>
                      <a:pt x="51708" y="307"/>
                    </a:cubicBezTo>
                    <a:lnTo>
                      <a:pt x="51618" y="397"/>
                    </a:lnTo>
                    <a:lnTo>
                      <a:pt x="1177" y="29466"/>
                    </a:lnTo>
                    <a:cubicBezTo>
                      <a:pt x="181" y="30100"/>
                      <a:pt x="0" y="31187"/>
                      <a:pt x="634" y="32092"/>
                    </a:cubicBezTo>
                    <a:lnTo>
                      <a:pt x="53338" y="1665"/>
                    </a:lnTo>
                    <a:lnTo>
                      <a:pt x="53519" y="35"/>
                    </a:lnTo>
                    <a:cubicBezTo>
                      <a:pt x="53361" y="12"/>
                      <a:pt x="53202" y="1"/>
                      <a:pt x="53045" y="1"/>
                    </a:cubicBezTo>
                    <a:close/>
                  </a:path>
                </a:pathLst>
              </a:custGeom>
              <a:solidFill>
                <a:srgbClr val="031F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42"/>
              <p:cNvSpPr/>
              <p:nvPr/>
            </p:nvSpPr>
            <p:spPr>
              <a:xfrm>
                <a:off x="3891500" y="4435450"/>
                <a:ext cx="482225" cy="207975"/>
              </a:xfrm>
              <a:custGeom>
                <a:rect b="b" l="l" r="r" t="t"/>
                <a:pathLst>
                  <a:path extrusionOk="0" h="8319" w="19289">
                    <a:moveTo>
                      <a:pt x="18202" y="1"/>
                    </a:moveTo>
                    <a:cubicBezTo>
                      <a:pt x="18111" y="1"/>
                      <a:pt x="12588" y="272"/>
                      <a:pt x="12588" y="272"/>
                    </a:cubicBezTo>
                    <a:cubicBezTo>
                      <a:pt x="11320" y="1902"/>
                      <a:pt x="5977" y="1631"/>
                      <a:pt x="1902" y="2265"/>
                    </a:cubicBezTo>
                    <a:cubicBezTo>
                      <a:pt x="1721" y="2265"/>
                      <a:pt x="1630" y="2265"/>
                      <a:pt x="1540" y="2355"/>
                    </a:cubicBezTo>
                    <a:cubicBezTo>
                      <a:pt x="0" y="3351"/>
                      <a:pt x="2083" y="5796"/>
                      <a:pt x="3260" y="6340"/>
                    </a:cubicBezTo>
                    <a:cubicBezTo>
                      <a:pt x="4166" y="6702"/>
                      <a:pt x="5252" y="6973"/>
                      <a:pt x="6158" y="7155"/>
                    </a:cubicBezTo>
                    <a:cubicBezTo>
                      <a:pt x="7335" y="7336"/>
                      <a:pt x="8241" y="7245"/>
                      <a:pt x="9418" y="7336"/>
                    </a:cubicBezTo>
                    <a:cubicBezTo>
                      <a:pt x="10414" y="7336"/>
                      <a:pt x="11772" y="7336"/>
                      <a:pt x="12678" y="7698"/>
                    </a:cubicBezTo>
                    <a:cubicBezTo>
                      <a:pt x="13403" y="7879"/>
                      <a:pt x="14036" y="8060"/>
                      <a:pt x="14942" y="8241"/>
                    </a:cubicBezTo>
                    <a:cubicBezTo>
                      <a:pt x="15183" y="8293"/>
                      <a:pt x="15443" y="8318"/>
                      <a:pt x="15712" y="8318"/>
                    </a:cubicBezTo>
                    <a:cubicBezTo>
                      <a:pt x="16861" y="8318"/>
                      <a:pt x="18176" y="7854"/>
                      <a:pt x="18836" y="6973"/>
                    </a:cubicBezTo>
                    <a:cubicBezTo>
                      <a:pt x="19017" y="6792"/>
                      <a:pt x="19198" y="6430"/>
                      <a:pt x="19289" y="6158"/>
                    </a:cubicBezTo>
                    <a:cubicBezTo>
                      <a:pt x="19289" y="5887"/>
                      <a:pt x="19198" y="5706"/>
                      <a:pt x="19198" y="5434"/>
                    </a:cubicBezTo>
                    <a:cubicBezTo>
                      <a:pt x="19108" y="5072"/>
                      <a:pt x="18021" y="1"/>
                      <a:pt x="18202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42"/>
              <p:cNvSpPr/>
              <p:nvPr/>
            </p:nvSpPr>
            <p:spPr>
              <a:xfrm>
                <a:off x="4156375" y="3740425"/>
                <a:ext cx="215100" cy="723350"/>
              </a:xfrm>
              <a:custGeom>
                <a:rect b="b" l="l" r="r" t="t"/>
                <a:pathLst>
                  <a:path extrusionOk="0" h="28934" w="8604">
                    <a:moveTo>
                      <a:pt x="0" y="0"/>
                    </a:moveTo>
                    <a:cubicBezTo>
                      <a:pt x="362" y="3804"/>
                      <a:pt x="1993" y="28073"/>
                      <a:pt x="1993" y="28073"/>
                    </a:cubicBezTo>
                    <a:cubicBezTo>
                      <a:pt x="2742" y="28712"/>
                      <a:pt x="3552" y="28933"/>
                      <a:pt x="4314" y="28933"/>
                    </a:cubicBezTo>
                    <a:cubicBezTo>
                      <a:pt x="6036" y="28933"/>
                      <a:pt x="7516" y="27802"/>
                      <a:pt x="7516" y="27802"/>
                    </a:cubicBezTo>
                    <a:cubicBezTo>
                      <a:pt x="7516" y="27802"/>
                      <a:pt x="8513" y="7336"/>
                      <a:pt x="8513" y="5977"/>
                    </a:cubicBezTo>
                    <a:cubicBezTo>
                      <a:pt x="8603" y="4619"/>
                      <a:pt x="7064" y="725"/>
                      <a:pt x="7064" y="725"/>
                    </a:cubicBezTo>
                    <a:lnTo>
                      <a:pt x="4800" y="27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42"/>
              <p:cNvSpPr/>
              <p:nvPr/>
            </p:nvSpPr>
            <p:spPr>
              <a:xfrm>
                <a:off x="3592650" y="4587125"/>
                <a:ext cx="475450" cy="207250"/>
              </a:xfrm>
              <a:custGeom>
                <a:rect b="b" l="l" r="r" t="t"/>
                <a:pathLst>
                  <a:path extrusionOk="0" h="8290" w="19018">
                    <a:moveTo>
                      <a:pt x="12860" y="1"/>
                    </a:moveTo>
                    <a:cubicBezTo>
                      <a:pt x="12078" y="783"/>
                      <a:pt x="10189" y="932"/>
                      <a:pt x="7961" y="932"/>
                    </a:cubicBezTo>
                    <a:cubicBezTo>
                      <a:pt x="6587" y="932"/>
                      <a:pt x="5084" y="875"/>
                      <a:pt x="3632" y="875"/>
                    </a:cubicBezTo>
                    <a:cubicBezTo>
                      <a:pt x="3075" y="875"/>
                      <a:pt x="2525" y="883"/>
                      <a:pt x="1993" y="906"/>
                    </a:cubicBezTo>
                    <a:cubicBezTo>
                      <a:pt x="1902" y="906"/>
                      <a:pt x="1721" y="906"/>
                      <a:pt x="1631" y="997"/>
                    </a:cubicBezTo>
                    <a:cubicBezTo>
                      <a:pt x="1" y="1812"/>
                      <a:pt x="1812" y="4438"/>
                      <a:pt x="2989" y="5072"/>
                    </a:cubicBezTo>
                    <a:cubicBezTo>
                      <a:pt x="3894" y="5615"/>
                      <a:pt x="4891" y="5978"/>
                      <a:pt x="5887" y="6159"/>
                    </a:cubicBezTo>
                    <a:cubicBezTo>
                      <a:pt x="6973" y="6431"/>
                      <a:pt x="7879" y="6431"/>
                      <a:pt x="9056" y="6612"/>
                    </a:cubicBezTo>
                    <a:cubicBezTo>
                      <a:pt x="9962" y="6793"/>
                      <a:pt x="11411" y="6883"/>
                      <a:pt x="12226" y="7336"/>
                    </a:cubicBezTo>
                    <a:cubicBezTo>
                      <a:pt x="12950" y="7608"/>
                      <a:pt x="13494" y="7789"/>
                      <a:pt x="14399" y="8151"/>
                    </a:cubicBezTo>
                    <a:cubicBezTo>
                      <a:pt x="14727" y="8245"/>
                      <a:pt x="15096" y="8290"/>
                      <a:pt x="15481" y="8290"/>
                    </a:cubicBezTo>
                    <a:cubicBezTo>
                      <a:pt x="16583" y="8290"/>
                      <a:pt x="17803" y="7917"/>
                      <a:pt x="18474" y="7246"/>
                    </a:cubicBezTo>
                    <a:cubicBezTo>
                      <a:pt x="18655" y="6974"/>
                      <a:pt x="18836" y="6702"/>
                      <a:pt x="18927" y="6431"/>
                    </a:cubicBezTo>
                    <a:cubicBezTo>
                      <a:pt x="19018" y="6159"/>
                      <a:pt x="19018" y="5978"/>
                      <a:pt x="18927" y="5706"/>
                    </a:cubicBezTo>
                    <a:cubicBezTo>
                      <a:pt x="18927" y="5344"/>
                      <a:pt x="18293" y="182"/>
                      <a:pt x="18474" y="182"/>
                    </a:cubicBezTo>
                    <a:cubicBezTo>
                      <a:pt x="18384" y="182"/>
                      <a:pt x="12860" y="1"/>
                      <a:pt x="12860" y="1"/>
                    </a:cubicBezTo>
                    <a:close/>
                  </a:path>
                </a:pathLst>
              </a:custGeom>
              <a:solidFill>
                <a:srgbClr val="2D29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42"/>
              <p:cNvSpPr/>
              <p:nvPr/>
            </p:nvSpPr>
            <p:spPr>
              <a:xfrm>
                <a:off x="3864325" y="3896625"/>
                <a:ext cx="212825" cy="714325"/>
              </a:xfrm>
              <a:custGeom>
                <a:rect b="b" l="l" r="r" t="t"/>
                <a:pathLst>
                  <a:path extrusionOk="0" h="28573" w="8513">
                    <a:moveTo>
                      <a:pt x="0" y="1"/>
                    </a:moveTo>
                    <a:cubicBezTo>
                      <a:pt x="363" y="3804"/>
                      <a:pt x="1993" y="27530"/>
                      <a:pt x="1993" y="27530"/>
                    </a:cubicBezTo>
                    <a:cubicBezTo>
                      <a:pt x="2882" y="28321"/>
                      <a:pt x="3867" y="28572"/>
                      <a:pt x="4760" y="28572"/>
                    </a:cubicBezTo>
                    <a:cubicBezTo>
                      <a:pt x="6324" y="28572"/>
                      <a:pt x="7607" y="27802"/>
                      <a:pt x="7607" y="27802"/>
                    </a:cubicBezTo>
                    <a:cubicBezTo>
                      <a:pt x="7607" y="27802"/>
                      <a:pt x="8513" y="7336"/>
                      <a:pt x="8513" y="588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42"/>
              <p:cNvSpPr/>
              <p:nvPr/>
            </p:nvSpPr>
            <p:spPr>
              <a:xfrm>
                <a:off x="3941300" y="4509600"/>
                <a:ext cx="1544025" cy="879550"/>
              </a:xfrm>
              <a:custGeom>
                <a:rect b="b" l="l" r="r" t="t"/>
                <a:pathLst>
                  <a:path extrusionOk="0" h="35182" w="61761">
                    <a:moveTo>
                      <a:pt x="30835" y="0"/>
                    </a:moveTo>
                    <a:cubicBezTo>
                      <a:pt x="29771" y="0"/>
                      <a:pt x="28707" y="249"/>
                      <a:pt x="27892" y="747"/>
                    </a:cubicBezTo>
                    <a:lnTo>
                      <a:pt x="1630" y="15871"/>
                    </a:lnTo>
                    <a:cubicBezTo>
                      <a:pt x="0" y="16867"/>
                      <a:pt x="0" y="18316"/>
                      <a:pt x="1630" y="19312"/>
                    </a:cubicBezTo>
                    <a:lnTo>
                      <a:pt x="27892" y="34435"/>
                    </a:lnTo>
                    <a:cubicBezTo>
                      <a:pt x="28707" y="34933"/>
                      <a:pt x="29771" y="35182"/>
                      <a:pt x="30835" y="35182"/>
                    </a:cubicBezTo>
                    <a:cubicBezTo>
                      <a:pt x="31899" y="35182"/>
                      <a:pt x="32963" y="34933"/>
                      <a:pt x="33778" y="34435"/>
                    </a:cubicBezTo>
                    <a:lnTo>
                      <a:pt x="60130" y="19312"/>
                    </a:lnTo>
                    <a:cubicBezTo>
                      <a:pt x="61760" y="18316"/>
                      <a:pt x="61760" y="16867"/>
                      <a:pt x="60130" y="15871"/>
                    </a:cubicBezTo>
                    <a:lnTo>
                      <a:pt x="33778" y="747"/>
                    </a:lnTo>
                    <a:cubicBezTo>
                      <a:pt x="32963" y="249"/>
                      <a:pt x="31899" y="0"/>
                      <a:pt x="30835" y="0"/>
                    </a:cubicBezTo>
                    <a:close/>
                  </a:path>
                </a:pathLst>
              </a:custGeom>
              <a:solidFill>
                <a:srgbClr val="6B99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42"/>
              <p:cNvSpPr/>
              <p:nvPr/>
            </p:nvSpPr>
            <p:spPr>
              <a:xfrm>
                <a:off x="3941300" y="3721175"/>
                <a:ext cx="1544025" cy="878425"/>
              </a:xfrm>
              <a:custGeom>
                <a:rect b="b" l="l" r="r" t="t"/>
                <a:pathLst>
                  <a:path extrusionOk="0" h="35137" w="61761">
                    <a:moveTo>
                      <a:pt x="30835" y="1"/>
                    </a:moveTo>
                    <a:cubicBezTo>
                      <a:pt x="29771" y="1"/>
                      <a:pt x="28707" y="227"/>
                      <a:pt x="27892" y="680"/>
                    </a:cubicBezTo>
                    <a:lnTo>
                      <a:pt x="1630" y="15894"/>
                    </a:lnTo>
                    <a:cubicBezTo>
                      <a:pt x="0" y="16799"/>
                      <a:pt x="0" y="18339"/>
                      <a:pt x="1630" y="19244"/>
                    </a:cubicBezTo>
                    <a:lnTo>
                      <a:pt x="27892" y="34458"/>
                    </a:lnTo>
                    <a:cubicBezTo>
                      <a:pt x="28707" y="34911"/>
                      <a:pt x="29771" y="35137"/>
                      <a:pt x="30835" y="35137"/>
                    </a:cubicBezTo>
                    <a:cubicBezTo>
                      <a:pt x="31899" y="35137"/>
                      <a:pt x="32963" y="34911"/>
                      <a:pt x="33778" y="34458"/>
                    </a:cubicBezTo>
                    <a:lnTo>
                      <a:pt x="60130" y="19244"/>
                    </a:lnTo>
                    <a:cubicBezTo>
                      <a:pt x="61760" y="18339"/>
                      <a:pt x="61760" y="16799"/>
                      <a:pt x="60130" y="15894"/>
                    </a:cubicBezTo>
                    <a:lnTo>
                      <a:pt x="33778" y="680"/>
                    </a:lnTo>
                    <a:cubicBezTo>
                      <a:pt x="32963" y="227"/>
                      <a:pt x="31899" y="1"/>
                      <a:pt x="30835" y="1"/>
                    </a:cubicBezTo>
                    <a:close/>
                  </a:path>
                </a:pathLst>
              </a:custGeom>
              <a:solidFill>
                <a:srgbClr val="DCE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42"/>
              <p:cNvSpPr/>
              <p:nvPr/>
            </p:nvSpPr>
            <p:spPr>
              <a:xfrm>
                <a:off x="3941300" y="3720050"/>
                <a:ext cx="1544025" cy="880700"/>
              </a:xfrm>
              <a:custGeom>
                <a:rect b="b" l="l" r="r" t="t"/>
                <a:pathLst>
                  <a:path extrusionOk="0" h="35228" w="61761">
                    <a:moveTo>
                      <a:pt x="30880" y="1178"/>
                    </a:moveTo>
                    <a:cubicBezTo>
                      <a:pt x="31786" y="1178"/>
                      <a:pt x="32601" y="1359"/>
                      <a:pt x="33235" y="1721"/>
                    </a:cubicBezTo>
                    <a:lnTo>
                      <a:pt x="59496" y="16935"/>
                    </a:lnTo>
                    <a:cubicBezTo>
                      <a:pt x="60040" y="17206"/>
                      <a:pt x="60221" y="17478"/>
                      <a:pt x="60221" y="17659"/>
                    </a:cubicBezTo>
                    <a:cubicBezTo>
                      <a:pt x="60221" y="17750"/>
                      <a:pt x="60040" y="18021"/>
                      <a:pt x="59496" y="18293"/>
                    </a:cubicBezTo>
                    <a:lnTo>
                      <a:pt x="33235" y="33507"/>
                    </a:lnTo>
                    <a:cubicBezTo>
                      <a:pt x="32601" y="33869"/>
                      <a:pt x="31786" y="34050"/>
                      <a:pt x="30880" y="34050"/>
                    </a:cubicBezTo>
                    <a:cubicBezTo>
                      <a:pt x="29975" y="34050"/>
                      <a:pt x="29069" y="33869"/>
                      <a:pt x="28526" y="33507"/>
                    </a:cubicBezTo>
                    <a:lnTo>
                      <a:pt x="2174" y="18293"/>
                    </a:lnTo>
                    <a:cubicBezTo>
                      <a:pt x="1721" y="18021"/>
                      <a:pt x="1540" y="17750"/>
                      <a:pt x="1540" y="17659"/>
                    </a:cubicBezTo>
                    <a:cubicBezTo>
                      <a:pt x="1540" y="17478"/>
                      <a:pt x="1721" y="17206"/>
                      <a:pt x="2174" y="16935"/>
                    </a:cubicBezTo>
                    <a:lnTo>
                      <a:pt x="28526" y="1721"/>
                    </a:lnTo>
                    <a:cubicBezTo>
                      <a:pt x="29069" y="1359"/>
                      <a:pt x="29975" y="1178"/>
                      <a:pt x="30880" y="1178"/>
                    </a:cubicBezTo>
                    <a:close/>
                    <a:moveTo>
                      <a:pt x="30880" y="0"/>
                    </a:moveTo>
                    <a:cubicBezTo>
                      <a:pt x="29794" y="0"/>
                      <a:pt x="28707" y="272"/>
                      <a:pt x="27892" y="725"/>
                    </a:cubicBezTo>
                    <a:lnTo>
                      <a:pt x="1630" y="15939"/>
                    </a:lnTo>
                    <a:cubicBezTo>
                      <a:pt x="0" y="16844"/>
                      <a:pt x="0" y="18384"/>
                      <a:pt x="1630" y="19289"/>
                    </a:cubicBezTo>
                    <a:lnTo>
                      <a:pt x="27892" y="34503"/>
                    </a:lnTo>
                    <a:cubicBezTo>
                      <a:pt x="28707" y="34956"/>
                      <a:pt x="29794" y="35227"/>
                      <a:pt x="30880" y="35227"/>
                    </a:cubicBezTo>
                    <a:cubicBezTo>
                      <a:pt x="31967" y="35227"/>
                      <a:pt x="32963" y="34956"/>
                      <a:pt x="33778" y="34503"/>
                    </a:cubicBezTo>
                    <a:lnTo>
                      <a:pt x="60130" y="19289"/>
                    </a:lnTo>
                    <a:cubicBezTo>
                      <a:pt x="61760" y="18384"/>
                      <a:pt x="61760" y="16844"/>
                      <a:pt x="60130" y="15939"/>
                    </a:cubicBezTo>
                    <a:lnTo>
                      <a:pt x="33778" y="725"/>
                    </a:lnTo>
                    <a:cubicBezTo>
                      <a:pt x="32963" y="272"/>
                      <a:pt x="31967" y="0"/>
                      <a:pt x="308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42"/>
              <p:cNvSpPr/>
              <p:nvPr/>
            </p:nvSpPr>
            <p:spPr>
              <a:xfrm>
                <a:off x="3950350" y="4159250"/>
                <a:ext cx="762975" cy="1104825"/>
              </a:xfrm>
              <a:custGeom>
                <a:rect b="b" l="l" r="r" t="t"/>
                <a:pathLst>
                  <a:path extrusionOk="0" h="44193" w="30519">
                    <a:moveTo>
                      <a:pt x="1" y="1"/>
                    </a:moveTo>
                    <a:lnTo>
                      <a:pt x="1" y="26624"/>
                    </a:lnTo>
                    <a:cubicBezTo>
                      <a:pt x="91" y="27258"/>
                      <a:pt x="544" y="27802"/>
                      <a:pt x="1268" y="28254"/>
                    </a:cubicBezTo>
                    <a:lnTo>
                      <a:pt x="27530" y="43468"/>
                    </a:lnTo>
                    <a:cubicBezTo>
                      <a:pt x="28345" y="43921"/>
                      <a:pt x="29341" y="44102"/>
                      <a:pt x="30518" y="44193"/>
                    </a:cubicBezTo>
                    <a:lnTo>
                      <a:pt x="30518" y="17569"/>
                    </a:lnTo>
                    <a:cubicBezTo>
                      <a:pt x="29341" y="17569"/>
                      <a:pt x="28345" y="17388"/>
                      <a:pt x="27530" y="16935"/>
                    </a:cubicBezTo>
                    <a:lnTo>
                      <a:pt x="1268" y="1721"/>
                    </a:lnTo>
                    <a:cubicBezTo>
                      <a:pt x="634" y="1359"/>
                      <a:pt x="1" y="816"/>
                      <a:pt x="1" y="1"/>
                    </a:cubicBezTo>
                    <a:close/>
                  </a:path>
                </a:pathLst>
              </a:custGeom>
              <a:solidFill>
                <a:srgbClr val="A5CB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42"/>
              <p:cNvSpPr/>
              <p:nvPr/>
            </p:nvSpPr>
            <p:spPr>
              <a:xfrm>
                <a:off x="4713300" y="4159250"/>
                <a:ext cx="760700" cy="1104825"/>
              </a:xfrm>
              <a:custGeom>
                <a:rect b="b" l="l" r="r" t="t"/>
                <a:pathLst>
                  <a:path extrusionOk="0" h="44193" w="30428">
                    <a:moveTo>
                      <a:pt x="30427" y="1"/>
                    </a:moveTo>
                    <a:cubicBezTo>
                      <a:pt x="30427" y="816"/>
                      <a:pt x="29884" y="1359"/>
                      <a:pt x="29250" y="1721"/>
                    </a:cubicBezTo>
                    <a:lnTo>
                      <a:pt x="2898" y="16935"/>
                    </a:lnTo>
                    <a:cubicBezTo>
                      <a:pt x="2083" y="17388"/>
                      <a:pt x="1087" y="17569"/>
                      <a:pt x="0" y="17569"/>
                    </a:cubicBezTo>
                    <a:lnTo>
                      <a:pt x="0" y="44193"/>
                    </a:lnTo>
                    <a:cubicBezTo>
                      <a:pt x="1178" y="44102"/>
                      <a:pt x="2174" y="43921"/>
                      <a:pt x="2898" y="43468"/>
                    </a:cubicBezTo>
                    <a:lnTo>
                      <a:pt x="29250" y="28254"/>
                    </a:lnTo>
                    <a:cubicBezTo>
                      <a:pt x="29975" y="27802"/>
                      <a:pt x="30427" y="27258"/>
                      <a:pt x="30427" y="26624"/>
                    </a:cubicBezTo>
                    <a:lnTo>
                      <a:pt x="30427" y="1"/>
                    </a:lnTo>
                    <a:close/>
                  </a:path>
                </a:pathLst>
              </a:custGeom>
              <a:solidFill>
                <a:srgbClr val="C8E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42"/>
              <p:cNvSpPr/>
              <p:nvPr/>
            </p:nvSpPr>
            <p:spPr>
              <a:xfrm>
                <a:off x="4147050" y="3602000"/>
                <a:ext cx="720225" cy="485925"/>
              </a:xfrm>
              <a:custGeom>
                <a:rect b="b" l="l" r="r" t="t"/>
                <a:pathLst>
                  <a:path extrusionOk="0" h="19437" w="28809">
                    <a:moveTo>
                      <a:pt x="5919" y="1"/>
                    </a:moveTo>
                    <a:cubicBezTo>
                      <a:pt x="3133" y="1"/>
                      <a:pt x="0" y="2046"/>
                      <a:pt x="373" y="5628"/>
                    </a:cubicBezTo>
                    <a:lnTo>
                      <a:pt x="5173" y="8254"/>
                    </a:lnTo>
                    <a:lnTo>
                      <a:pt x="24190" y="19212"/>
                    </a:lnTo>
                    <a:cubicBezTo>
                      <a:pt x="24478" y="19366"/>
                      <a:pt x="24748" y="19437"/>
                      <a:pt x="25003" y="19437"/>
                    </a:cubicBezTo>
                    <a:cubicBezTo>
                      <a:pt x="28187" y="19437"/>
                      <a:pt x="28808" y="8254"/>
                      <a:pt x="28808" y="8254"/>
                    </a:cubicBezTo>
                    <a:cubicBezTo>
                      <a:pt x="28808" y="8254"/>
                      <a:pt x="10335" y="1281"/>
                      <a:pt x="7618" y="285"/>
                    </a:cubicBezTo>
                    <a:cubicBezTo>
                      <a:pt x="7092" y="94"/>
                      <a:pt x="6514" y="1"/>
                      <a:pt x="5919" y="1"/>
                    </a:cubicBezTo>
                    <a:close/>
                  </a:path>
                </a:pathLst>
              </a:custGeom>
              <a:solidFill>
                <a:srgbClr val="6F89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42"/>
              <p:cNvSpPr/>
              <p:nvPr/>
            </p:nvSpPr>
            <p:spPr>
              <a:xfrm>
                <a:off x="3855000" y="3758200"/>
                <a:ext cx="1188850" cy="514725"/>
              </a:xfrm>
              <a:custGeom>
                <a:rect b="b" l="l" r="r" t="t"/>
                <a:pathLst>
                  <a:path extrusionOk="0" h="20589" w="47554">
                    <a:moveTo>
                      <a:pt x="5915" y="1"/>
                    </a:moveTo>
                    <a:cubicBezTo>
                      <a:pt x="3130" y="1"/>
                      <a:pt x="0" y="2032"/>
                      <a:pt x="373" y="5538"/>
                    </a:cubicBezTo>
                    <a:lnTo>
                      <a:pt x="8886" y="11424"/>
                    </a:lnTo>
                    <a:cubicBezTo>
                      <a:pt x="8906" y="11127"/>
                      <a:pt x="8852" y="10712"/>
                      <a:pt x="8755" y="10245"/>
                    </a:cubicBezTo>
                    <a:lnTo>
                      <a:pt x="8755" y="10245"/>
                    </a:lnTo>
                    <a:lnTo>
                      <a:pt x="24190" y="19212"/>
                    </a:lnTo>
                    <a:cubicBezTo>
                      <a:pt x="25935" y="20146"/>
                      <a:pt x="27863" y="20588"/>
                      <a:pt x="29923" y="20588"/>
                    </a:cubicBezTo>
                    <a:cubicBezTo>
                      <a:pt x="32459" y="20588"/>
                      <a:pt x="35197" y="19918"/>
                      <a:pt x="38045" y="18669"/>
                    </a:cubicBezTo>
                    <a:cubicBezTo>
                      <a:pt x="43116" y="16405"/>
                      <a:pt x="47554" y="13507"/>
                      <a:pt x="47101" y="6625"/>
                    </a:cubicBezTo>
                    <a:lnTo>
                      <a:pt x="47101" y="6625"/>
                    </a:lnTo>
                    <a:lnTo>
                      <a:pt x="28808" y="8164"/>
                    </a:lnTo>
                    <a:cubicBezTo>
                      <a:pt x="28808" y="8164"/>
                      <a:pt x="10335" y="1282"/>
                      <a:pt x="7618" y="286"/>
                    </a:cubicBezTo>
                    <a:cubicBezTo>
                      <a:pt x="7091" y="94"/>
                      <a:pt x="6511" y="1"/>
                      <a:pt x="5915" y="1"/>
                    </a:cubicBezTo>
                    <a:close/>
                  </a:path>
                </a:pathLst>
              </a:custGeom>
              <a:solidFill>
                <a:srgbClr val="7FA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42"/>
              <p:cNvSpPr/>
              <p:nvPr/>
            </p:nvSpPr>
            <p:spPr>
              <a:xfrm>
                <a:off x="4527650" y="2633350"/>
                <a:ext cx="413975" cy="614975"/>
              </a:xfrm>
              <a:custGeom>
                <a:rect b="b" l="l" r="r" t="t"/>
                <a:pathLst>
                  <a:path extrusionOk="0" h="24599" w="16559">
                    <a:moveTo>
                      <a:pt x="7336" y="1"/>
                    </a:moveTo>
                    <a:cubicBezTo>
                      <a:pt x="3351" y="1"/>
                      <a:pt x="725" y="3080"/>
                      <a:pt x="363" y="6974"/>
                    </a:cubicBezTo>
                    <a:cubicBezTo>
                      <a:pt x="91" y="8875"/>
                      <a:pt x="1" y="12588"/>
                      <a:pt x="906" y="15939"/>
                    </a:cubicBezTo>
                    <a:cubicBezTo>
                      <a:pt x="1359" y="17750"/>
                      <a:pt x="2174" y="18112"/>
                      <a:pt x="3804" y="18203"/>
                    </a:cubicBezTo>
                    <a:cubicBezTo>
                      <a:pt x="3901" y="18227"/>
                      <a:pt x="4031" y="18238"/>
                      <a:pt x="4186" y="18238"/>
                    </a:cubicBezTo>
                    <a:cubicBezTo>
                      <a:pt x="4610" y="18238"/>
                      <a:pt x="5224" y="18154"/>
                      <a:pt x="5887" y="18022"/>
                    </a:cubicBezTo>
                    <a:cubicBezTo>
                      <a:pt x="5887" y="18022"/>
                      <a:pt x="6249" y="19380"/>
                      <a:pt x="6521" y="20105"/>
                    </a:cubicBezTo>
                    <a:cubicBezTo>
                      <a:pt x="6702" y="20829"/>
                      <a:pt x="6702" y="21282"/>
                      <a:pt x="5253" y="22369"/>
                    </a:cubicBezTo>
                    <a:cubicBezTo>
                      <a:pt x="4040" y="23339"/>
                      <a:pt x="7089" y="24599"/>
                      <a:pt x="9496" y="24599"/>
                    </a:cubicBezTo>
                    <a:cubicBezTo>
                      <a:pt x="9784" y="24599"/>
                      <a:pt x="10063" y="24581"/>
                      <a:pt x="10324" y="24542"/>
                    </a:cubicBezTo>
                    <a:cubicBezTo>
                      <a:pt x="12679" y="24089"/>
                      <a:pt x="15305" y="22278"/>
                      <a:pt x="15939" y="20648"/>
                    </a:cubicBezTo>
                    <a:cubicBezTo>
                      <a:pt x="16559" y="18877"/>
                      <a:pt x="16312" y="16932"/>
                      <a:pt x="15369" y="16932"/>
                    </a:cubicBezTo>
                    <a:cubicBezTo>
                      <a:pt x="15348" y="16932"/>
                      <a:pt x="15327" y="16933"/>
                      <a:pt x="15305" y="16935"/>
                    </a:cubicBezTo>
                    <a:cubicBezTo>
                      <a:pt x="14237" y="17124"/>
                      <a:pt x="13343" y="17399"/>
                      <a:pt x="12805" y="17399"/>
                    </a:cubicBezTo>
                    <a:cubicBezTo>
                      <a:pt x="12568" y="17399"/>
                      <a:pt x="12400" y="17345"/>
                      <a:pt x="12316" y="17207"/>
                    </a:cubicBezTo>
                    <a:cubicBezTo>
                      <a:pt x="12135" y="16845"/>
                      <a:pt x="11773" y="14762"/>
                      <a:pt x="11773" y="14762"/>
                    </a:cubicBezTo>
                    <a:cubicBezTo>
                      <a:pt x="11864" y="14309"/>
                      <a:pt x="11954" y="13856"/>
                      <a:pt x="11954" y="13856"/>
                    </a:cubicBezTo>
                    <a:cubicBezTo>
                      <a:pt x="13765" y="12407"/>
                      <a:pt x="15033" y="10234"/>
                      <a:pt x="15033" y="7789"/>
                    </a:cubicBezTo>
                    <a:cubicBezTo>
                      <a:pt x="15033" y="3533"/>
                      <a:pt x="11592" y="1"/>
                      <a:pt x="733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42"/>
              <p:cNvSpPr/>
              <p:nvPr/>
            </p:nvSpPr>
            <p:spPr>
              <a:xfrm>
                <a:off x="4581975" y="2966150"/>
                <a:ext cx="273975" cy="174350"/>
              </a:xfrm>
              <a:custGeom>
                <a:rect b="b" l="l" r="r" t="t"/>
                <a:pathLst>
                  <a:path extrusionOk="0" h="6974" w="10959">
                    <a:moveTo>
                      <a:pt x="3170" y="1"/>
                    </a:moveTo>
                    <a:cubicBezTo>
                      <a:pt x="3170" y="1"/>
                      <a:pt x="3170" y="2446"/>
                      <a:pt x="2808" y="3170"/>
                    </a:cubicBezTo>
                    <a:cubicBezTo>
                      <a:pt x="2481" y="3825"/>
                      <a:pt x="1191" y="4554"/>
                      <a:pt x="277" y="4554"/>
                    </a:cubicBezTo>
                    <a:cubicBezTo>
                      <a:pt x="181" y="4554"/>
                      <a:pt x="88" y="4546"/>
                      <a:pt x="1" y="4529"/>
                    </a:cubicBezTo>
                    <a:lnTo>
                      <a:pt x="1" y="4529"/>
                    </a:lnTo>
                    <a:cubicBezTo>
                      <a:pt x="454" y="4710"/>
                      <a:pt x="907" y="4891"/>
                      <a:pt x="1631" y="4891"/>
                    </a:cubicBezTo>
                    <a:cubicBezTo>
                      <a:pt x="1728" y="4915"/>
                      <a:pt x="1858" y="4926"/>
                      <a:pt x="2013" y="4926"/>
                    </a:cubicBezTo>
                    <a:cubicBezTo>
                      <a:pt x="2437" y="4926"/>
                      <a:pt x="3051" y="4842"/>
                      <a:pt x="3714" y="4710"/>
                    </a:cubicBezTo>
                    <a:cubicBezTo>
                      <a:pt x="3714" y="4710"/>
                      <a:pt x="4076" y="6068"/>
                      <a:pt x="4348" y="6793"/>
                    </a:cubicBezTo>
                    <a:cubicBezTo>
                      <a:pt x="4348" y="6883"/>
                      <a:pt x="4348" y="6883"/>
                      <a:pt x="4348" y="6974"/>
                    </a:cubicBezTo>
                    <a:lnTo>
                      <a:pt x="6702" y="6974"/>
                    </a:lnTo>
                    <a:lnTo>
                      <a:pt x="10415" y="4800"/>
                    </a:lnTo>
                    <a:lnTo>
                      <a:pt x="10958" y="4076"/>
                    </a:lnTo>
                    <a:cubicBezTo>
                      <a:pt x="10596" y="4076"/>
                      <a:pt x="10234" y="4076"/>
                      <a:pt x="10143" y="3895"/>
                    </a:cubicBezTo>
                    <a:cubicBezTo>
                      <a:pt x="9962" y="3533"/>
                      <a:pt x="9600" y="1450"/>
                      <a:pt x="9600" y="1450"/>
                    </a:cubicBezTo>
                    <a:cubicBezTo>
                      <a:pt x="9691" y="997"/>
                      <a:pt x="9781" y="454"/>
                      <a:pt x="9781" y="454"/>
                    </a:cubicBezTo>
                    <a:cubicBezTo>
                      <a:pt x="9872" y="454"/>
                      <a:pt x="10053" y="363"/>
                      <a:pt x="10143" y="272"/>
                    </a:cubicBezTo>
                    <a:lnTo>
                      <a:pt x="10143" y="272"/>
                    </a:lnTo>
                    <a:lnTo>
                      <a:pt x="5616" y="997"/>
                    </a:lnTo>
                    <a:lnTo>
                      <a:pt x="4167" y="1178"/>
                    </a:lnTo>
                    <a:cubicBezTo>
                      <a:pt x="4167" y="1178"/>
                      <a:pt x="4130" y="1185"/>
                      <a:pt x="4071" y="1185"/>
                    </a:cubicBezTo>
                    <a:cubicBezTo>
                      <a:pt x="3923" y="1185"/>
                      <a:pt x="3636" y="1139"/>
                      <a:pt x="3442" y="816"/>
                    </a:cubicBezTo>
                    <a:cubicBezTo>
                      <a:pt x="3261" y="454"/>
                      <a:pt x="3170" y="1"/>
                      <a:pt x="3170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42"/>
              <p:cNvSpPr/>
              <p:nvPr/>
            </p:nvSpPr>
            <p:spPr>
              <a:xfrm>
                <a:off x="4461275" y="2611250"/>
                <a:ext cx="455800" cy="465100"/>
              </a:xfrm>
              <a:custGeom>
                <a:rect b="b" l="l" r="r" t="t"/>
                <a:pathLst>
                  <a:path extrusionOk="0" h="18604" w="18232">
                    <a:moveTo>
                      <a:pt x="9732" y="1"/>
                    </a:moveTo>
                    <a:cubicBezTo>
                      <a:pt x="7337" y="1"/>
                      <a:pt x="4759" y="537"/>
                      <a:pt x="3161" y="537"/>
                    </a:cubicBezTo>
                    <a:cubicBezTo>
                      <a:pt x="2781" y="537"/>
                      <a:pt x="2456" y="507"/>
                      <a:pt x="2203" y="432"/>
                    </a:cubicBezTo>
                    <a:cubicBezTo>
                      <a:pt x="1763" y="285"/>
                      <a:pt x="1423" y="218"/>
                      <a:pt x="1167" y="218"/>
                    </a:cubicBezTo>
                    <a:cubicBezTo>
                      <a:pt x="0" y="218"/>
                      <a:pt x="587" y="1622"/>
                      <a:pt x="1478" y="3330"/>
                    </a:cubicBezTo>
                    <a:cubicBezTo>
                      <a:pt x="2656" y="5322"/>
                      <a:pt x="4829" y="5503"/>
                      <a:pt x="4829" y="5503"/>
                    </a:cubicBezTo>
                    <a:cubicBezTo>
                      <a:pt x="4829" y="5503"/>
                      <a:pt x="4557" y="6499"/>
                      <a:pt x="5191" y="7133"/>
                    </a:cubicBezTo>
                    <a:cubicBezTo>
                      <a:pt x="5735" y="7586"/>
                      <a:pt x="5916" y="8220"/>
                      <a:pt x="5916" y="8944"/>
                    </a:cubicBezTo>
                    <a:cubicBezTo>
                      <a:pt x="5825" y="9669"/>
                      <a:pt x="5825" y="10574"/>
                      <a:pt x="6006" y="11299"/>
                    </a:cubicBezTo>
                    <a:cubicBezTo>
                      <a:pt x="6239" y="12230"/>
                      <a:pt x="7004" y="12297"/>
                      <a:pt x="7218" y="12297"/>
                    </a:cubicBezTo>
                    <a:cubicBezTo>
                      <a:pt x="7254" y="12297"/>
                      <a:pt x="7274" y="12295"/>
                      <a:pt x="7274" y="12295"/>
                    </a:cubicBezTo>
                    <a:cubicBezTo>
                      <a:pt x="7274" y="12295"/>
                      <a:pt x="7183" y="11027"/>
                      <a:pt x="7365" y="10122"/>
                    </a:cubicBezTo>
                    <a:cubicBezTo>
                      <a:pt x="7560" y="9632"/>
                      <a:pt x="8074" y="9301"/>
                      <a:pt x="8634" y="9301"/>
                    </a:cubicBezTo>
                    <a:cubicBezTo>
                      <a:pt x="9109" y="9301"/>
                      <a:pt x="9617" y="9540"/>
                      <a:pt x="9991" y="10122"/>
                    </a:cubicBezTo>
                    <a:cubicBezTo>
                      <a:pt x="10625" y="11027"/>
                      <a:pt x="10444" y="12386"/>
                      <a:pt x="9991" y="13382"/>
                    </a:cubicBezTo>
                    <a:cubicBezTo>
                      <a:pt x="9629" y="14106"/>
                      <a:pt x="9025" y="14468"/>
                      <a:pt x="8555" y="14468"/>
                    </a:cubicBezTo>
                    <a:cubicBezTo>
                      <a:pt x="8320" y="14468"/>
                      <a:pt x="8119" y="14378"/>
                      <a:pt x="7998" y="14197"/>
                    </a:cubicBezTo>
                    <a:lnTo>
                      <a:pt x="7998" y="14197"/>
                    </a:lnTo>
                    <a:cubicBezTo>
                      <a:pt x="7999" y="14197"/>
                      <a:pt x="8180" y="15374"/>
                      <a:pt x="8451" y="16370"/>
                    </a:cubicBezTo>
                    <a:cubicBezTo>
                      <a:pt x="8992" y="17915"/>
                      <a:pt x="10258" y="18604"/>
                      <a:pt x="11518" y="18604"/>
                    </a:cubicBezTo>
                    <a:cubicBezTo>
                      <a:pt x="11735" y="18604"/>
                      <a:pt x="11951" y="18583"/>
                      <a:pt x="12164" y="18544"/>
                    </a:cubicBezTo>
                    <a:cubicBezTo>
                      <a:pt x="13704" y="18272"/>
                      <a:pt x="14790" y="17366"/>
                      <a:pt x="14790" y="17366"/>
                    </a:cubicBezTo>
                    <a:cubicBezTo>
                      <a:pt x="14790" y="17366"/>
                      <a:pt x="15243" y="16189"/>
                      <a:pt x="16692" y="13563"/>
                    </a:cubicBezTo>
                    <a:cubicBezTo>
                      <a:pt x="18231" y="10937"/>
                      <a:pt x="18231" y="8944"/>
                      <a:pt x="17688" y="6318"/>
                    </a:cubicBezTo>
                    <a:cubicBezTo>
                      <a:pt x="17145" y="3692"/>
                      <a:pt x="15334" y="3058"/>
                      <a:pt x="15334" y="3058"/>
                    </a:cubicBezTo>
                    <a:cubicBezTo>
                      <a:pt x="14583" y="599"/>
                      <a:pt x="12260" y="1"/>
                      <a:pt x="9732" y="1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42"/>
              <p:cNvSpPr/>
              <p:nvPr/>
            </p:nvSpPr>
            <p:spPr>
              <a:xfrm>
                <a:off x="4498225" y="3054700"/>
                <a:ext cx="570525" cy="1046725"/>
              </a:xfrm>
              <a:custGeom>
                <a:rect b="b" l="l" r="r" t="t"/>
                <a:pathLst>
                  <a:path extrusionOk="0" h="41869" w="22821">
                    <a:moveTo>
                      <a:pt x="16925" y="1"/>
                    </a:moveTo>
                    <a:cubicBezTo>
                      <a:pt x="16625" y="1"/>
                      <a:pt x="16325" y="34"/>
                      <a:pt x="16029" y="81"/>
                    </a:cubicBezTo>
                    <a:cubicBezTo>
                      <a:pt x="15033" y="262"/>
                      <a:pt x="14308" y="443"/>
                      <a:pt x="14308" y="443"/>
                    </a:cubicBezTo>
                    <a:cubicBezTo>
                      <a:pt x="14490" y="987"/>
                      <a:pt x="14037" y="1983"/>
                      <a:pt x="12044" y="2979"/>
                    </a:cubicBezTo>
                    <a:cubicBezTo>
                      <a:pt x="9871" y="4138"/>
                      <a:pt x="8393" y="4254"/>
                      <a:pt x="7889" y="4254"/>
                    </a:cubicBezTo>
                    <a:cubicBezTo>
                      <a:pt x="7763" y="4254"/>
                      <a:pt x="7698" y="4247"/>
                      <a:pt x="7698" y="4247"/>
                    </a:cubicBezTo>
                    <a:cubicBezTo>
                      <a:pt x="7698" y="4247"/>
                      <a:pt x="4438" y="6058"/>
                      <a:pt x="3079" y="6963"/>
                    </a:cubicBezTo>
                    <a:cubicBezTo>
                      <a:pt x="1268" y="8231"/>
                      <a:pt x="544" y="11854"/>
                      <a:pt x="272" y="17830"/>
                    </a:cubicBezTo>
                    <a:cubicBezTo>
                      <a:pt x="91" y="23173"/>
                      <a:pt x="0" y="31686"/>
                      <a:pt x="91" y="36123"/>
                    </a:cubicBezTo>
                    <a:cubicBezTo>
                      <a:pt x="91" y="38206"/>
                      <a:pt x="1268" y="40017"/>
                      <a:pt x="3170" y="40922"/>
                    </a:cubicBezTo>
                    <a:cubicBezTo>
                      <a:pt x="4246" y="41461"/>
                      <a:pt x="5518" y="41868"/>
                      <a:pt x="6931" y="41868"/>
                    </a:cubicBezTo>
                    <a:cubicBezTo>
                      <a:pt x="7182" y="41868"/>
                      <a:pt x="7438" y="41855"/>
                      <a:pt x="7698" y="41828"/>
                    </a:cubicBezTo>
                    <a:cubicBezTo>
                      <a:pt x="11954" y="41466"/>
                      <a:pt x="19742" y="37662"/>
                      <a:pt x="21462" y="34765"/>
                    </a:cubicBezTo>
                    <a:cubicBezTo>
                      <a:pt x="21372" y="28697"/>
                      <a:pt x="20829" y="24984"/>
                      <a:pt x="21100" y="21272"/>
                    </a:cubicBezTo>
                    <a:cubicBezTo>
                      <a:pt x="21462" y="14842"/>
                      <a:pt x="22821" y="9771"/>
                      <a:pt x="21100" y="4518"/>
                    </a:cubicBezTo>
                    <a:cubicBezTo>
                      <a:pt x="19826" y="771"/>
                      <a:pt x="18366" y="1"/>
                      <a:pt x="16925" y="1"/>
                    </a:cubicBezTo>
                    <a:close/>
                  </a:path>
                </a:pathLst>
              </a:custGeom>
              <a:solidFill>
                <a:srgbClr val="F5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42"/>
              <p:cNvSpPr/>
              <p:nvPr/>
            </p:nvSpPr>
            <p:spPr>
              <a:xfrm>
                <a:off x="4656700" y="3049475"/>
                <a:ext cx="224150" cy="129525"/>
              </a:xfrm>
              <a:custGeom>
                <a:rect b="b" l="l" r="r" t="t"/>
                <a:pathLst>
                  <a:path extrusionOk="0" h="5181" w="8966">
                    <a:moveTo>
                      <a:pt x="7233" y="1"/>
                    </a:moveTo>
                    <a:cubicBezTo>
                      <a:pt x="7154" y="1"/>
                      <a:pt x="7069" y="6"/>
                      <a:pt x="6973" y="18"/>
                    </a:cubicBezTo>
                    <a:cubicBezTo>
                      <a:pt x="6973" y="18"/>
                      <a:pt x="7154" y="833"/>
                      <a:pt x="5162" y="1830"/>
                    </a:cubicBezTo>
                    <a:cubicBezTo>
                      <a:pt x="3400" y="2672"/>
                      <a:pt x="1702" y="2737"/>
                      <a:pt x="1222" y="2737"/>
                    </a:cubicBezTo>
                    <a:cubicBezTo>
                      <a:pt x="1134" y="2737"/>
                      <a:pt x="1087" y="2735"/>
                      <a:pt x="1087" y="2735"/>
                    </a:cubicBezTo>
                    <a:cubicBezTo>
                      <a:pt x="453" y="2826"/>
                      <a:pt x="0" y="5180"/>
                      <a:pt x="0" y="5180"/>
                    </a:cubicBezTo>
                    <a:lnTo>
                      <a:pt x="906" y="4727"/>
                    </a:lnTo>
                    <a:cubicBezTo>
                      <a:pt x="906" y="4727"/>
                      <a:pt x="1511" y="4820"/>
                      <a:pt x="2380" y="4820"/>
                    </a:cubicBezTo>
                    <a:cubicBezTo>
                      <a:pt x="3612" y="4820"/>
                      <a:pt x="5374" y="4634"/>
                      <a:pt x="6702" y="3731"/>
                    </a:cubicBezTo>
                    <a:cubicBezTo>
                      <a:pt x="8966" y="2282"/>
                      <a:pt x="8332" y="562"/>
                      <a:pt x="8332" y="562"/>
                    </a:cubicBezTo>
                    <a:cubicBezTo>
                      <a:pt x="7938" y="247"/>
                      <a:pt x="7750" y="1"/>
                      <a:pt x="723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42"/>
              <p:cNvSpPr/>
              <p:nvPr/>
            </p:nvSpPr>
            <p:spPr>
              <a:xfrm>
                <a:off x="3622075" y="3169450"/>
                <a:ext cx="1018800" cy="444400"/>
              </a:xfrm>
              <a:custGeom>
                <a:rect b="b" l="l" r="r" t="t"/>
                <a:pathLst>
                  <a:path extrusionOk="0" h="17776" w="40752">
                    <a:moveTo>
                      <a:pt x="3305" y="1"/>
                    </a:moveTo>
                    <a:cubicBezTo>
                      <a:pt x="3017" y="1"/>
                      <a:pt x="2808" y="281"/>
                      <a:pt x="2808" y="562"/>
                    </a:cubicBezTo>
                    <a:cubicBezTo>
                      <a:pt x="2717" y="925"/>
                      <a:pt x="2717" y="1468"/>
                      <a:pt x="3351" y="2645"/>
                    </a:cubicBezTo>
                    <a:cubicBezTo>
                      <a:pt x="3895" y="3822"/>
                      <a:pt x="4800" y="5090"/>
                      <a:pt x="4800" y="5090"/>
                    </a:cubicBezTo>
                    <a:cubicBezTo>
                      <a:pt x="4800" y="5090"/>
                      <a:pt x="3985" y="4547"/>
                      <a:pt x="3170" y="3551"/>
                    </a:cubicBezTo>
                    <a:cubicBezTo>
                      <a:pt x="2265" y="2464"/>
                      <a:pt x="2084" y="1921"/>
                      <a:pt x="1540" y="1377"/>
                    </a:cubicBezTo>
                    <a:cubicBezTo>
                      <a:pt x="1450" y="1269"/>
                      <a:pt x="1353" y="1222"/>
                      <a:pt x="1258" y="1222"/>
                    </a:cubicBezTo>
                    <a:cubicBezTo>
                      <a:pt x="871" y="1222"/>
                      <a:pt x="507" y="1992"/>
                      <a:pt x="725" y="2645"/>
                    </a:cubicBezTo>
                    <a:cubicBezTo>
                      <a:pt x="997" y="3188"/>
                      <a:pt x="1450" y="4003"/>
                      <a:pt x="2084" y="4728"/>
                    </a:cubicBezTo>
                    <a:cubicBezTo>
                      <a:pt x="2627" y="5543"/>
                      <a:pt x="3714" y="6630"/>
                      <a:pt x="3714" y="6630"/>
                    </a:cubicBezTo>
                    <a:cubicBezTo>
                      <a:pt x="2446" y="5815"/>
                      <a:pt x="1721" y="4818"/>
                      <a:pt x="1269" y="4275"/>
                    </a:cubicBezTo>
                    <a:cubicBezTo>
                      <a:pt x="1019" y="3976"/>
                      <a:pt x="770" y="3842"/>
                      <a:pt x="566" y="3842"/>
                    </a:cubicBezTo>
                    <a:cubicBezTo>
                      <a:pt x="400" y="3842"/>
                      <a:pt x="263" y="3931"/>
                      <a:pt x="182" y="4094"/>
                    </a:cubicBezTo>
                    <a:cubicBezTo>
                      <a:pt x="1" y="4366"/>
                      <a:pt x="91" y="4909"/>
                      <a:pt x="997" y="6267"/>
                    </a:cubicBezTo>
                    <a:cubicBezTo>
                      <a:pt x="1812" y="7535"/>
                      <a:pt x="3623" y="8894"/>
                      <a:pt x="5253" y="9618"/>
                    </a:cubicBezTo>
                    <a:cubicBezTo>
                      <a:pt x="6974" y="10433"/>
                      <a:pt x="7698" y="10614"/>
                      <a:pt x="8513" y="11158"/>
                    </a:cubicBezTo>
                    <a:cubicBezTo>
                      <a:pt x="11592" y="13059"/>
                      <a:pt x="13947" y="14689"/>
                      <a:pt x="17388" y="16229"/>
                    </a:cubicBezTo>
                    <a:cubicBezTo>
                      <a:pt x="19352" y="17083"/>
                      <a:pt x="22203" y="17776"/>
                      <a:pt x="24572" y="17776"/>
                    </a:cubicBezTo>
                    <a:cubicBezTo>
                      <a:pt x="24715" y="17776"/>
                      <a:pt x="24856" y="17773"/>
                      <a:pt x="24995" y="17768"/>
                    </a:cubicBezTo>
                    <a:cubicBezTo>
                      <a:pt x="28888" y="17678"/>
                      <a:pt x="33597" y="14780"/>
                      <a:pt x="36314" y="12154"/>
                    </a:cubicBezTo>
                    <a:cubicBezTo>
                      <a:pt x="39755" y="8803"/>
                      <a:pt x="40751" y="5543"/>
                      <a:pt x="40480" y="4366"/>
                    </a:cubicBezTo>
                    <a:cubicBezTo>
                      <a:pt x="40316" y="3439"/>
                      <a:pt x="39496" y="2807"/>
                      <a:pt x="38435" y="2807"/>
                    </a:cubicBezTo>
                    <a:cubicBezTo>
                      <a:pt x="37733" y="2807"/>
                      <a:pt x="36926" y="3083"/>
                      <a:pt x="36133" y="3732"/>
                    </a:cubicBezTo>
                    <a:cubicBezTo>
                      <a:pt x="33235" y="6086"/>
                      <a:pt x="30700" y="10161"/>
                      <a:pt x="26172" y="11882"/>
                    </a:cubicBezTo>
                    <a:cubicBezTo>
                      <a:pt x="25325" y="12176"/>
                      <a:pt x="24360" y="12366"/>
                      <a:pt x="23268" y="12366"/>
                    </a:cubicBezTo>
                    <a:cubicBezTo>
                      <a:pt x="21673" y="12366"/>
                      <a:pt x="19810" y="11961"/>
                      <a:pt x="17659" y="10886"/>
                    </a:cubicBezTo>
                    <a:cubicBezTo>
                      <a:pt x="14128" y="9165"/>
                      <a:pt x="11683" y="7716"/>
                      <a:pt x="10868" y="6811"/>
                    </a:cubicBezTo>
                    <a:cubicBezTo>
                      <a:pt x="10053" y="5996"/>
                      <a:pt x="9871" y="5543"/>
                      <a:pt x="9419" y="4366"/>
                    </a:cubicBezTo>
                    <a:cubicBezTo>
                      <a:pt x="8875" y="3007"/>
                      <a:pt x="8241" y="2373"/>
                      <a:pt x="7879" y="1468"/>
                    </a:cubicBezTo>
                    <a:cubicBezTo>
                      <a:pt x="7535" y="780"/>
                      <a:pt x="7505" y="615"/>
                      <a:pt x="7272" y="615"/>
                    </a:cubicBezTo>
                    <a:cubicBezTo>
                      <a:pt x="7198" y="615"/>
                      <a:pt x="7104" y="631"/>
                      <a:pt x="6974" y="653"/>
                    </a:cubicBezTo>
                    <a:cubicBezTo>
                      <a:pt x="6430" y="743"/>
                      <a:pt x="6159" y="1740"/>
                      <a:pt x="6430" y="2736"/>
                    </a:cubicBezTo>
                    <a:cubicBezTo>
                      <a:pt x="6702" y="3641"/>
                      <a:pt x="7245" y="4094"/>
                      <a:pt x="7245" y="4366"/>
                    </a:cubicBezTo>
                    <a:cubicBezTo>
                      <a:pt x="7232" y="4392"/>
                      <a:pt x="7207" y="4405"/>
                      <a:pt x="7171" y="4405"/>
                    </a:cubicBezTo>
                    <a:cubicBezTo>
                      <a:pt x="6964" y="4405"/>
                      <a:pt x="6401" y="3974"/>
                      <a:pt x="5706" y="3279"/>
                    </a:cubicBezTo>
                    <a:cubicBezTo>
                      <a:pt x="4619" y="2102"/>
                      <a:pt x="4348" y="1106"/>
                      <a:pt x="3895" y="381"/>
                    </a:cubicBezTo>
                    <a:cubicBezTo>
                      <a:pt x="3688" y="106"/>
                      <a:pt x="3482" y="1"/>
                      <a:pt x="330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42"/>
              <p:cNvSpPr/>
              <p:nvPr/>
            </p:nvSpPr>
            <p:spPr>
              <a:xfrm>
                <a:off x="4357850" y="3229700"/>
                <a:ext cx="289825" cy="316050"/>
              </a:xfrm>
              <a:custGeom>
                <a:rect b="b" l="l" r="r" t="t"/>
                <a:pathLst>
                  <a:path extrusionOk="0" h="12642" w="11593">
                    <a:moveTo>
                      <a:pt x="8993" y="1"/>
                    </a:moveTo>
                    <a:cubicBezTo>
                      <a:pt x="7747" y="1"/>
                      <a:pt x="6528" y="1043"/>
                      <a:pt x="5706" y="1865"/>
                    </a:cubicBezTo>
                    <a:cubicBezTo>
                      <a:pt x="4529" y="2952"/>
                      <a:pt x="1" y="7299"/>
                      <a:pt x="1" y="7299"/>
                    </a:cubicBezTo>
                    <a:cubicBezTo>
                      <a:pt x="906" y="10287"/>
                      <a:pt x="4438" y="12641"/>
                      <a:pt x="4438" y="12641"/>
                    </a:cubicBezTo>
                    <a:cubicBezTo>
                      <a:pt x="4438" y="12641"/>
                      <a:pt x="6793" y="10559"/>
                      <a:pt x="7698" y="9472"/>
                    </a:cubicBezTo>
                    <a:cubicBezTo>
                      <a:pt x="9147" y="7751"/>
                      <a:pt x="10687" y="5397"/>
                      <a:pt x="11139" y="3948"/>
                    </a:cubicBezTo>
                    <a:cubicBezTo>
                      <a:pt x="11592" y="2590"/>
                      <a:pt x="11230" y="1322"/>
                      <a:pt x="10596" y="688"/>
                    </a:cubicBezTo>
                    <a:cubicBezTo>
                      <a:pt x="10077" y="196"/>
                      <a:pt x="9532" y="1"/>
                      <a:pt x="8993" y="1"/>
                    </a:cubicBezTo>
                    <a:close/>
                  </a:path>
                </a:pathLst>
              </a:custGeom>
              <a:solidFill>
                <a:srgbClr val="E4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3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p43"/>
          <p:cNvSpPr txBox="1"/>
          <p:nvPr>
            <p:ph type="title"/>
          </p:nvPr>
        </p:nvSpPr>
        <p:spPr>
          <a:xfrm>
            <a:off x="616650" y="3757225"/>
            <a:ext cx="23001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55" name="Google Shape;3755;p43"/>
          <p:cNvSpPr txBox="1"/>
          <p:nvPr>
            <p:ph idx="2" type="title"/>
          </p:nvPr>
        </p:nvSpPr>
        <p:spPr>
          <a:xfrm>
            <a:off x="2905350" y="3857000"/>
            <a:ext cx="56181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56" name="Google Shape;3756;p43"/>
          <p:cNvSpPr txBox="1"/>
          <p:nvPr>
            <p:ph idx="1" type="subTitle"/>
          </p:nvPr>
        </p:nvSpPr>
        <p:spPr>
          <a:xfrm>
            <a:off x="2905450" y="4406875"/>
            <a:ext cx="5618100" cy="2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https://github.com/Danes99/blockchain-election.git</a:t>
            </a:r>
            <a:endParaRPr/>
          </a:p>
        </p:txBody>
      </p:sp>
      <p:grpSp>
        <p:nvGrpSpPr>
          <p:cNvPr id="3757" name="Google Shape;3757;p43"/>
          <p:cNvGrpSpPr/>
          <p:nvPr/>
        </p:nvGrpSpPr>
        <p:grpSpPr>
          <a:xfrm>
            <a:off x="5591946" y="12"/>
            <a:ext cx="2931613" cy="3866416"/>
            <a:chOff x="1904875" y="344525"/>
            <a:chExt cx="3780775" cy="4986350"/>
          </a:xfrm>
        </p:grpSpPr>
        <p:sp>
          <p:nvSpPr>
            <p:cNvPr id="3758" name="Google Shape;3758;p43"/>
            <p:cNvSpPr/>
            <p:nvPr/>
          </p:nvSpPr>
          <p:spPr>
            <a:xfrm>
              <a:off x="1904875" y="3192550"/>
              <a:ext cx="2968025" cy="1711550"/>
            </a:xfrm>
            <a:custGeom>
              <a:rect b="b" l="l" r="r" t="t"/>
              <a:pathLst>
                <a:path extrusionOk="0" h="68462" w="118721">
                  <a:moveTo>
                    <a:pt x="114510" y="1"/>
                  </a:moveTo>
                  <a:cubicBezTo>
                    <a:pt x="114171" y="1"/>
                    <a:pt x="113831" y="91"/>
                    <a:pt x="113559" y="272"/>
                  </a:cubicBezTo>
                  <a:lnTo>
                    <a:pt x="544" y="65564"/>
                  </a:lnTo>
                  <a:cubicBezTo>
                    <a:pt x="1" y="65836"/>
                    <a:pt x="1" y="66379"/>
                    <a:pt x="544" y="66651"/>
                  </a:cubicBezTo>
                  <a:lnTo>
                    <a:pt x="3170" y="68190"/>
                  </a:lnTo>
                  <a:cubicBezTo>
                    <a:pt x="3442" y="68371"/>
                    <a:pt x="3804" y="68462"/>
                    <a:pt x="4166" y="68462"/>
                  </a:cubicBezTo>
                  <a:cubicBezTo>
                    <a:pt x="4529" y="68462"/>
                    <a:pt x="4891" y="68371"/>
                    <a:pt x="5163" y="68190"/>
                  </a:cubicBezTo>
                  <a:lnTo>
                    <a:pt x="118178" y="2898"/>
                  </a:lnTo>
                  <a:cubicBezTo>
                    <a:pt x="118721" y="2627"/>
                    <a:pt x="118721" y="2083"/>
                    <a:pt x="118178" y="1812"/>
                  </a:cubicBezTo>
                  <a:lnTo>
                    <a:pt x="115461" y="272"/>
                  </a:lnTo>
                  <a:cubicBezTo>
                    <a:pt x="115189" y="91"/>
                    <a:pt x="114850" y="1"/>
                    <a:pt x="114510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43"/>
            <p:cNvSpPr/>
            <p:nvPr/>
          </p:nvSpPr>
          <p:spPr>
            <a:xfrm>
              <a:off x="3842800" y="4349925"/>
              <a:ext cx="880700" cy="461000"/>
            </a:xfrm>
            <a:custGeom>
              <a:rect b="b" l="l" r="r" t="t"/>
              <a:pathLst>
                <a:path extrusionOk="0" h="18440" w="35228">
                  <a:moveTo>
                    <a:pt x="25681" y="1"/>
                  </a:moveTo>
                  <a:cubicBezTo>
                    <a:pt x="22119" y="1"/>
                    <a:pt x="18003" y="1025"/>
                    <a:pt x="14671" y="2969"/>
                  </a:cubicBezTo>
                  <a:lnTo>
                    <a:pt x="6702" y="7587"/>
                  </a:lnTo>
                  <a:cubicBezTo>
                    <a:pt x="1359" y="10666"/>
                    <a:pt x="1" y="15013"/>
                    <a:pt x="3804" y="17186"/>
                  </a:cubicBezTo>
                  <a:cubicBezTo>
                    <a:pt x="5284" y="18032"/>
                    <a:pt x="7327" y="18439"/>
                    <a:pt x="9590" y="18439"/>
                  </a:cubicBezTo>
                  <a:cubicBezTo>
                    <a:pt x="13143" y="18439"/>
                    <a:pt x="17238" y="17437"/>
                    <a:pt x="20557" y="15556"/>
                  </a:cubicBezTo>
                  <a:lnTo>
                    <a:pt x="28526" y="10938"/>
                  </a:lnTo>
                  <a:cubicBezTo>
                    <a:pt x="33959" y="7768"/>
                    <a:pt x="35227" y="3512"/>
                    <a:pt x="31424" y="1248"/>
                  </a:cubicBezTo>
                  <a:cubicBezTo>
                    <a:pt x="29953" y="408"/>
                    <a:pt x="27927" y="1"/>
                    <a:pt x="25681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4422375" y="4439700"/>
              <a:ext cx="140375" cy="154325"/>
            </a:xfrm>
            <a:custGeom>
              <a:rect b="b" l="l" r="r" t="t"/>
              <a:pathLst>
                <a:path extrusionOk="0" h="6173" w="5615">
                  <a:moveTo>
                    <a:pt x="4055" y="1"/>
                  </a:moveTo>
                  <a:cubicBezTo>
                    <a:pt x="3920" y="1"/>
                    <a:pt x="3776" y="60"/>
                    <a:pt x="3622" y="193"/>
                  </a:cubicBezTo>
                  <a:cubicBezTo>
                    <a:pt x="2174" y="1279"/>
                    <a:pt x="0" y="5898"/>
                    <a:pt x="0" y="5898"/>
                  </a:cubicBezTo>
                  <a:cubicBezTo>
                    <a:pt x="0" y="5898"/>
                    <a:pt x="137" y="6172"/>
                    <a:pt x="792" y="6172"/>
                  </a:cubicBezTo>
                  <a:cubicBezTo>
                    <a:pt x="1200" y="6172"/>
                    <a:pt x="1811" y="6065"/>
                    <a:pt x="2717" y="5717"/>
                  </a:cubicBezTo>
                  <a:cubicBezTo>
                    <a:pt x="4981" y="4721"/>
                    <a:pt x="5615" y="3634"/>
                    <a:pt x="5615" y="3634"/>
                  </a:cubicBezTo>
                  <a:cubicBezTo>
                    <a:pt x="5615" y="3634"/>
                    <a:pt x="5116" y="1"/>
                    <a:pt x="4055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4358975" y="4186425"/>
              <a:ext cx="251325" cy="351775"/>
            </a:xfrm>
            <a:custGeom>
              <a:rect b="b" l="l" r="r" t="t"/>
              <a:pathLst>
                <a:path extrusionOk="0" h="14071" w="10053">
                  <a:moveTo>
                    <a:pt x="8241" y="0"/>
                  </a:moveTo>
                  <a:lnTo>
                    <a:pt x="3804" y="181"/>
                  </a:lnTo>
                  <a:cubicBezTo>
                    <a:pt x="3804" y="181"/>
                    <a:pt x="3804" y="3894"/>
                    <a:pt x="3804" y="4800"/>
                  </a:cubicBezTo>
                  <a:cubicBezTo>
                    <a:pt x="3713" y="5796"/>
                    <a:pt x="2355" y="9418"/>
                    <a:pt x="1812" y="11139"/>
                  </a:cubicBezTo>
                  <a:cubicBezTo>
                    <a:pt x="1359" y="12769"/>
                    <a:pt x="1" y="12859"/>
                    <a:pt x="1" y="12859"/>
                  </a:cubicBezTo>
                  <a:cubicBezTo>
                    <a:pt x="1" y="12859"/>
                    <a:pt x="1742" y="14071"/>
                    <a:pt x="3009" y="14071"/>
                  </a:cubicBezTo>
                  <a:cubicBezTo>
                    <a:pt x="3128" y="14071"/>
                    <a:pt x="3243" y="14060"/>
                    <a:pt x="3351" y="14037"/>
                  </a:cubicBezTo>
                  <a:cubicBezTo>
                    <a:pt x="4619" y="13674"/>
                    <a:pt x="4619" y="11863"/>
                    <a:pt x="5977" y="9962"/>
                  </a:cubicBezTo>
                  <a:cubicBezTo>
                    <a:pt x="7336" y="8060"/>
                    <a:pt x="10052" y="7698"/>
                    <a:pt x="10052" y="7698"/>
                  </a:cubicBezTo>
                  <a:cubicBezTo>
                    <a:pt x="10052" y="7698"/>
                    <a:pt x="9962" y="6792"/>
                    <a:pt x="9056" y="5524"/>
                  </a:cubicBezTo>
                  <a:cubicBezTo>
                    <a:pt x="8151" y="4256"/>
                    <a:pt x="8241" y="2445"/>
                    <a:pt x="824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3"/>
            <p:cNvSpPr/>
            <p:nvPr/>
          </p:nvSpPr>
          <p:spPr>
            <a:xfrm>
              <a:off x="4284275" y="4340225"/>
              <a:ext cx="341875" cy="282675"/>
            </a:xfrm>
            <a:custGeom>
              <a:rect b="b" l="l" r="r" t="t"/>
              <a:pathLst>
                <a:path extrusionOk="0" h="11307" w="13675">
                  <a:moveTo>
                    <a:pt x="11398" y="0"/>
                  </a:moveTo>
                  <a:cubicBezTo>
                    <a:pt x="11342" y="0"/>
                    <a:pt x="11286" y="2"/>
                    <a:pt x="11229" y="6"/>
                  </a:cubicBezTo>
                  <a:cubicBezTo>
                    <a:pt x="10052" y="97"/>
                    <a:pt x="8241" y="1365"/>
                    <a:pt x="7698" y="2813"/>
                  </a:cubicBezTo>
                  <a:cubicBezTo>
                    <a:pt x="7064" y="4172"/>
                    <a:pt x="6068" y="6074"/>
                    <a:pt x="5343" y="6526"/>
                  </a:cubicBezTo>
                  <a:cubicBezTo>
                    <a:pt x="5143" y="6615"/>
                    <a:pt x="4911" y="6649"/>
                    <a:pt x="4657" y="6649"/>
                  </a:cubicBezTo>
                  <a:cubicBezTo>
                    <a:pt x="3873" y="6649"/>
                    <a:pt x="2881" y="6323"/>
                    <a:pt x="1992" y="6255"/>
                  </a:cubicBezTo>
                  <a:cubicBezTo>
                    <a:pt x="815" y="6255"/>
                    <a:pt x="0" y="6798"/>
                    <a:pt x="0" y="7704"/>
                  </a:cubicBezTo>
                  <a:cubicBezTo>
                    <a:pt x="0" y="7704"/>
                    <a:pt x="3713" y="9424"/>
                    <a:pt x="4800" y="9967"/>
                  </a:cubicBezTo>
                  <a:cubicBezTo>
                    <a:pt x="5152" y="10144"/>
                    <a:pt x="5495" y="10263"/>
                    <a:pt x="5826" y="10263"/>
                  </a:cubicBezTo>
                  <a:cubicBezTo>
                    <a:pt x="6514" y="10263"/>
                    <a:pt x="7147" y="9747"/>
                    <a:pt x="7698" y="8156"/>
                  </a:cubicBezTo>
                  <a:cubicBezTo>
                    <a:pt x="8328" y="6581"/>
                    <a:pt x="8695" y="5487"/>
                    <a:pt x="9074" y="5487"/>
                  </a:cubicBezTo>
                  <a:cubicBezTo>
                    <a:pt x="9239" y="5487"/>
                    <a:pt x="9407" y="5696"/>
                    <a:pt x="9599" y="6164"/>
                  </a:cubicBezTo>
                  <a:cubicBezTo>
                    <a:pt x="10324" y="7704"/>
                    <a:pt x="10595" y="11235"/>
                    <a:pt x="10595" y="11235"/>
                  </a:cubicBezTo>
                  <a:cubicBezTo>
                    <a:pt x="10595" y="11235"/>
                    <a:pt x="10792" y="11307"/>
                    <a:pt x="11050" y="11307"/>
                  </a:cubicBezTo>
                  <a:cubicBezTo>
                    <a:pt x="11373" y="11307"/>
                    <a:pt x="11793" y="11195"/>
                    <a:pt x="12044" y="10692"/>
                  </a:cubicBezTo>
                  <a:cubicBezTo>
                    <a:pt x="12044" y="10692"/>
                    <a:pt x="11954" y="8971"/>
                    <a:pt x="12225" y="7613"/>
                  </a:cubicBezTo>
                  <a:cubicBezTo>
                    <a:pt x="12406" y="6164"/>
                    <a:pt x="13674" y="4353"/>
                    <a:pt x="13584" y="2632"/>
                  </a:cubicBezTo>
                  <a:cubicBezTo>
                    <a:pt x="13497" y="984"/>
                    <a:pt x="12662" y="0"/>
                    <a:pt x="1139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43"/>
            <p:cNvSpPr/>
            <p:nvPr/>
          </p:nvSpPr>
          <p:spPr>
            <a:xfrm>
              <a:off x="4386150" y="3672500"/>
              <a:ext cx="255850" cy="648450"/>
            </a:xfrm>
            <a:custGeom>
              <a:rect b="b" l="l" r="r" t="t"/>
              <a:pathLst>
                <a:path extrusionOk="0" h="25938" w="10234">
                  <a:moveTo>
                    <a:pt x="0" y="1"/>
                  </a:moveTo>
                  <a:cubicBezTo>
                    <a:pt x="362" y="3895"/>
                    <a:pt x="2717" y="25357"/>
                    <a:pt x="2717" y="25357"/>
                  </a:cubicBezTo>
                  <a:cubicBezTo>
                    <a:pt x="3411" y="25790"/>
                    <a:pt x="4150" y="25938"/>
                    <a:pt x="4836" y="25938"/>
                  </a:cubicBezTo>
                  <a:cubicBezTo>
                    <a:pt x="6299" y="25938"/>
                    <a:pt x="7516" y="25266"/>
                    <a:pt x="7516" y="25266"/>
                  </a:cubicBezTo>
                  <a:cubicBezTo>
                    <a:pt x="7245" y="20286"/>
                    <a:pt x="10233" y="9238"/>
                    <a:pt x="8603" y="4981"/>
                  </a:cubicBezTo>
                  <a:cubicBezTo>
                    <a:pt x="8603" y="3532"/>
                    <a:pt x="7245" y="725"/>
                    <a:pt x="7245" y="725"/>
                  </a:cubicBezTo>
                  <a:lnTo>
                    <a:pt x="1449" y="1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43"/>
            <p:cNvSpPr/>
            <p:nvPr/>
          </p:nvSpPr>
          <p:spPr>
            <a:xfrm>
              <a:off x="4123525" y="4580075"/>
              <a:ext cx="140400" cy="156075"/>
            </a:xfrm>
            <a:custGeom>
              <a:rect b="b" l="l" r="r" t="t"/>
              <a:pathLst>
                <a:path extrusionOk="0" h="6243" w="5616">
                  <a:moveTo>
                    <a:pt x="4056" y="0"/>
                  </a:moveTo>
                  <a:cubicBezTo>
                    <a:pt x="3921" y="0"/>
                    <a:pt x="3776" y="59"/>
                    <a:pt x="3623" y="192"/>
                  </a:cubicBezTo>
                  <a:cubicBezTo>
                    <a:pt x="2174" y="1370"/>
                    <a:pt x="1" y="5988"/>
                    <a:pt x="1" y="5988"/>
                  </a:cubicBezTo>
                  <a:cubicBezTo>
                    <a:pt x="1" y="5988"/>
                    <a:pt x="128" y="6242"/>
                    <a:pt x="703" y="6242"/>
                  </a:cubicBezTo>
                  <a:cubicBezTo>
                    <a:pt x="1098" y="6242"/>
                    <a:pt x="1704" y="6122"/>
                    <a:pt x="2627" y="5716"/>
                  </a:cubicBezTo>
                  <a:cubicBezTo>
                    <a:pt x="4981" y="4811"/>
                    <a:pt x="5615" y="3634"/>
                    <a:pt x="5615" y="3634"/>
                  </a:cubicBezTo>
                  <a:cubicBezTo>
                    <a:pt x="5615" y="3634"/>
                    <a:pt x="5116" y="0"/>
                    <a:pt x="4056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43"/>
            <p:cNvSpPr/>
            <p:nvPr/>
          </p:nvSpPr>
          <p:spPr>
            <a:xfrm>
              <a:off x="4057875" y="4329050"/>
              <a:ext cx="253575" cy="350050"/>
            </a:xfrm>
            <a:custGeom>
              <a:rect b="b" l="l" r="r" t="t"/>
              <a:pathLst>
                <a:path extrusionOk="0" h="14002" w="10143">
                  <a:moveTo>
                    <a:pt x="8332" y="0"/>
                  </a:moveTo>
                  <a:lnTo>
                    <a:pt x="3804" y="91"/>
                  </a:lnTo>
                  <a:cubicBezTo>
                    <a:pt x="3804" y="91"/>
                    <a:pt x="3894" y="3804"/>
                    <a:pt x="3804" y="4800"/>
                  </a:cubicBezTo>
                  <a:cubicBezTo>
                    <a:pt x="3804" y="5705"/>
                    <a:pt x="2446" y="9328"/>
                    <a:pt x="1902" y="11048"/>
                  </a:cubicBezTo>
                  <a:cubicBezTo>
                    <a:pt x="1359" y="12769"/>
                    <a:pt x="0" y="12769"/>
                    <a:pt x="0" y="12769"/>
                  </a:cubicBezTo>
                  <a:cubicBezTo>
                    <a:pt x="0" y="12769"/>
                    <a:pt x="1740" y="14001"/>
                    <a:pt x="3015" y="14001"/>
                  </a:cubicBezTo>
                  <a:cubicBezTo>
                    <a:pt x="3165" y="14001"/>
                    <a:pt x="3308" y="13984"/>
                    <a:pt x="3442" y="13946"/>
                  </a:cubicBezTo>
                  <a:cubicBezTo>
                    <a:pt x="4709" y="13675"/>
                    <a:pt x="4619" y="11773"/>
                    <a:pt x="6068" y="9962"/>
                  </a:cubicBezTo>
                  <a:cubicBezTo>
                    <a:pt x="7426" y="8060"/>
                    <a:pt x="10143" y="7698"/>
                    <a:pt x="10143" y="7698"/>
                  </a:cubicBezTo>
                  <a:cubicBezTo>
                    <a:pt x="10143" y="7698"/>
                    <a:pt x="10052" y="6792"/>
                    <a:pt x="9147" y="5524"/>
                  </a:cubicBezTo>
                  <a:cubicBezTo>
                    <a:pt x="8241" y="4257"/>
                    <a:pt x="8241" y="2355"/>
                    <a:pt x="833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>
              <a:off x="3983175" y="4482850"/>
              <a:ext cx="344125" cy="282500"/>
            </a:xfrm>
            <a:custGeom>
              <a:rect b="b" l="l" r="r" t="t"/>
              <a:pathLst>
                <a:path extrusionOk="0" h="11300" w="13765">
                  <a:moveTo>
                    <a:pt x="11478" y="1"/>
                  </a:moveTo>
                  <a:cubicBezTo>
                    <a:pt x="11426" y="1"/>
                    <a:pt x="11373" y="2"/>
                    <a:pt x="11320" y="6"/>
                  </a:cubicBezTo>
                  <a:cubicBezTo>
                    <a:pt x="10142" y="6"/>
                    <a:pt x="8331" y="1365"/>
                    <a:pt x="7697" y="2723"/>
                  </a:cubicBezTo>
                  <a:cubicBezTo>
                    <a:pt x="7154" y="4081"/>
                    <a:pt x="6158" y="6074"/>
                    <a:pt x="5343" y="6436"/>
                  </a:cubicBezTo>
                  <a:cubicBezTo>
                    <a:pt x="5152" y="6555"/>
                    <a:pt x="4918" y="6599"/>
                    <a:pt x="4654" y="6599"/>
                  </a:cubicBezTo>
                  <a:cubicBezTo>
                    <a:pt x="3916" y="6599"/>
                    <a:pt x="2950" y="6255"/>
                    <a:pt x="2083" y="6255"/>
                  </a:cubicBezTo>
                  <a:cubicBezTo>
                    <a:pt x="906" y="6255"/>
                    <a:pt x="91" y="6798"/>
                    <a:pt x="0" y="7613"/>
                  </a:cubicBezTo>
                  <a:cubicBezTo>
                    <a:pt x="0" y="7613"/>
                    <a:pt x="3713" y="9424"/>
                    <a:pt x="4890" y="9968"/>
                  </a:cubicBezTo>
                  <a:cubicBezTo>
                    <a:pt x="5226" y="10108"/>
                    <a:pt x="5545" y="10204"/>
                    <a:pt x="5851" y="10204"/>
                  </a:cubicBezTo>
                  <a:cubicBezTo>
                    <a:pt x="6537" y="10204"/>
                    <a:pt x="7162" y="9721"/>
                    <a:pt x="7788" y="8156"/>
                  </a:cubicBezTo>
                  <a:cubicBezTo>
                    <a:pt x="8420" y="6513"/>
                    <a:pt x="8743" y="5400"/>
                    <a:pt x="9127" y="5400"/>
                  </a:cubicBezTo>
                  <a:cubicBezTo>
                    <a:pt x="9293" y="5400"/>
                    <a:pt x="9471" y="5608"/>
                    <a:pt x="9690" y="6074"/>
                  </a:cubicBezTo>
                  <a:cubicBezTo>
                    <a:pt x="10414" y="7704"/>
                    <a:pt x="10686" y="11235"/>
                    <a:pt x="10686" y="11235"/>
                  </a:cubicBezTo>
                  <a:cubicBezTo>
                    <a:pt x="10686" y="11235"/>
                    <a:pt x="10846" y="11300"/>
                    <a:pt x="11066" y="11300"/>
                  </a:cubicBezTo>
                  <a:cubicBezTo>
                    <a:pt x="11368" y="11300"/>
                    <a:pt x="11782" y="11178"/>
                    <a:pt x="12044" y="10602"/>
                  </a:cubicBezTo>
                  <a:cubicBezTo>
                    <a:pt x="12044" y="10602"/>
                    <a:pt x="12044" y="8971"/>
                    <a:pt x="12225" y="7523"/>
                  </a:cubicBezTo>
                  <a:cubicBezTo>
                    <a:pt x="12497" y="6164"/>
                    <a:pt x="13765" y="4353"/>
                    <a:pt x="13674" y="2632"/>
                  </a:cubicBezTo>
                  <a:cubicBezTo>
                    <a:pt x="13587" y="984"/>
                    <a:pt x="12670" y="1"/>
                    <a:pt x="1147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4089575" y="3830975"/>
              <a:ext cx="251325" cy="635675"/>
            </a:xfrm>
            <a:custGeom>
              <a:rect b="b" l="l" r="r" t="t"/>
              <a:pathLst>
                <a:path extrusionOk="0" h="25427" w="10053">
                  <a:moveTo>
                    <a:pt x="0" y="1"/>
                  </a:moveTo>
                  <a:cubicBezTo>
                    <a:pt x="453" y="3895"/>
                    <a:pt x="2626" y="24904"/>
                    <a:pt x="2626" y="24904"/>
                  </a:cubicBezTo>
                  <a:cubicBezTo>
                    <a:pt x="3344" y="25288"/>
                    <a:pt x="4040" y="25426"/>
                    <a:pt x="4669" y="25426"/>
                  </a:cubicBezTo>
                  <a:cubicBezTo>
                    <a:pt x="6262" y="25426"/>
                    <a:pt x="7426" y="24542"/>
                    <a:pt x="7426" y="24542"/>
                  </a:cubicBezTo>
                  <a:cubicBezTo>
                    <a:pt x="8150" y="14399"/>
                    <a:pt x="10052" y="7426"/>
                    <a:pt x="8513" y="48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1932050" y="344525"/>
              <a:ext cx="2965775" cy="4043400"/>
            </a:xfrm>
            <a:custGeom>
              <a:rect b="b" l="l" r="r" t="t"/>
              <a:pathLst>
                <a:path extrusionOk="0" h="161736" w="118631">
                  <a:moveTo>
                    <a:pt x="113197" y="0"/>
                  </a:moveTo>
                  <a:cubicBezTo>
                    <a:pt x="112834" y="0"/>
                    <a:pt x="112472" y="91"/>
                    <a:pt x="112201" y="272"/>
                  </a:cubicBezTo>
                  <a:lnTo>
                    <a:pt x="1087" y="64387"/>
                  </a:lnTo>
                  <a:cubicBezTo>
                    <a:pt x="816" y="64568"/>
                    <a:pt x="544" y="64839"/>
                    <a:pt x="272" y="65202"/>
                  </a:cubicBezTo>
                  <a:cubicBezTo>
                    <a:pt x="91" y="65564"/>
                    <a:pt x="1" y="66017"/>
                    <a:pt x="1" y="66379"/>
                  </a:cubicBezTo>
                  <a:lnTo>
                    <a:pt x="1" y="157480"/>
                  </a:lnTo>
                  <a:cubicBezTo>
                    <a:pt x="1" y="158114"/>
                    <a:pt x="363" y="158838"/>
                    <a:pt x="906" y="159200"/>
                  </a:cubicBezTo>
                  <a:lnTo>
                    <a:pt x="5434" y="161736"/>
                  </a:lnTo>
                  <a:lnTo>
                    <a:pt x="9147" y="159562"/>
                  </a:lnTo>
                  <a:lnTo>
                    <a:pt x="118630" y="96444"/>
                  </a:lnTo>
                  <a:lnTo>
                    <a:pt x="118630" y="2807"/>
                  </a:lnTo>
                  <a:lnTo>
                    <a:pt x="114193" y="272"/>
                  </a:lnTo>
                  <a:cubicBezTo>
                    <a:pt x="113921" y="91"/>
                    <a:pt x="113559" y="0"/>
                    <a:pt x="113197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1932050" y="1974550"/>
              <a:ext cx="228675" cy="2413375"/>
            </a:xfrm>
            <a:custGeom>
              <a:rect b="b" l="l" r="r" t="t"/>
              <a:pathLst>
                <a:path extrusionOk="0" h="96535" w="9147">
                  <a:moveTo>
                    <a:pt x="272" y="1"/>
                  </a:moveTo>
                  <a:cubicBezTo>
                    <a:pt x="91" y="363"/>
                    <a:pt x="1" y="816"/>
                    <a:pt x="1" y="1178"/>
                  </a:cubicBezTo>
                  <a:lnTo>
                    <a:pt x="1" y="92279"/>
                  </a:lnTo>
                  <a:cubicBezTo>
                    <a:pt x="1" y="92913"/>
                    <a:pt x="363" y="93637"/>
                    <a:pt x="906" y="93999"/>
                  </a:cubicBezTo>
                  <a:lnTo>
                    <a:pt x="5434" y="96535"/>
                  </a:lnTo>
                  <a:lnTo>
                    <a:pt x="9147" y="94361"/>
                  </a:lnTo>
                  <a:lnTo>
                    <a:pt x="9147" y="5162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3"/>
            <p:cNvSpPr/>
            <p:nvPr/>
          </p:nvSpPr>
          <p:spPr>
            <a:xfrm>
              <a:off x="2045250" y="409525"/>
              <a:ext cx="2875200" cy="3984575"/>
            </a:xfrm>
            <a:custGeom>
              <a:rect b="b" l="l" r="r" t="t"/>
              <a:pathLst>
                <a:path extrusionOk="0" h="159383" w="115008">
                  <a:moveTo>
                    <a:pt x="113340" y="1"/>
                  </a:moveTo>
                  <a:cubicBezTo>
                    <a:pt x="112940" y="1"/>
                    <a:pt x="112491" y="127"/>
                    <a:pt x="112019" y="389"/>
                  </a:cubicBezTo>
                  <a:lnTo>
                    <a:pt x="2989" y="63417"/>
                  </a:lnTo>
                  <a:cubicBezTo>
                    <a:pt x="1359" y="64322"/>
                    <a:pt x="0" y="66586"/>
                    <a:pt x="0" y="68488"/>
                  </a:cubicBezTo>
                  <a:lnTo>
                    <a:pt x="0" y="157234"/>
                  </a:lnTo>
                  <a:cubicBezTo>
                    <a:pt x="0" y="158580"/>
                    <a:pt x="681" y="159382"/>
                    <a:pt x="1657" y="159382"/>
                  </a:cubicBezTo>
                  <a:cubicBezTo>
                    <a:pt x="2060" y="159382"/>
                    <a:pt x="2513" y="159246"/>
                    <a:pt x="2989" y="158955"/>
                  </a:cubicBezTo>
                  <a:lnTo>
                    <a:pt x="112019" y="96017"/>
                  </a:lnTo>
                  <a:cubicBezTo>
                    <a:pt x="113649" y="95021"/>
                    <a:pt x="115008" y="92757"/>
                    <a:pt x="115008" y="90946"/>
                  </a:cubicBezTo>
                  <a:lnTo>
                    <a:pt x="115008" y="2109"/>
                  </a:lnTo>
                  <a:cubicBezTo>
                    <a:pt x="115008" y="758"/>
                    <a:pt x="114322" y="1"/>
                    <a:pt x="113340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3"/>
            <p:cNvSpPr/>
            <p:nvPr/>
          </p:nvSpPr>
          <p:spPr>
            <a:xfrm>
              <a:off x="2507075" y="409525"/>
              <a:ext cx="2875225" cy="3984575"/>
            </a:xfrm>
            <a:custGeom>
              <a:rect b="b" l="l" r="r" t="t"/>
              <a:pathLst>
                <a:path extrusionOk="0" h="159383" w="115009">
                  <a:moveTo>
                    <a:pt x="113341" y="1"/>
                  </a:moveTo>
                  <a:cubicBezTo>
                    <a:pt x="112941" y="1"/>
                    <a:pt x="112492" y="127"/>
                    <a:pt x="112020" y="389"/>
                  </a:cubicBezTo>
                  <a:lnTo>
                    <a:pt x="2989" y="63417"/>
                  </a:lnTo>
                  <a:cubicBezTo>
                    <a:pt x="1359" y="64322"/>
                    <a:pt x="1" y="66586"/>
                    <a:pt x="1" y="68488"/>
                  </a:cubicBezTo>
                  <a:lnTo>
                    <a:pt x="1" y="157234"/>
                  </a:lnTo>
                  <a:cubicBezTo>
                    <a:pt x="1" y="158580"/>
                    <a:pt x="682" y="159382"/>
                    <a:pt x="1658" y="159382"/>
                  </a:cubicBezTo>
                  <a:cubicBezTo>
                    <a:pt x="2060" y="159382"/>
                    <a:pt x="2513" y="159246"/>
                    <a:pt x="2989" y="158955"/>
                  </a:cubicBezTo>
                  <a:lnTo>
                    <a:pt x="112020" y="96017"/>
                  </a:lnTo>
                  <a:cubicBezTo>
                    <a:pt x="113650" y="95021"/>
                    <a:pt x="115008" y="92757"/>
                    <a:pt x="115008" y="90946"/>
                  </a:cubicBezTo>
                  <a:lnTo>
                    <a:pt x="115008" y="2109"/>
                  </a:lnTo>
                  <a:cubicBezTo>
                    <a:pt x="115008" y="758"/>
                    <a:pt x="114322" y="1"/>
                    <a:pt x="113341" y="1"/>
                  </a:cubicBezTo>
                  <a:close/>
                </a:path>
              </a:pathLst>
            </a:custGeom>
            <a:solidFill>
              <a:srgbClr val="E9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2507075" y="396600"/>
              <a:ext cx="2875225" cy="4011700"/>
            </a:xfrm>
            <a:custGeom>
              <a:rect b="b" l="l" r="r" t="t"/>
              <a:pathLst>
                <a:path extrusionOk="0" fill="none" h="160468" w="115009">
                  <a:moveTo>
                    <a:pt x="2989" y="63934"/>
                  </a:moveTo>
                  <a:lnTo>
                    <a:pt x="112020" y="906"/>
                  </a:lnTo>
                  <a:cubicBezTo>
                    <a:pt x="113650" y="0"/>
                    <a:pt x="115008" y="724"/>
                    <a:pt x="115008" y="2626"/>
                  </a:cubicBezTo>
                  <a:lnTo>
                    <a:pt x="115008" y="91463"/>
                  </a:lnTo>
                  <a:cubicBezTo>
                    <a:pt x="115008" y="93274"/>
                    <a:pt x="113650" y="95538"/>
                    <a:pt x="112020" y="96534"/>
                  </a:cubicBezTo>
                  <a:lnTo>
                    <a:pt x="2989" y="159472"/>
                  </a:lnTo>
                  <a:cubicBezTo>
                    <a:pt x="1359" y="160468"/>
                    <a:pt x="1" y="159653"/>
                    <a:pt x="1" y="157751"/>
                  </a:cubicBezTo>
                  <a:lnTo>
                    <a:pt x="1" y="69005"/>
                  </a:lnTo>
                  <a:cubicBezTo>
                    <a:pt x="1" y="67103"/>
                    <a:pt x="1359" y="64839"/>
                    <a:pt x="2989" y="63934"/>
                  </a:cubicBezTo>
                  <a:close/>
                </a:path>
              </a:pathLst>
            </a:custGeom>
            <a:noFill/>
            <a:ln cap="flat" cmpd="sng" w="29425">
              <a:solidFill>
                <a:srgbClr val="E9FFFB"/>
              </a:solidFill>
              <a:prstDash val="solid"/>
              <a:miter lim="905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2851200" y="1335750"/>
              <a:ext cx="2184725" cy="2427325"/>
            </a:xfrm>
            <a:custGeom>
              <a:rect b="b" l="l" r="r" t="t"/>
              <a:pathLst>
                <a:path extrusionOk="0" h="97093" w="87389">
                  <a:moveTo>
                    <a:pt x="55861" y="1"/>
                  </a:moveTo>
                  <a:cubicBezTo>
                    <a:pt x="54769" y="1"/>
                    <a:pt x="53633" y="294"/>
                    <a:pt x="52524" y="921"/>
                  </a:cubicBezTo>
                  <a:cubicBezTo>
                    <a:pt x="48901" y="3004"/>
                    <a:pt x="45732" y="8256"/>
                    <a:pt x="45460" y="12603"/>
                  </a:cubicBezTo>
                  <a:lnTo>
                    <a:pt x="41929" y="41400"/>
                  </a:lnTo>
                  <a:cubicBezTo>
                    <a:pt x="41566" y="45747"/>
                    <a:pt x="38306" y="51090"/>
                    <a:pt x="34503" y="53263"/>
                  </a:cubicBezTo>
                  <a:lnTo>
                    <a:pt x="34412" y="53263"/>
                  </a:lnTo>
                  <a:cubicBezTo>
                    <a:pt x="33242" y="53932"/>
                    <a:pt x="32020" y="54249"/>
                    <a:pt x="30845" y="54249"/>
                  </a:cubicBezTo>
                  <a:cubicBezTo>
                    <a:pt x="28200" y="54249"/>
                    <a:pt x="25788" y="52643"/>
                    <a:pt x="24723" y="49822"/>
                  </a:cubicBezTo>
                  <a:lnTo>
                    <a:pt x="23274" y="41762"/>
                  </a:lnTo>
                  <a:cubicBezTo>
                    <a:pt x="23274" y="41762"/>
                    <a:pt x="20557" y="40223"/>
                    <a:pt x="19470" y="39589"/>
                  </a:cubicBezTo>
                  <a:cubicBezTo>
                    <a:pt x="18426" y="38877"/>
                    <a:pt x="17183" y="38489"/>
                    <a:pt x="15884" y="38489"/>
                  </a:cubicBezTo>
                  <a:cubicBezTo>
                    <a:pt x="14705" y="38489"/>
                    <a:pt x="13480" y="38809"/>
                    <a:pt x="12316" y="39498"/>
                  </a:cubicBezTo>
                  <a:lnTo>
                    <a:pt x="11411" y="40042"/>
                  </a:lnTo>
                  <a:cubicBezTo>
                    <a:pt x="7698" y="42215"/>
                    <a:pt x="4257" y="47467"/>
                    <a:pt x="3895" y="51814"/>
                  </a:cubicBezTo>
                  <a:lnTo>
                    <a:pt x="1" y="94376"/>
                  </a:lnTo>
                  <a:lnTo>
                    <a:pt x="4528" y="97093"/>
                  </a:lnTo>
                  <a:lnTo>
                    <a:pt x="87388" y="43936"/>
                  </a:lnTo>
                  <a:lnTo>
                    <a:pt x="84128" y="26820"/>
                  </a:lnTo>
                  <a:cubicBezTo>
                    <a:pt x="84128" y="26820"/>
                    <a:pt x="81592" y="25371"/>
                    <a:pt x="80325" y="24556"/>
                  </a:cubicBezTo>
                  <a:cubicBezTo>
                    <a:pt x="79538" y="24048"/>
                    <a:pt x="78657" y="23775"/>
                    <a:pt x="77730" y="23775"/>
                  </a:cubicBezTo>
                  <a:cubicBezTo>
                    <a:pt x="76842" y="23775"/>
                    <a:pt x="75912" y="24025"/>
                    <a:pt x="74982" y="24556"/>
                  </a:cubicBezTo>
                  <a:cubicBezTo>
                    <a:pt x="74061" y="25079"/>
                    <a:pt x="73099" y="25328"/>
                    <a:pt x="72157" y="25328"/>
                  </a:cubicBezTo>
                  <a:cubicBezTo>
                    <a:pt x="69669" y="25328"/>
                    <a:pt x="67314" y="23593"/>
                    <a:pt x="66198" y="20572"/>
                  </a:cubicBezTo>
                  <a:lnTo>
                    <a:pt x="63119" y="3366"/>
                  </a:lnTo>
                  <a:cubicBezTo>
                    <a:pt x="63119" y="3366"/>
                    <a:pt x="60040" y="1464"/>
                    <a:pt x="58591" y="649"/>
                  </a:cubicBezTo>
                  <a:cubicBezTo>
                    <a:pt x="57745" y="226"/>
                    <a:pt x="56819" y="1"/>
                    <a:pt x="55861" y="1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2964400" y="1401750"/>
              <a:ext cx="2184700" cy="2361325"/>
            </a:xfrm>
            <a:custGeom>
              <a:rect b="b" l="l" r="r" t="t"/>
              <a:pathLst>
                <a:path extrusionOk="0" h="94453" w="87388">
                  <a:moveTo>
                    <a:pt x="55885" y="1"/>
                  </a:moveTo>
                  <a:cubicBezTo>
                    <a:pt x="54801" y="1"/>
                    <a:pt x="53684" y="292"/>
                    <a:pt x="52614" y="907"/>
                  </a:cubicBezTo>
                  <a:cubicBezTo>
                    <a:pt x="48992" y="2990"/>
                    <a:pt x="46185" y="7246"/>
                    <a:pt x="45460" y="12589"/>
                  </a:cubicBezTo>
                  <a:lnTo>
                    <a:pt x="42019" y="41386"/>
                  </a:lnTo>
                  <a:cubicBezTo>
                    <a:pt x="41657" y="45733"/>
                    <a:pt x="38397" y="51076"/>
                    <a:pt x="34593" y="53249"/>
                  </a:cubicBezTo>
                  <a:lnTo>
                    <a:pt x="34503" y="53249"/>
                  </a:lnTo>
                  <a:cubicBezTo>
                    <a:pt x="33308" y="53960"/>
                    <a:pt x="32060" y="54296"/>
                    <a:pt x="30862" y="54296"/>
                  </a:cubicBezTo>
                  <a:cubicBezTo>
                    <a:pt x="28246" y="54296"/>
                    <a:pt x="25869" y="52694"/>
                    <a:pt x="24813" y="49899"/>
                  </a:cubicBezTo>
                  <a:lnTo>
                    <a:pt x="22006" y="42745"/>
                  </a:lnTo>
                  <a:cubicBezTo>
                    <a:pt x="20951" y="40015"/>
                    <a:pt x="18579" y="38475"/>
                    <a:pt x="15995" y="38475"/>
                  </a:cubicBezTo>
                  <a:cubicBezTo>
                    <a:pt x="14808" y="38475"/>
                    <a:pt x="13576" y="38800"/>
                    <a:pt x="12407" y="39485"/>
                  </a:cubicBezTo>
                  <a:lnTo>
                    <a:pt x="11501" y="40028"/>
                  </a:lnTo>
                  <a:cubicBezTo>
                    <a:pt x="7698" y="42201"/>
                    <a:pt x="4347" y="47544"/>
                    <a:pt x="3894" y="51891"/>
                  </a:cubicBezTo>
                  <a:lnTo>
                    <a:pt x="0" y="94453"/>
                  </a:lnTo>
                  <a:lnTo>
                    <a:pt x="87388" y="44012"/>
                  </a:lnTo>
                  <a:lnTo>
                    <a:pt x="83222" y="28708"/>
                  </a:lnTo>
                  <a:cubicBezTo>
                    <a:pt x="82427" y="25594"/>
                    <a:pt x="80227" y="23789"/>
                    <a:pt x="77791" y="23789"/>
                  </a:cubicBezTo>
                  <a:cubicBezTo>
                    <a:pt x="76897" y="23789"/>
                    <a:pt x="75971" y="24032"/>
                    <a:pt x="75072" y="24543"/>
                  </a:cubicBezTo>
                  <a:cubicBezTo>
                    <a:pt x="74148" y="25067"/>
                    <a:pt x="73183" y="25316"/>
                    <a:pt x="72237" y="25316"/>
                  </a:cubicBezTo>
                  <a:cubicBezTo>
                    <a:pt x="69753" y="25316"/>
                    <a:pt x="67403" y="23600"/>
                    <a:pt x="66288" y="20649"/>
                  </a:cubicBezTo>
                  <a:lnTo>
                    <a:pt x="61941" y="4529"/>
                  </a:lnTo>
                  <a:cubicBezTo>
                    <a:pt x="60857" y="1658"/>
                    <a:pt x="58468" y="1"/>
                    <a:pt x="55885" y="1"/>
                  </a:cubicBez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2982500" y="1755375"/>
              <a:ext cx="498100" cy="332575"/>
            </a:xfrm>
            <a:custGeom>
              <a:rect b="b" l="l" r="r" t="t"/>
              <a:pathLst>
                <a:path extrusionOk="0" h="13303" w="19924">
                  <a:moveTo>
                    <a:pt x="19113" y="0"/>
                  </a:moveTo>
                  <a:cubicBezTo>
                    <a:pt x="18826" y="0"/>
                    <a:pt x="18481" y="111"/>
                    <a:pt x="18112" y="346"/>
                  </a:cubicBezTo>
                  <a:lnTo>
                    <a:pt x="1812" y="9764"/>
                  </a:lnTo>
                  <a:cubicBezTo>
                    <a:pt x="816" y="10307"/>
                    <a:pt x="1" y="11484"/>
                    <a:pt x="1" y="12390"/>
                  </a:cubicBezTo>
                  <a:cubicBezTo>
                    <a:pt x="1" y="12982"/>
                    <a:pt x="349" y="13303"/>
                    <a:pt x="868" y="13303"/>
                  </a:cubicBezTo>
                  <a:cubicBezTo>
                    <a:pt x="1143" y="13303"/>
                    <a:pt x="1467" y="13212"/>
                    <a:pt x="1812" y="13024"/>
                  </a:cubicBezTo>
                  <a:lnTo>
                    <a:pt x="18112" y="3606"/>
                  </a:lnTo>
                  <a:cubicBezTo>
                    <a:pt x="19108" y="3062"/>
                    <a:pt x="19923" y="1795"/>
                    <a:pt x="19923" y="889"/>
                  </a:cubicBezTo>
                  <a:cubicBezTo>
                    <a:pt x="19923" y="319"/>
                    <a:pt x="19601" y="0"/>
                    <a:pt x="19113" y="0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43"/>
            <p:cNvSpPr/>
            <p:nvPr/>
          </p:nvSpPr>
          <p:spPr>
            <a:xfrm>
              <a:off x="2982500" y="1922300"/>
              <a:ext cx="498100" cy="332575"/>
            </a:xfrm>
            <a:custGeom>
              <a:rect b="b" l="l" r="r" t="t"/>
              <a:pathLst>
                <a:path extrusionOk="0" h="13303" w="19924">
                  <a:moveTo>
                    <a:pt x="19057" y="1"/>
                  </a:moveTo>
                  <a:cubicBezTo>
                    <a:pt x="18781" y="1"/>
                    <a:pt x="18458" y="91"/>
                    <a:pt x="18112" y="279"/>
                  </a:cubicBezTo>
                  <a:lnTo>
                    <a:pt x="1812" y="9697"/>
                  </a:lnTo>
                  <a:cubicBezTo>
                    <a:pt x="816" y="10241"/>
                    <a:pt x="1" y="11509"/>
                    <a:pt x="1" y="12414"/>
                  </a:cubicBezTo>
                  <a:cubicBezTo>
                    <a:pt x="1" y="12984"/>
                    <a:pt x="324" y="13303"/>
                    <a:pt x="811" y="13303"/>
                  </a:cubicBezTo>
                  <a:cubicBezTo>
                    <a:pt x="1099" y="13303"/>
                    <a:pt x="1443" y="13192"/>
                    <a:pt x="1812" y="12957"/>
                  </a:cubicBezTo>
                  <a:lnTo>
                    <a:pt x="18112" y="3630"/>
                  </a:lnTo>
                  <a:cubicBezTo>
                    <a:pt x="19108" y="2996"/>
                    <a:pt x="19923" y="1819"/>
                    <a:pt x="19923" y="913"/>
                  </a:cubicBezTo>
                  <a:cubicBezTo>
                    <a:pt x="19923" y="322"/>
                    <a:pt x="19576" y="1"/>
                    <a:pt x="19057" y="1"/>
                  </a:cubicBezTo>
                  <a:close/>
                </a:path>
              </a:pathLst>
            </a:custGeom>
            <a:solidFill>
              <a:srgbClr val="3FE0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43"/>
            <p:cNvSpPr/>
            <p:nvPr/>
          </p:nvSpPr>
          <p:spPr>
            <a:xfrm>
              <a:off x="4141650" y="4450725"/>
              <a:ext cx="1544000" cy="880150"/>
            </a:xfrm>
            <a:custGeom>
              <a:rect b="b" l="l" r="r" t="t"/>
              <a:pathLst>
                <a:path extrusionOk="0" h="35206" w="61760">
                  <a:moveTo>
                    <a:pt x="30925" y="1"/>
                  </a:moveTo>
                  <a:cubicBezTo>
                    <a:pt x="29861" y="1"/>
                    <a:pt x="28797" y="250"/>
                    <a:pt x="27982" y="748"/>
                  </a:cubicBezTo>
                  <a:lnTo>
                    <a:pt x="1630" y="15871"/>
                  </a:lnTo>
                  <a:cubicBezTo>
                    <a:pt x="0" y="16867"/>
                    <a:pt x="0" y="18407"/>
                    <a:pt x="1630" y="19312"/>
                  </a:cubicBezTo>
                  <a:lnTo>
                    <a:pt x="27982" y="34526"/>
                  </a:lnTo>
                  <a:cubicBezTo>
                    <a:pt x="28797" y="34979"/>
                    <a:pt x="29861" y="35205"/>
                    <a:pt x="30925" y="35205"/>
                  </a:cubicBezTo>
                  <a:cubicBezTo>
                    <a:pt x="31989" y="35205"/>
                    <a:pt x="33053" y="34979"/>
                    <a:pt x="33868" y="34526"/>
                  </a:cubicBezTo>
                  <a:lnTo>
                    <a:pt x="60130" y="19312"/>
                  </a:lnTo>
                  <a:cubicBezTo>
                    <a:pt x="61760" y="18407"/>
                    <a:pt x="61760" y="16867"/>
                    <a:pt x="60130" y="15871"/>
                  </a:cubicBezTo>
                  <a:lnTo>
                    <a:pt x="33868" y="748"/>
                  </a:lnTo>
                  <a:cubicBezTo>
                    <a:pt x="33053" y="250"/>
                    <a:pt x="31989" y="1"/>
                    <a:pt x="30925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4141650" y="3637425"/>
              <a:ext cx="1544000" cy="880125"/>
            </a:xfrm>
            <a:custGeom>
              <a:rect b="b" l="l" r="r" t="t"/>
              <a:pathLst>
                <a:path extrusionOk="0" h="35205" w="61760">
                  <a:moveTo>
                    <a:pt x="30925" y="0"/>
                  </a:moveTo>
                  <a:cubicBezTo>
                    <a:pt x="29861" y="0"/>
                    <a:pt x="28797" y="226"/>
                    <a:pt x="27982" y="679"/>
                  </a:cubicBezTo>
                  <a:lnTo>
                    <a:pt x="1630" y="15893"/>
                  </a:lnTo>
                  <a:cubicBezTo>
                    <a:pt x="0" y="16798"/>
                    <a:pt x="0" y="18338"/>
                    <a:pt x="1630" y="19244"/>
                  </a:cubicBezTo>
                  <a:lnTo>
                    <a:pt x="27982" y="34457"/>
                  </a:lnTo>
                  <a:cubicBezTo>
                    <a:pt x="28797" y="34955"/>
                    <a:pt x="29861" y="35204"/>
                    <a:pt x="30925" y="35204"/>
                  </a:cubicBezTo>
                  <a:cubicBezTo>
                    <a:pt x="31989" y="35204"/>
                    <a:pt x="33053" y="34955"/>
                    <a:pt x="33868" y="34457"/>
                  </a:cubicBezTo>
                  <a:lnTo>
                    <a:pt x="60130" y="19244"/>
                  </a:lnTo>
                  <a:cubicBezTo>
                    <a:pt x="61760" y="18338"/>
                    <a:pt x="61760" y="16798"/>
                    <a:pt x="60130" y="15893"/>
                  </a:cubicBezTo>
                  <a:lnTo>
                    <a:pt x="33868" y="679"/>
                  </a:lnTo>
                  <a:cubicBezTo>
                    <a:pt x="33053" y="226"/>
                    <a:pt x="31989" y="0"/>
                    <a:pt x="30925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4141650" y="3636275"/>
              <a:ext cx="1544000" cy="880700"/>
            </a:xfrm>
            <a:custGeom>
              <a:rect b="b" l="l" r="r" t="t"/>
              <a:pathLst>
                <a:path extrusionOk="0" h="35228" w="61760">
                  <a:moveTo>
                    <a:pt x="30880" y="1178"/>
                  </a:moveTo>
                  <a:cubicBezTo>
                    <a:pt x="31786" y="1178"/>
                    <a:pt x="32691" y="1359"/>
                    <a:pt x="33235" y="1721"/>
                  </a:cubicBezTo>
                  <a:lnTo>
                    <a:pt x="59587" y="16935"/>
                  </a:lnTo>
                  <a:cubicBezTo>
                    <a:pt x="60039" y="17207"/>
                    <a:pt x="60220" y="17478"/>
                    <a:pt x="60220" y="17659"/>
                  </a:cubicBezTo>
                  <a:cubicBezTo>
                    <a:pt x="60220" y="17750"/>
                    <a:pt x="60039" y="18022"/>
                    <a:pt x="59587" y="18293"/>
                  </a:cubicBezTo>
                  <a:lnTo>
                    <a:pt x="33235" y="33507"/>
                  </a:lnTo>
                  <a:cubicBezTo>
                    <a:pt x="32691" y="33869"/>
                    <a:pt x="31786" y="34050"/>
                    <a:pt x="30880" y="34050"/>
                  </a:cubicBezTo>
                  <a:cubicBezTo>
                    <a:pt x="29974" y="34050"/>
                    <a:pt x="29159" y="33869"/>
                    <a:pt x="28526" y="33507"/>
                  </a:cubicBezTo>
                  <a:lnTo>
                    <a:pt x="2173" y="18293"/>
                  </a:lnTo>
                  <a:cubicBezTo>
                    <a:pt x="1721" y="18022"/>
                    <a:pt x="1540" y="17750"/>
                    <a:pt x="1540" y="17659"/>
                  </a:cubicBezTo>
                  <a:cubicBezTo>
                    <a:pt x="1540" y="17478"/>
                    <a:pt x="1721" y="17207"/>
                    <a:pt x="2173" y="16935"/>
                  </a:cubicBezTo>
                  <a:lnTo>
                    <a:pt x="28526" y="1721"/>
                  </a:lnTo>
                  <a:cubicBezTo>
                    <a:pt x="29159" y="1359"/>
                    <a:pt x="29974" y="1178"/>
                    <a:pt x="30880" y="1178"/>
                  </a:cubicBezTo>
                  <a:close/>
                  <a:moveTo>
                    <a:pt x="30880" y="1"/>
                  </a:moveTo>
                  <a:cubicBezTo>
                    <a:pt x="29793" y="1"/>
                    <a:pt x="28797" y="272"/>
                    <a:pt x="27982" y="725"/>
                  </a:cubicBezTo>
                  <a:lnTo>
                    <a:pt x="1630" y="15939"/>
                  </a:lnTo>
                  <a:cubicBezTo>
                    <a:pt x="0" y="16844"/>
                    <a:pt x="0" y="18384"/>
                    <a:pt x="1630" y="19290"/>
                  </a:cubicBezTo>
                  <a:lnTo>
                    <a:pt x="27982" y="34503"/>
                  </a:lnTo>
                  <a:cubicBezTo>
                    <a:pt x="28797" y="34956"/>
                    <a:pt x="29793" y="35228"/>
                    <a:pt x="30880" y="35228"/>
                  </a:cubicBezTo>
                  <a:cubicBezTo>
                    <a:pt x="31967" y="35228"/>
                    <a:pt x="33053" y="34956"/>
                    <a:pt x="33868" y="34503"/>
                  </a:cubicBezTo>
                  <a:lnTo>
                    <a:pt x="60130" y="19290"/>
                  </a:lnTo>
                  <a:cubicBezTo>
                    <a:pt x="61760" y="18384"/>
                    <a:pt x="61760" y="16844"/>
                    <a:pt x="60130" y="15939"/>
                  </a:cubicBezTo>
                  <a:lnTo>
                    <a:pt x="33868" y="725"/>
                  </a:lnTo>
                  <a:cubicBezTo>
                    <a:pt x="33053" y="272"/>
                    <a:pt x="31967" y="1"/>
                    <a:pt x="30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>
              <a:off x="4913650" y="4077750"/>
              <a:ext cx="762950" cy="1102550"/>
            </a:xfrm>
            <a:custGeom>
              <a:rect b="b" l="l" r="r" t="t"/>
              <a:pathLst>
                <a:path extrusionOk="0" h="44102" w="30518">
                  <a:moveTo>
                    <a:pt x="30518" y="0"/>
                  </a:moveTo>
                  <a:cubicBezTo>
                    <a:pt x="30518" y="725"/>
                    <a:pt x="29884" y="1268"/>
                    <a:pt x="29250" y="1631"/>
                  </a:cubicBezTo>
                  <a:lnTo>
                    <a:pt x="2988" y="16844"/>
                  </a:lnTo>
                  <a:cubicBezTo>
                    <a:pt x="2173" y="17297"/>
                    <a:pt x="1177" y="17569"/>
                    <a:pt x="0" y="17569"/>
                  </a:cubicBezTo>
                  <a:lnTo>
                    <a:pt x="0" y="44102"/>
                  </a:lnTo>
                  <a:cubicBezTo>
                    <a:pt x="1177" y="44102"/>
                    <a:pt x="2173" y="43830"/>
                    <a:pt x="2988" y="43378"/>
                  </a:cubicBezTo>
                  <a:lnTo>
                    <a:pt x="29250" y="28254"/>
                  </a:lnTo>
                  <a:cubicBezTo>
                    <a:pt x="29974" y="27711"/>
                    <a:pt x="30427" y="27258"/>
                    <a:pt x="30518" y="26534"/>
                  </a:cubicBezTo>
                  <a:lnTo>
                    <a:pt x="30518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4152950" y="4077750"/>
              <a:ext cx="760725" cy="1102550"/>
            </a:xfrm>
            <a:custGeom>
              <a:rect b="b" l="l" r="r" t="t"/>
              <a:pathLst>
                <a:path extrusionOk="0" h="44102" w="30429">
                  <a:moveTo>
                    <a:pt x="1" y="0"/>
                  </a:moveTo>
                  <a:lnTo>
                    <a:pt x="1" y="26534"/>
                  </a:lnTo>
                  <a:cubicBezTo>
                    <a:pt x="1" y="27258"/>
                    <a:pt x="454" y="27711"/>
                    <a:pt x="1178" y="28254"/>
                  </a:cubicBezTo>
                  <a:lnTo>
                    <a:pt x="27530" y="43378"/>
                  </a:lnTo>
                  <a:cubicBezTo>
                    <a:pt x="28255" y="43830"/>
                    <a:pt x="29251" y="44102"/>
                    <a:pt x="30428" y="44102"/>
                  </a:cubicBezTo>
                  <a:lnTo>
                    <a:pt x="30428" y="17569"/>
                  </a:lnTo>
                  <a:cubicBezTo>
                    <a:pt x="29341" y="17569"/>
                    <a:pt x="28345" y="17297"/>
                    <a:pt x="27530" y="16844"/>
                  </a:cubicBezTo>
                  <a:lnTo>
                    <a:pt x="1178" y="1631"/>
                  </a:lnTo>
                  <a:cubicBezTo>
                    <a:pt x="544" y="1268"/>
                    <a:pt x="1" y="725"/>
                    <a:pt x="1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43"/>
            <p:cNvSpPr/>
            <p:nvPr/>
          </p:nvSpPr>
          <p:spPr>
            <a:xfrm>
              <a:off x="4734800" y="2535325"/>
              <a:ext cx="307900" cy="235350"/>
            </a:xfrm>
            <a:custGeom>
              <a:rect b="b" l="l" r="r" t="t"/>
              <a:pathLst>
                <a:path extrusionOk="0" h="9414" w="12316">
                  <a:moveTo>
                    <a:pt x="6315" y="1"/>
                  </a:moveTo>
                  <a:cubicBezTo>
                    <a:pt x="5861" y="1"/>
                    <a:pt x="5414" y="38"/>
                    <a:pt x="4981" y="118"/>
                  </a:cubicBezTo>
                  <a:cubicBezTo>
                    <a:pt x="3441" y="481"/>
                    <a:pt x="2173" y="1386"/>
                    <a:pt x="1177" y="2563"/>
                  </a:cubicBezTo>
                  <a:cubicBezTo>
                    <a:pt x="724" y="3197"/>
                    <a:pt x="0" y="4918"/>
                    <a:pt x="362" y="7091"/>
                  </a:cubicBezTo>
                  <a:cubicBezTo>
                    <a:pt x="543" y="8178"/>
                    <a:pt x="1358" y="9265"/>
                    <a:pt x="2445" y="9355"/>
                  </a:cubicBezTo>
                  <a:cubicBezTo>
                    <a:pt x="2588" y="9396"/>
                    <a:pt x="2735" y="9414"/>
                    <a:pt x="2884" y="9414"/>
                  </a:cubicBezTo>
                  <a:cubicBezTo>
                    <a:pt x="3396" y="9414"/>
                    <a:pt x="3926" y="9203"/>
                    <a:pt x="4347" y="8993"/>
                  </a:cubicBezTo>
                  <a:cubicBezTo>
                    <a:pt x="4800" y="8721"/>
                    <a:pt x="5162" y="8269"/>
                    <a:pt x="5615" y="7906"/>
                  </a:cubicBezTo>
                  <a:cubicBezTo>
                    <a:pt x="6430" y="7272"/>
                    <a:pt x="7245" y="6639"/>
                    <a:pt x="7969" y="5914"/>
                  </a:cubicBezTo>
                  <a:cubicBezTo>
                    <a:pt x="9327" y="4737"/>
                    <a:pt x="10595" y="3560"/>
                    <a:pt x="11863" y="2382"/>
                  </a:cubicBezTo>
                  <a:cubicBezTo>
                    <a:pt x="11863" y="2382"/>
                    <a:pt x="12316" y="1930"/>
                    <a:pt x="12316" y="1930"/>
                  </a:cubicBezTo>
                  <a:cubicBezTo>
                    <a:pt x="10676" y="812"/>
                    <a:pt x="8424" y="1"/>
                    <a:pt x="6315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43"/>
            <p:cNvSpPr/>
            <p:nvPr/>
          </p:nvSpPr>
          <p:spPr>
            <a:xfrm>
              <a:off x="4376825" y="3531825"/>
              <a:ext cx="708900" cy="493075"/>
            </a:xfrm>
            <a:custGeom>
              <a:rect b="b" l="l" r="r" t="t"/>
              <a:pathLst>
                <a:path extrusionOk="0" h="19723" w="28356">
                  <a:moveTo>
                    <a:pt x="6085" y="1"/>
                  </a:moveTo>
                  <a:cubicBezTo>
                    <a:pt x="3256" y="1"/>
                    <a:pt x="0" y="2045"/>
                    <a:pt x="373" y="5628"/>
                  </a:cubicBezTo>
                  <a:lnTo>
                    <a:pt x="5263" y="8344"/>
                  </a:lnTo>
                  <a:lnTo>
                    <a:pt x="23646" y="19483"/>
                  </a:lnTo>
                  <a:cubicBezTo>
                    <a:pt x="23947" y="19647"/>
                    <a:pt x="24229" y="19723"/>
                    <a:pt x="24494" y="19723"/>
                  </a:cubicBezTo>
                  <a:cubicBezTo>
                    <a:pt x="27736" y="19723"/>
                    <a:pt x="28355" y="8344"/>
                    <a:pt x="28355" y="8344"/>
                  </a:cubicBezTo>
                  <a:cubicBezTo>
                    <a:pt x="28355" y="8344"/>
                    <a:pt x="10606" y="1281"/>
                    <a:pt x="7799" y="285"/>
                  </a:cubicBezTo>
                  <a:cubicBezTo>
                    <a:pt x="7273" y="94"/>
                    <a:pt x="6689" y="1"/>
                    <a:pt x="60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>
              <a:off x="4082100" y="3690300"/>
              <a:ext cx="1189275" cy="521475"/>
            </a:xfrm>
            <a:custGeom>
              <a:rect b="b" l="l" r="r" t="t"/>
              <a:pathLst>
                <a:path extrusionOk="0" h="20859" w="47571">
                  <a:moveTo>
                    <a:pt x="6018" y="1"/>
                  </a:moveTo>
                  <a:cubicBezTo>
                    <a:pt x="3208" y="1"/>
                    <a:pt x="1" y="2045"/>
                    <a:pt x="299" y="5628"/>
                  </a:cubicBezTo>
                  <a:lnTo>
                    <a:pt x="8131" y="10127"/>
                  </a:lnTo>
                  <a:lnTo>
                    <a:pt x="8131" y="10127"/>
                  </a:lnTo>
                  <a:lnTo>
                    <a:pt x="23572" y="19483"/>
                  </a:lnTo>
                  <a:cubicBezTo>
                    <a:pt x="25358" y="20417"/>
                    <a:pt x="27327" y="20859"/>
                    <a:pt x="29419" y="20859"/>
                  </a:cubicBezTo>
                  <a:cubicBezTo>
                    <a:pt x="31995" y="20859"/>
                    <a:pt x="34761" y="20189"/>
                    <a:pt x="37609" y="18940"/>
                  </a:cubicBezTo>
                  <a:cubicBezTo>
                    <a:pt x="42861" y="16676"/>
                    <a:pt x="47570" y="13416"/>
                    <a:pt x="44853" y="6714"/>
                  </a:cubicBezTo>
                  <a:lnTo>
                    <a:pt x="44853" y="6714"/>
                  </a:lnTo>
                  <a:lnTo>
                    <a:pt x="28644" y="7711"/>
                  </a:lnTo>
                  <a:cubicBezTo>
                    <a:pt x="28644" y="7711"/>
                    <a:pt x="10532" y="1281"/>
                    <a:pt x="7725" y="285"/>
                  </a:cubicBezTo>
                  <a:cubicBezTo>
                    <a:pt x="7199" y="94"/>
                    <a:pt x="6618" y="1"/>
                    <a:pt x="60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43"/>
            <p:cNvSpPr/>
            <p:nvPr/>
          </p:nvSpPr>
          <p:spPr>
            <a:xfrm>
              <a:off x="4768750" y="2562750"/>
              <a:ext cx="418850" cy="616950"/>
            </a:xfrm>
            <a:custGeom>
              <a:rect b="b" l="l" r="r" t="t"/>
              <a:pathLst>
                <a:path extrusionOk="0" h="24678" w="16754">
                  <a:moveTo>
                    <a:pt x="7470" y="0"/>
                  </a:moveTo>
                  <a:cubicBezTo>
                    <a:pt x="3751" y="0"/>
                    <a:pt x="1151" y="2899"/>
                    <a:pt x="544" y="6628"/>
                  </a:cubicBezTo>
                  <a:cubicBezTo>
                    <a:pt x="181" y="8530"/>
                    <a:pt x="0" y="12424"/>
                    <a:pt x="1268" y="15412"/>
                  </a:cubicBezTo>
                  <a:cubicBezTo>
                    <a:pt x="1946" y="17023"/>
                    <a:pt x="2624" y="18237"/>
                    <a:pt x="3971" y="18237"/>
                  </a:cubicBezTo>
                  <a:cubicBezTo>
                    <a:pt x="4063" y="18237"/>
                    <a:pt x="4158" y="18231"/>
                    <a:pt x="4257" y="18220"/>
                  </a:cubicBezTo>
                  <a:cubicBezTo>
                    <a:pt x="4619" y="18220"/>
                    <a:pt x="5253" y="18038"/>
                    <a:pt x="5977" y="17857"/>
                  </a:cubicBezTo>
                  <a:cubicBezTo>
                    <a:pt x="6158" y="18401"/>
                    <a:pt x="6430" y="19306"/>
                    <a:pt x="6611" y="20302"/>
                  </a:cubicBezTo>
                  <a:cubicBezTo>
                    <a:pt x="6792" y="21027"/>
                    <a:pt x="6158" y="21208"/>
                    <a:pt x="4709" y="22204"/>
                  </a:cubicBezTo>
                  <a:cubicBezTo>
                    <a:pt x="3364" y="23129"/>
                    <a:pt x="6624" y="24678"/>
                    <a:pt x="9054" y="24678"/>
                  </a:cubicBezTo>
                  <a:cubicBezTo>
                    <a:pt x="9241" y="24678"/>
                    <a:pt x="9424" y="24669"/>
                    <a:pt x="9599" y="24649"/>
                  </a:cubicBezTo>
                  <a:cubicBezTo>
                    <a:pt x="12044" y="24287"/>
                    <a:pt x="14761" y="22657"/>
                    <a:pt x="15395" y="21117"/>
                  </a:cubicBezTo>
                  <a:cubicBezTo>
                    <a:pt x="16210" y="19216"/>
                    <a:pt x="16753" y="19035"/>
                    <a:pt x="15305" y="18944"/>
                  </a:cubicBezTo>
                  <a:cubicBezTo>
                    <a:pt x="14109" y="18944"/>
                    <a:pt x="13348" y="19002"/>
                    <a:pt x="12849" y="19002"/>
                  </a:cubicBezTo>
                  <a:cubicBezTo>
                    <a:pt x="12099" y="19002"/>
                    <a:pt x="11936" y="18872"/>
                    <a:pt x="11773" y="18220"/>
                  </a:cubicBezTo>
                  <a:cubicBezTo>
                    <a:pt x="11682" y="17857"/>
                    <a:pt x="11139" y="15141"/>
                    <a:pt x="11139" y="15141"/>
                  </a:cubicBezTo>
                  <a:cubicBezTo>
                    <a:pt x="11411" y="14869"/>
                    <a:pt x="11773" y="14054"/>
                    <a:pt x="11773" y="14054"/>
                  </a:cubicBezTo>
                  <a:cubicBezTo>
                    <a:pt x="13765" y="12696"/>
                    <a:pt x="15033" y="10613"/>
                    <a:pt x="15214" y="8168"/>
                  </a:cubicBezTo>
                  <a:cubicBezTo>
                    <a:pt x="15395" y="3912"/>
                    <a:pt x="12135" y="199"/>
                    <a:pt x="7969" y="18"/>
                  </a:cubicBezTo>
                  <a:cubicBezTo>
                    <a:pt x="7801" y="6"/>
                    <a:pt x="7634" y="0"/>
                    <a:pt x="74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43"/>
            <p:cNvSpPr/>
            <p:nvPr/>
          </p:nvSpPr>
          <p:spPr>
            <a:xfrm>
              <a:off x="4850250" y="2889175"/>
              <a:ext cx="337350" cy="280750"/>
            </a:xfrm>
            <a:custGeom>
              <a:rect b="b" l="l" r="r" t="t"/>
              <a:pathLst>
                <a:path extrusionOk="0" h="11230" w="13494">
                  <a:moveTo>
                    <a:pt x="2445" y="1"/>
                  </a:moveTo>
                  <a:cubicBezTo>
                    <a:pt x="2445" y="1178"/>
                    <a:pt x="2717" y="3261"/>
                    <a:pt x="1540" y="4166"/>
                  </a:cubicBezTo>
                  <a:cubicBezTo>
                    <a:pt x="906" y="4619"/>
                    <a:pt x="363" y="4891"/>
                    <a:pt x="0" y="5072"/>
                  </a:cubicBezTo>
                  <a:cubicBezTo>
                    <a:pt x="272" y="5163"/>
                    <a:pt x="634" y="5163"/>
                    <a:pt x="997" y="5163"/>
                  </a:cubicBezTo>
                  <a:cubicBezTo>
                    <a:pt x="1359" y="5163"/>
                    <a:pt x="1993" y="4981"/>
                    <a:pt x="2717" y="4800"/>
                  </a:cubicBezTo>
                  <a:cubicBezTo>
                    <a:pt x="2898" y="5344"/>
                    <a:pt x="3170" y="6249"/>
                    <a:pt x="3351" y="7245"/>
                  </a:cubicBezTo>
                  <a:cubicBezTo>
                    <a:pt x="3532" y="7879"/>
                    <a:pt x="2989" y="8151"/>
                    <a:pt x="1721" y="8966"/>
                  </a:cubicBezTo>
                  <a:lnTo>
                    <a:pt x="7698" y="11230"/>
                  </a:lnTo>
                  <a:lnTo>
                    <a:pt x="7788" y="11230"/>
                  </a:lnTo>
                  <a:lnTo>
                    <a:pt x="9147" y="10687"/>
                  </a:lnTo>
                  <a:cubicBezTo>
                    <a:pt x="10505" y="10053"/>
                    <a:pt x="11682" y="9057"/>
                    <a:pt x="12135" y="7970"/>
                  </a:cubicBezTo>
                  <a:cubicBezTo>
                    <a:pt x="12950" y="6159"/>
                    <a:pt x="13493" y="5978"/>
                    <a:pt x="12045" y="5887"/>
                  </a:cubicBezTo>
                  <a:cubicBezTo>
                    <a:pt x="10849" y="5887"/>
                    <a:pt x="10088" y="5945"/>
                    <a:pt x="9589" y="5945"/>
                  </a:cubicBezTo>
                  <a:cubicBezTo>
                    <a:pt x="8839" y="5945"/>
                    <a:pt x="8676" y="5815"/>
                    <a:pt x="8513" y="5163"/>
                  </a:cubicBezTo>
                  <a:cubicBezTo>
                    <a:pt x="8422" y="4891"/>
                    <a:pt x="8060" y="3170"/>
                    <a:pt x="7879" y="2446"/>
                  </a:cubicBezTo>
                  <a:lnTo>
                    <a:pt x="6611" y="2627"/>
                  </a:lnTo>
                  <a:lnTo>
                    <a:pt x="3623" y="1812"/>
                  </a:lnTo>
                  <a:lnTo>
                    <a:pt x="2898" y="1087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3"/>
            <p:cNvSpPr/>
            <p:nvPr/>
          </p:nvSpPr>
          <p:spPr>
            <a:xfrm>
              <a:off x="4171075" y="3570625"/>
              <a:ext cx="1091225" cy="646825"/>
            </a:xfrm>
            <a:custGeom>
              <a:rect b="b" l="l" r="r" t="t"/>
              <a:pathLst>
                <a:path extrusionOk="0" h="25873" w="43649">
                  <a:moveTo>
                    <a:pt x="19380" y="1"/>
                  </a:moveTo>
                  <a:cubicBezTo>
                    <a:pt x="6430" y="997"/>
                    <a:pt x="0" y="10868"/>
                    <a:pt x="1630" y="13041"/>
                  </a:cubicBezTo>
                  <a:cubicBezTo>
                    <a:pt x="1630" y="13041"/>
                    <a:pt x="15938" y="22459"/>
                    <a:pt x="19742" y="24361"/>
                  </a:cubicBezTo>
                  <a:cubicBezTo>
                    <a:pt x="21536" y="25258"/>
                    <a:pt x="23593" y="25873"/>
                    <a:pt x="26063" y="25873"/>
                  </a:cubicBezTo>
                  <a:cubicBezTo>
                    <a:pt x="28829" y="25873"/>
                    <a:pt x="32115" y="25102"/>
                    <a:pt x="36133" y="23093"/>
                  </a:cubicBezTo>
                  <a:cubicBezTo>
                    <a:pt x="43649" y="19380"/>
                    <a:pt x="43377" y="14580"/>
                    <a:pt x="42109" y="10415"/>
                  </a:cubicBezTo>
                  <a:cubicBezTo>
                    <a:pt x="40751" y="6159"/>
                    <a:pt x="39755" y="4166"/>
                    <a:pt x="39574" y="1993"/>
                  </a:cubicBezTo>
                  <a:lnTo>
                    <a:pt x="28526" y="3623"/>
                  </a:lnTo>
                  <a:lnTo>
                    <a:pt x="19380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4664600" y="3036350"/>
              <a:ext cx="590925" cy="654575"/>
            </a:xfrm>
            <a:custGeom>
              <a:rect b="b" l="l" r="r" t="t"/>
              <a:pathLst>
                <a:path extrusionOk="0" h="26183" w="23637">
                  <a:moveTo>
                    <a:pt x="18791" y="0"/>
                  </a:moveTo>
                  <a:cubicBezTo>
                    <a:pt x="18044" y="0"/>
                    <a:pt x="17342" y="45"/>
                    <a:pt x="17025" y="91"/>
                  </a:cubicBezTo>
                  <a:cubicBezTo>
                    <a:pt x="17569" y="725"/>
                    <a:pt x="17659" y="1630"/>
                    <a:pt x="15486" y="2173"/>
                  </a:cubicBezTo>
                  <a:cubicBezTo>
                    <a:pt x="14784" y="2355"/>
                    <a:pt x="14139" y="2422"/>
                    <a:pt x="13566" y="2422"/>
                  </a:cubicBezTo>
                  <a:cubicBezTo>
                    <a:pt x="11847" y="2422"/>
                    <a:pt x="10777" y="1811"/>
                    <a:pt x="10777" y="1811"/>
                  </a:cubicBezTo>
                  <a:cubicBezTo>
                    <a:pt x="10777" y="1811"/>
                    <a:pt x="7970" y="2988"/>
                    <a:pt x="5978" y="4347"/>
                  </a:cubicBezTo>
                  <a:cubicBezTo>
                    <a:pt x="1178" y="7697"/>
                    <a:pt x="1" y="13493"/>
                    <a:pt x="4891" y="15485"/>
                  </a:cubicBezTo>
                  <a:cubicBezTo>
                    <a:pt x="5163" y="17659"/>
                    <a:pt x="5525" y="23183"/>
                    <a:pt x="5615" y="24451"/>
                  </a:cubicBezTo>
                  <a:cubicBezTo>
                    <a:pt x="7302" y="25650"/>
                    <a:pt x="9718" y="26182"/>
                    <a:pt x="12099" y="26182"/>
                  </a:cubicBezTo>
                  <a:cubicBezTo>
                    <a:pt x="15470" y="26182"/>
                    <a:pt x="18771" y="25115"/>
                    <a:pt x="19833" y="23364"/>
                  </a:cubicBezTo>
                  <a:cubicBezTo>
                    <a:pt x="19833" y="22277"/>
                    <a:pt x="20104" y="20557"/>
                    <a:pt x="20104" y="20285"/>
                  </a:cubicBezTo>
                  <a:cubicBezTo>
                    <a:pt x="22097" y="13131"/>
                    <a:pt x="23636" y="11139"/>
                    <a:pt x="23093" y="5705"/>
                  </a:cubicBezTo>
                  <a:cubicBezTo>
                    <a:pt x="22731" y="2626"/>
                    <a:pt x="22549" y="996"/>
                    <a:pt x="20829" y="181"/>
                  </a:cubicBezTo>
                  <a:cubicBezTo>
                    <a:pt x="20331" y="45"/>
                    <a:pt x="19538" y="0"/>
                    <a:pt x="18791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4811750" y="2562775"/>
              <a:ext cx="341900" cy="395375"/>
            </a:xfrm>
            <a:custGeom>
              <a:rect b="b" l="l" r="r" t="t"/>
              <a:pathLst>
                <a:path extrusionOk="0" h="15815" w="13676">
                  <a:moveTo>
                    <a:pt x="5753" y="0"/>
                  </a:moveTo>
                  <a:cubicBezTo>
                    <a:pt x="3186" y="0"/>
                    <a:pt x="1193" y="1318"/>
                    <a:pt x="1" y="3277"/>
                  </a:cubicBezTo>
                  <a:cubicBezTo>
                    <a:pt x="1" y="3277"/>
                    <a:pt x="273" y="3911"/>
                    <a:pt x="725" y="4273"/>
                  </a:cubicBezTo>
                  <a:cubicBezTo>
                    <a:pt x="725" y="4273"/>
                    <a:pt x="454" y="5269"/>
                    <a:pt x="1088" y="5903"/>
                  </a:cubicBezTo>
                  <a:cubicBezTo>
                    <a:pt x="1631" y="6446"/>
                    <a:pt x="1722" y="7080"/>
                    <a:pt x="1722" y="7804"/>
                  </a:cubicBezTo>
                  <a:cubicBezTo>
                    <a:pt x="1631" y="8529"/>
                    <a:pt x="1540" y="9435"/>
                    <a:pt x="1722" y="10159"/>
                  </a:cubicBezTo>
                  <a:cubicBezTo>
                    <a:pt x="1812" y="11336"/>
                    <a:pt x="2899" y="11789"/>
                    <a:pt x="2899" y="11789"/>
                  </a:cubicBezTo>
                  <a:cubicBezTo>
                    <a:pt x="2899" y="11789"/>
                    <a:pt x="2989" y="9797"/>
                    <a:pt x="3533" y="8982"/>
                  </a:cubicBezTo>
                  <a:cubicBezTo>
                    <a:pt x="3887" y="8494"/>
                    <a:pt x="4306" y="8246"/>
                    <a:pt x="4748" y="8246"/>
                  </a:cubicBezTo>
                  <a:cubicBezTo>
                    <a:pt x="5210" y="8246"/>
                    <a:pt x="5696" y="8517"/>
                    <a:pt x="6159" y="9072"/>
                  </a:cubicBezTo>
                  <a:cubicBezTo>
                    <a:pt x="6702" y="9797"/>
                    <a:pt x="6702" y="11608"/>
                    <a:pt x="6068" y="12513"/>
                  </a:cubicBezTo>
                  <a:cubicBezTo>
                    <a:pt x="5574" y="13131"/>
                    <a:pt x="5099" y="13299"/>
                    <a:pt x="4728" y="13299"/>
                  </a:cubicBezTo>
                  <a:cubicBezTo>
                    <a:pt x="4282" y="13299"/>
                    <a:pt x="3986" y="13057"/>
                    <a:pt x="3985" y="13057"/>
                  </a:cubicBezTo>
                  <a:lnTo>
                    <a:pt x="3985" y="13057"/>
                  </a:lnTo>
                  <a:cubicBezTo>
                    <a:pt x="4348" y="13962"/>
                    <a:pt x="4076" y="15321"/>
                    <a:pt x="5797" y="15683"/>
                  </a:cubicBezTo>
                  <a:cubicBezTo>
                    <a:pt x="6212" y="15775"/>
                    <a:pt x="6621" y="15815"/>
                    <a:pt x="7015" y="15815"/>
                  </a:cubicBezTo>
                  <a:cubicBezTo>
                    <a:pt x="8170" y="15815"/>
                    <a:pt x="9197" y="15477"/>
                    <a:pt x="9872" y="15140"/>
                  </a:cubicBezTo>
                  <a:cubicBezTo>
                    <a:pt x="10324" y="14868"/>
                    <a:pt x="10958" y="14234"/>
                    <a:pt x="10958" y="14234"/>
                  </a:cubicBezTo>
                  <a:cubicBezTo>
                    <a:pt x="12769" y="12423"/>
                    <a:pt x="13313" y="10612"/>
                    <a:pt x="13494" y="8167"/>
                  </a:cubicBezTo>
                  <a:cubicBezTo>
                    <a:pt x="13675" y="3911"/>
                    <a:pt x="10415" y="288"/>
                    <a:pt x="6249" y="17"/>
                  </a:cubicBezTo>
                  <a:cubicBezTo>
                    <a:pt x="6082" y="6"/>
                    <a:pt x="5916" y="0"/>
                    <a:pt x="5753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43"/>
            <p:cNvSpPr/>
            <p:nvPr/>
          </p:nvSpPr>
          <p:spPr>
            <a:xfrm>
              <a:off x="4884200" y="2600100"/>
              <a:ext cx="321500" cy="459075"/>
            </a:xfrm>
            <a:custGeom>
              <a:rect b="b" l="l" r="r" t="t"/>
              <a:pathLst>
                <a:path extrusionOk="0" h="18363" w="12860">
                  <a:moveTo>
                    <a:pt x="7993" y="1"/>
                  </a:moveTo>
                  <a:cubicBezTo>
                    <a:pt x="7836" y="1"/>
                    <a:pt x="7677" y="21"/>
                    <a:pt x="7517" y="63"/>
                  </a:cubicBezTo>
                  <a:cubicBezTo>
                    <a:pt x="7517" y="63"/>
                    <a:pt x="8241" y="3233"/>
                    <a:pt x="8423" y="6221"/>
                  </a:cubicBezTo>
                  <a:cubicBezTo>
                    <a:pt x="8604" y="9119"/>
                    <a:pt x="7698" y="11383"/>
                    <a:pt x="5072" y="12107"/>
                  </a:cubicBezTo>
                  <a:cubicBezTo>
                    <a:pt x="4488" y="12268"/>
                    <a:pt x="3967" y="12331"/>
                    <a:pt x="3510" y="12331"/>
                  </a:cubicBezTo>
                  <a:cubicBezTo>
                    <a:pt x="1909" y="12331"/>
                    <a:pt x="1088" y="11564"/>
                    <a:pt x="1087" y="11564"/>
                  </a:cubicBezTo>
                  <a:lnTo>
                    <a:pt x="1087" y="11564"/>
                  </a:lnTo>
                  <a:cubicBezTo>
                    <a:pt x="1359" y="16997"/>
                    <a:pt x="1" y="17722"/>
                    <a:pt x="1" y="17722"/>
                  </a:cubicBezTo>
                  <a:cubicBezTo>
                    <a:pt x="1228" y="18176"/>
                    <a:pt x="2489" y="18363"/>
                    <a:pt x="3711" y="18363"/>
                  </a:cubicBezTo>
                  <a:cubicBezTo>
                    <a:pt x="7356" y="18363"/>
                    <a:pt x="10642" y="16701"/>
                    <a:pt x="11592" y="15548"/>
                  </a:cubicBezTo>
                  <a:cubicBezTo>
                    <a:pt x="12860" y="13918"/>
                    <a:pt x="12860" y="11111"/>
                    <a:pt x="12135" y="6855"/>
                  </a:cubicBezTo>
                  <a:cubicBezTo>
                    <a:pt x="11467" y="2926"/>
                    <a:pt x="9872" y="1"/>
                    <a:pt x="7993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3"/>
            <p:cNvSpPr/>
            <p:nvPr/>
          </p:nvSpPr>
          <p:spPr>
            <a:xfrm>
              <a:off x="3912975" y="3091700"/>
              <a:ext cx="1018800" cy="454225"/>
            </a:xfrm>
            <a:custGeom>
              <a:rect b="b" l="l" r="r" t="t"/>
              <a:pathLst>
                <a:path extrusionOk="0" h="18169" w="40752">
                  <a:moveTo>
                    <a:pt x="3419" y="0"/>
                  </a:moveTo>
                  <a:cubicBezTo>
                    <a:pt x="3163" y="0"/>
                    <a:pt x="2952" y="236"/>
                    <a:pt x="2899" y="503"/>
                  </a:cubicBezTo>
                  <a:cubicBezTo>
                    <a:pt x="2899" y="865"/>
                    <a:pt x="2899" y="1499"/>
                    <a:pt x="3351" y="2676"/>
                  </a:cubicBezTo>
                  <a:cubicBezTo>
                    <a:pt x="3895" y="3853"/>
                    <a:pt x="4800" y="5031"/>
                    <a:pt x="4800" y="5031"/>
                  </a:cubicBezTo>
                  <a:cubicBezTo>
                    <a:pt x="4800" y="5031"/>
                    <a:pt x="4076" y="4487"/>
                    <a:pt x="3261" y="3491"/>
                  </a:cubicBezTo>
                  <a:cubicBezTo>
                    <a:pt x="2355" y="2404"/>
                    <a:pt x="2174" y="1861"/>
                    <a:pt x="1721" y="1318"/>
                  </a:cubicBezTo>
                  <a:cubicBezTo>
                    <a:pt x="1613" y="1209"/>
                    <a:pt x="1500" y="1162"/>
                    <a:pt x="1393" y="1162"/>
                  </a:cubicBezTo>
                  <a:cubicBezTo>
                    <a:pt x="961" y="1162"/>
                    <a:pt x="599" y="1915"/>
                    <a:pt x="816" y="2495"/>
                  </a:cubicBezTo>
                  <a:cubicBezTo>
                    <a:pt x="1088" y="3129"/>
                    <a:pt x="1540" y="3944"/>
                    <a:pt x="2084" y="4668"/>
                  </a:cubicBezTo>
                  <a:cubicBezTo>
                    <a:pt x="2627" y="5483"/>
                    <a:pt x="3714" y="6570"/>
                    <a:pt x="3714" y="6570"/>
                  </a:cubicBezTo>
                  <a:cubicBezTo>
                    <a:pt x="2446" y="5755"/>
                    <a:pt x="1721" y="4759"/>
                    <a:pt x="1269" y="4216"/>
                  </a:cubicBezTo>
                  <a:cubicBezTo>
                    <a:pt x="997" y="3890"/>
                    <a:pt x="758" y="3727"/>
                    <a:pt x="551" y="3727"/>
                  </a:cubicBezTo>
                  <a:cubicBezTo>
                    <a:pt x="414" y="3727"/>
                    <a:pt x="291" y="3799"/>
                    <a:pt x="182" y="3944"/>
                  </a:cubicBezTo>
                  <a:cubicBezTo>
                    <a:pt x="1" y="4216"/>
                    <a:pt x="91" y="4850"/>
                    <a:pt x="997" y="6117"/>
                  </a:cubicBezTo>
                  <a:cubicBezTo>
                    <a:pt x="1812" y="7476"/>
                    <a:pt x="3533" y="8834"/>
                    <a:pt x="5253" y="9649"/>
                  </a:cubicBezTo>
                  <a:cubicBezTo>
                    <a:pt x="6883" y="10464"/>
                    <a:pt x="7608" y="10645"/>
                    <a:pt x="8423" y="11189"/>
                  </a:cubicBezTo>
                  <a:cubicBezTo>
                    <a:pt x="11411" y="13181"/>
                    <a:pt x="13856" y="14811"/>
                    <a:pt x="17207" y="16441"/>
                  </a:cubicBezTo>
                  <a:cubicBezTo>
                    <a:pt x="19097" y="17386"/>
                    <a:pt x="21966" y="18168"/>
                    <a:pt x="24344" y="18168"/>
                  </a:cubicBezTo>
                  <a:cubicBezTo>
                    <a:pt x="24472" y="18168"/>
                    <a:pt x="24598" y="18166"/>
                    <a:pt x="24723" y="18161"/>
                  </a:cubicBezTo>
                  <a:cubicBezTo>
                    <a:pt x="28617" y="18161"/>
                    <a:pt x="33326" y="15354"/>
                    <a:pt x="36133" y="12819"/>
                  </a:cubicBezTo>
                  <a:cubicBezTo>
                    <a:pt x="39755" y="9559"/>
                    <a:pt x="40751" y="6298"/>
                    <a:pt x="40570" y="5121"/>
                  </a:cubicBezTo>
                  <a:cubicBezTo>
                    <a:pt x="40348" y="4175"/>
                    <a:pt x="39510" y="3503"/>
                    <a:pt x="38414" y="3503"/>
                  </a:cubicBezTo>
                  <a:cubicBezTo>
                    <a:pt x="37726" y="3503"/>
                    <a:pt x="36936" y="3768"/>
                    <a:pt x="36133" y="4397"/>
                  </a:cubicBezTo>
                  <a:cubicBezTo>
                    <a:pt x="33235" y="6661"/>
                    <a:pt x="30609" y="10645"/>
                    <a:pt x="25991" y="12275"/>
                  </a:cubicBezTo>
                  <a:cubicBezTo>
                    <a:pt x="25184" y="12556"/>
                    <a:pt x="24268" y="12728"/>
                    <a:pt x="23244" y="12728"/>
                  </a:cubicBezTo>
                  <a:cubicBezTo>
                    <a:pt x="21624" y="12728"/>
                    <a:pt x="19732" y="12298"/>
                    <a:pt x="17569" y="11189"/>
                  </a:cubicBezTo>
                  <a:cubicBezTo>
                    <a:pt x="14037" y="9287"/>
                    <a:pt x="11683" y="7838"/>
                    <a:pt x="10777" y="6932"/>
                  </a:cubicBezTo>
                  <a:cubicBezTo>
                    <a:pt x="10053" y="6027"/>
                    <a:pt x="9872" y="5574"/>
                    <a:pt x="9419" y="4397"/>
                  </a:cubicBezTo>
                  <a:cubicBezTo>
                    <a:pt x="8966" y="3129"/>
                    <a:pt x="8332" y="2404"/>
                    <a:pt x="7970" y="1499"/>
                  </a:cubicBezTo>
                  <a:cubicBezTo>
                    <a:pt x="7695" y="811"/>
                    <a:pt x="7681" y="646"/>
                    <a:pt x="7452" y="646"/>
                  </a:cubicBezTo>
                  <a:cubicBezTo>
                    <a:pt x="7379" y="646"/>
                    <a:pt x="7285" y="662"/>
                    <a:pt x="7155" y="684"/>
                  </a:cubicBezTo>
                  <a:cubicBezTo>
                    <a:pt x="6612" y="774"/>
                    <a:pt x="6249" y="1861"/>
                    <a:pt x="6521" y="2767"/>
                  </a:cubicBezTo>
                  <a:cubicBezTo>
                    <a:pt x="6793" y="3672"/>
                    <a:pt x="7245" y="4216"/>
                    <a:pt x="7245" y="4397"/>
                  </a:cubicBezTo>
                  <a:cubicBezTo>
                    <a:pt x="7245" y="4445"/>
                    <a:pt x="7226" y="4467"/>
                    <a:pt x="7188" y="4467"/>
                  </a:cubicBezTo>
                  <a:cubicBezTo>
                    <a:pt x="7015" y="4467"/>
                    <a:pt x="6467" y="3981"/>
                    <a:pt x="5796" y="3310"/>
                  </a:cubicBezTo>
                  <a:cubicBezTo>
                    <a:pt x="4710" y="2133"/>
                    <a:pt x="4438" y="1046"/>
                    <a:pt x="3985" y="412"/>
                  </a:cubicBezTo>
                  <a:cubicBezTo>
                    <a:pt x="3799" y="115"/>
                    <a:pt x="3598" y="0"/>
                    <a:pt x="34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34"/>
          <p:cNvSpPr/>
          <p:nvPr/>
        </p:nvSpPr>
        <p:spPr>
          <a:xfrm>
            <a:off x="1476097" y="1823013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34"/>
          <p:cNvSpPr/>
          <p:nvPr/>
        </p:nvSpPr>
        <p:spPr>
          <a:xfrm>
            <a:off x="3396819" y="1823013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34"/>
          <p:cNvSpPr/>
          <p:nvPr/>
        </p:nvSpPr>
        <p:spPr>
          <a:xfrm>
            <a:off x="5317541" y="1823013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34"/>
          <p:cNvSpPr/>
          <p:nvPr/>
        </p:nvSpPr>
        <p:spPr>
          <a:xfrm>
            <a:off x="7238263" y="1823013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34"/>
          <p:cNvSpPr txBox="1"/>
          <p:nvPr>
            <p:ph idx="1" type="subTitle"/>
          </p:nvPr>
        </p:nvSpPr>
        <p:spPr>
          <a:xfrm>
            <a:off x="1024592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Utilisation S-C</a:t>
            </a:r>
            <a:endParaRPr/>
          </a:p>
        </p:txBody>
      </p:sp>
      <p:sp>
        <p:nvSpPr>
          <p:cNvPr id="3526" name="Google Shape;3526;p34"/>
          <p:cNvSpPr txBox="1"/>
          <p:nvPr>
            <p:ph idx="15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527" name="Google Shape;3527;p34"/>
          <p:cNvSpPr txBox="1"/>
          <p:nvPr>
            <p:ph type="title"/>
          </p:nvPr>
        </p:nvSpPr>
        <p:spPr>
          <a:xfrm>
            <a:off x="889592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528" name="Google Shape;3528;p34"/>
          <p:cNvSpPr txBox="1"/>
          <p:nvPr>
            <p:ph idx="2" type="title"/>
          </p:nvPr>
        </p:nvSpPr>
        <p:spPr>
          <a:xfrm>
            <a:off x="147703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29" name="Google Shape;3529;p34"/>
          <p:cNvSpPr txBox="1"/>
          <p:nvPr>
            <p:ph idx="3" type="subTitle"/>
          </p:nvPr>
        </p:nvSpPr>
        <p:spPr>
          <a:xfrm>
            <a:off x="2945314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Etapes clés</a:t>
            </a:r>
            <a:endParaRPr/>
          </a:p>
        </p:txBody>
      </p:sp>
      <p:sp>
        <p:nvSpPr>
          <p:cNvPr id="3530" name="Google Shape;3530;p34"/>
          <p:cNvSpPr txBox="1"/>
          <p:nvPr>
            <p:ph idx="4" type="title"/>
          </p:nvPr>
        </p:nvSpPr>
        <p:spPr>
          <a:xfrm>
            <a:off x="2810314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Evenements</a:t>
            </a:r>
            <a:endParaRPr/>
          </a:p>
        </p:txBody>
      </p:sp>
      <p:sp>
        <p:nvSpPr>
          <p:cNvPr id="3531" name="Google Shape;3531;p34"/>
          <p:cNvSpPr txBox="1"/>
          <p:nvPr>
            <p:ph idx="5" type="title"/>
          </p:nvPr>
        </p:nvSpPr>
        <p:spPr>
          <a:xfrm>
            <a:off x="3398055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532" name="Google Shape;3532;p34"/>
          <p:cNvSpPr txBox="1"/>
          <p:nvPr>
            <p:ph idx="6" type="subTitle"/>
          </p:nvPr>
        </p:nvSpPr>
        <p:spPr>
          <a:xfrm>
            <a:off x="4866036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Remix</a:t>
            </a:r>
            <a:endParaRPr/>
          </a:p>
        </p:txBody>
      </p:sp>
      <p:sp>
        <p:nvSpPr>
          <p:cNvPr id="3533" name="Google Shape;3533;p34"/>
          <p:cNvSpPr txBox="1"/>
          <p:nvPr>
            <p:ph idx="7" type="title"/>
          </p:nvPr>
        </p:nvSpPr>
        <p:spPr>
          <a:xfrm>
            <a:off x="4731036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3534" name="Google Shape;3534;p34"/>
          <p:cNvSpPr txBox="1"/>
          <p:nvPr>
            <p:ph idx="8" type="title"/>
          </p:nvPr>
        </p:nvSpPr>
        <p:spPr>
          <a:xfrm>
            <a:off x="5318480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35" name="Google Shape;3535;p34"/>
          <p:cNvSpPr txBox="1"/>
          <p:nvPr>
            <p:ph idx="9" type="subTitle"/>
          </p:nvPr>
        </p:nvSpPr>
        <p:spPr>
          <a:xfrm>
            <a:off x="6786758" y="3269950"/>
            <a:ext cx="16833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Améliorations</a:t>
            </a:r>
            <a:endParaRPr/>
          </a:p>
        </p:txBody>
      </p:sp>
      <p:sp>
        <p:nvSpPr>
          <p:cNvPr id="3536" name="Google Shape;3536;p34"/>
          <p:cNvSpPr txBox="1"/>
          <p:nvPr>
            <p:ph idx="13" type="title"/>
          </p:nvPr>
        </p:nvSpPr>
        <p:spPr>
          <a:xfrm>
            <a:off x="6652708" y="2831275"/>
            <a:ext cx="19533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37" name="Google Shape;3537;p34"/>
          <p:cNvSpPr txBox="1"/>
          <p:nvPr>
            <p:ph idx="14" type="title"/>
          </p:nvPr>
        </p:nvSpPr>
        <p:spPr>
          <a:xfrm>
            <a:off x="7239204" y="1967775"/>
            <a:ext cx="7803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2" name="Google Shape;3542;p35"/>
          <p:cNvGrpSpPr/>
          <p:nvPr/>
        </p:nvGrpSpPr>
        <p:grpSpPr>
          <a:xfrm flipH="1">
            <a:off x="720094" y="381959"/>
            <a:ext cx="2376219" cy="3368658"/>
            <a:chOff x="2063000" y="371300"/>
            <a:chExt cx="3383000" cy="4795925"/>
          </a:xfrm>
        </p:grpSpPr>
        <p:sp>
          <p:nvSpPr>
            <p:cNvPr id="3543" name="Google Shape;3543;p35"/>
            <p:cNvSpPr/>
            <p:nvPr/>
          </p:nvSpPr>
          <p:spPr>
            <a:xfrm>
              <a:off x="2649025" y="3895250"/>
              <a:ext cx="2215375" cy="1271975"/>
            </a:xfrm>
            <a:custGeom>
              <a:rect b="b" l="l" r="r" t="t"/>
              <a:pathLst>
                <a:path extrusionOk="0" h="50879" w="88615">
                  <a:moveTo>
                    <a:pt x="19623" y="0"/>
                  </a:moveTo>
                  <a:cubicBezTo>
                    <a:pt x="18247" y="0"/>
                    <a:pt x="16871" y="311"/>
                    <a:pt x="15805" y="933"/>
                  </a:cubicBezTo>
                  <a:lnTo>
                    <a:pt x="2131" y="8746"/>
                  </a:lnTo>
                  <a:cubicBezTo>
                    <a:pt x="0" y="9990"/>
                    <a:pt x="0" y="11943"/>
                    <a:pt x="2131" y="13186"/>
                  </a:cubicBezTo>
                  <a:lnTo>
                    <a:pt x="64641" y="49946"/>
                  </a:lnTo>
                  <a:cubicBezTo>
                    <a:pt x="65706" y="50568"/>
                    <a:pt x="67083" y="50878"/>
                    <a:pt x="68437" y="50878"/>
                  </a:cubicBezTo>
                  <a:cubicBezTo>
                    <a:pt x="69791" y="50878"/>
                    <a:pt x="71123" y="50568"/>
                    <a:pt x="72099" y="49946"/>
                  </a:cubicBezTo>
                  <a:lnTo>
                    <a:pt x="86484" y="41600"/>
                  </a:lnTo>
                  <a:cubicBezTo>
                    <a:pt x="88615" y="40534"/>
                    <a:pt x="88615" y="38581"/>
                    <a:pt x="86484" y="37338"/>
                  </a:cubicBezTo>
                  <a:lnTo>
                    <a:pt x="23441" y="933"/>
                  </a:lnTo>
                  <a:cubicBezTo>
                    <a:pt x="22376" y="311"/>
                    <a:pt x="21000" y="0"/>
                    <a:pt x="19623" y="0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5"/>
            <p:cNvSpPr/>
            <p:nvPr/>
          </p:nvSpPr>
          <p:spPr>
            <a:xfrm>
              <a:off x="2120700" y="2058350"/>
              <a:ext cx="834675" cy="581625"/>
            </a:xfrm>
            <a:custGeom>
              <a:rect b="b" l="l" r="r" t="t"/>
              <a:pathLst>
                <a:path extrusionOk="0" h="23265" w="33387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9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5"/>
            <p:cNvSpPr/>
            <p:nvPr/>
          </p:nvSpPr>
          <p:spPr>
            <a:xfrm>
              <a:off x="2848800" y="2471250"/>
              <a:ext cx="124325" cy="182050"/>
            </a:xfrm>
            <a:custGeom>
              <a:rect b="b" l="l" r="r" t="t"/>
              <a:pathLst>
                <a:path extrusionOk="0" h="7282" w="4973">
                  <a:moveTo>
                    <a:pt x="2487" y="888"/>
                  </a:moveTo>
                  <a:cubicBezTo>
                    <a:pt x="1066" y="1598"/>
                    <a:pt x="1" y="3552"/>
                    <a:pt x="1" y="5150"/>
                  </a:cubicBezTo>
                  <a:cubicBezTo>
                    <a:pt x="1" y="6748"/>
                    <a:pt x="1066" y="7281"/>
                    <a:pt x="2487" y="6571"/>
                  </a:cubicBezTo>
                  <a:cubicBezTo>
                    <a:pt x="3907" y="5683"/>
                    <a:pt x="4973" y="3907"/>
                    <a:pt x="4973" y="2309"/>
                  </a:cubicBezTo>
                  <a:cubicBezTo>
                    <a:pt x="4973" y="710"/>
                    <a:pt x="3907" y="0"/>
                    <a:pt x="2487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5"/>
            <p:cNvSpPr/>
            <p:nvPr/>
          </p:nvSpPr>
          <p:spPr>
            <a:xfrm>
              <a:off x="2063000" y="2031725"/>
              <a:ext cx="199800" cy="199800"/>
            </a:xfrm>
            <a:custGeom>
              <a:rect b="b" l="l" r="r" t="t"/>
              <a:pathLst>
                <a:path extrusionOk="0" h="7992" w="7992">
                  <a:moveTo>
                    <a:pt x="5860" y="1066"/>
                  </a:moveTo>
                  <a:cubicBezTo>
                    <a:pt x="7459" y="1954"/>
                    <a:pt x="7991" y="4085"/>
                    <a:pt x="7103" y="5861"/>
                  </a:cubicBezTo>
                  <a:cubicBezTo>
                    <a:pt x="6038" y="7459"/>
                    <a:pt x="3907" y="7992"/>
                    <a:pt x="2309" y="7104"/>
                  </a:cubicBezTo>
                  <a:cubicBezTo>
                    <a:pt x="533" y="6038"/>
                    <a:pt x="0" y="3907"/>
                    <a:pt x="1066" y="2309"/>
                  </a:cubicBezTo>
                  <a:cubicBezTo>
                    <a:pt x="1954" y="533"/>
                    <a:pt x="4085" y="0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5"/>
            <p:cNvSpPr/>
            <p:nvPr/>
          </p:nvSpPr>
          <p:spPr>
            <a:xfrm>
              <a:off x="2120700" y="1672100"/>
              <a:ext cx="834675" cy="586075"/>
            </a:xfrm>
            <a:custGeom>
              <a:rect b="b" l="l" r="r" t="t"/>
              <a:pathLst>
                <a:path extrusionOk="0" h="23443" w="33387">
                  <a:moveTo>
                    <a:pt x="29835" y="23442"/>
                  </a:moveTo>
                  <a:lnTo>
                    <a:pt x="33387" y="17227"/>
                  </a:lnTo>
                  <a:lnTo>
                    <a:pt x="3552" y="1"/>
                  </a:lnTo>
                  <a:lnTo>
                    <a:pt x="1" y="6216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5"/>
            <p:cNvSpPr/>
            <p:nvPr/>
          </p:nvSpPr>
          <p:spPr>
            <a:xfrm>
              <a:off x="2848800" y="2089425"/>
              <a:ext cx="124325" cy="182050"/>
            </a:xfrm>
            <a:custGeom>
              <a:rect b="b" l="l" r="r" t="t"/>
              <a:pathLst>
                <a:path extrusionOk="0" h="7282" w="4973">
                  <a:moveTo>
                    <a:pt x="2487" y="711"/>
                  </a:moveTo>
                  <a:cubicBezTo>
                    <a:pt x="1066" y="1599"/>
                    <a:pt x="1" y="3553"/>
                    <a:pt x="1" y="5151"/>
                  </a:cubicBezTo>
                  <a:cubicBezTo>
                    <a:pt x="1" y="6571"/>
                    <a:pt x="1066" y="7282"/>
                    <a:pt x="2487" y="6571"/>
                  </a:cubicBezTo>
                  <a:cubicBezTo>
                    <a:pt x="3907" y="5684"/>
                    <a:pt x="4973" y="3730"/>
                    <a:pt x="4973" y="2132"/>
                  </a:cubicBezTo>
                  <a:cubicBezTo>
                    <a:pt x="4973" y="534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5"/>
            <p:cNvSpPr/>
            <p:nvPr/>
          </p:nvSpPr>
          <p:spPr>
            <a:xfrm>
              <a:off x="2063000" y="1649900"/>
              <a:ext cx="199800" cy="199825"/>
            </a:xfrm>
            <a:custGeom>
              <a:rect b="b" l="l" r="r" t="t"/>
              <a:pathLst>
                <a:path extrusionOk="0" h="7993" w="7992">
                  <a:moveTo>
                    <a:pt x="5860" y="889"/>
                  </a:moveTo>
                  <a:cubicBezTo>
                    <a:pt x="7459" y="1954"/>
                    <a:pt x="7991" y="4085"/>
                    <a:pt x="7103" y="5684"/>
                  </a:cubicBezTo>
                  <a:cubicBezTo>
                    <a:pt x="6038" y="7460"/>
                    <a:pt x="3907" y="7992"/>
                    <a:pt x="2309" y="7104"/>
                  </a:cubicBezTo>
                  <a:cubicBezTo>
                    <a:pt x="710" y="6039"/>
                    <a:pt x="0" y="3908"/>
                    <a:pt x="1066" y="2310"/>
                  </a:cubicBezTo>
                  <a:cubicBezTo>
                    <a:pt x="1954" y="534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5"/>
            <p:cNvSpPr/>
            <p:nvPr/>
          </p:nvSpPr>
          <p:spPr>
            <a:xfrm>
              <a:off x="2120700" y="1290300"/>
              <a:ext cx="834675" cy="581625"/>
            </a:xfrm>
            <a:custGeom>
              <a:rect b="b" l="l" r="r" t="t"/>
              <a:pathLst>
                <a:path extrusionOk="0" h="23265" w="33387">
                  <a:moveTo>
                    <a:pt x="29835" y="23264"/>
                  </a:moveTo>
                  <a:lnTo>
                    <a:pt x="33387" y="17226"/>
                  </a:lnTo>
                  <a:lnTo>
                    <a:pt x="3552" y="1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2848800" y="1707625"/>
              <a:ext cx="124325" cy="182050"/>
            </a:xfrm>
            <a:custGeom>
              <a:rect b="b" l="l" r="r" t="t"/>
              <a:pathLst>
                <a:path extrusionOk="0" h="7282" w="4973">
                  <a:moveTo>
                    <a:pt x="2487" y="711"/>
                  </a:moveTo>
                  <a:cubicBezTo>
                    <a:pt x="1066" y="1599"/>
                    <a:pt x="1" y="3375"/>
                    <a:pt x="1" y="4973"/>
                  </a:cubicBezTo>
                  <a:cubicBezTo>
                    <a:pt x="1" y="6571"/>
                    <a:pt x="1066" y="7282"/>
                    <a:pt x="2487" y="6394"/>
                  </a:cubicBezTo>
                  <a:cubicBezTo>
                    <a:pt x="3907" y="5683"/>
                    <a:pt x="4973" y="3730"/>
                    <a:pt x="4973" y="2132"/>
                  </a:cubicBezTo>
                  <a:cubicBezTo>
                    <a:pt x="4973" y="533"/>
                    <a:pt x="3907" y="1"/>
                    <a:pt x="2487" y="711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5"/>
            <p:cNvSpPr/>
            <p:nvPr/>
          </p:nvSpPr>
          <p:spPr>
            <a:xfrm>
              <a:off x="2063000" y="1268100"/>
              <a:ext cx="199800" cy="199800"/>
            </a:xfrm>
            <a:custGeom>
              <a:rect b="b" l="l" r="r" t="t"/>
              <a:pathLst>
                <a:path extrusionOk="0" h="7992" w="7992">
                  <a:moveTo>
                    <a:pt x="5860" y="889"/>
                  </a:moveTo>
                  <a:cubicBezTo>
                    <a:pt x="7459" y="1954"/>
                    <a:pt x="7991" y="4085"/>
                    <a:pt x="7103" y="5683"/>
                  </a:cubicBezTo>
                  <a:cubicBezTo>
                    <a:pt x="6038" y="7459"/>
                    <a:pt x="3907" y="7992"/>
                    <a:pt x="2309" y="6926"/>
                  </a:cubicBezTo>
                  <a:cubicBezTo>
                    <a:pt x="710" y="6039"/>
                    <a:pt x="0" y="3908"/>
                    <a:pt x="1066" y="2132"/>
                  </a:cubicBezTo>
                  <a:cubicBezTo>
                    <a:pt x="1954" y="533"/>
                    <a:pt x="4085" y="1"/>
                    <a:pt x="5860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5"/>
            <p:cNvSpPr/>
            <p:nvPr/>
          </p:nvSpPr>
          <p:spPr>
            <a:xfrm>
              <a:off x="2120700" y="908500"/>
              <a:ext cx="834675" cy="581600"/>
            </a:xfrm>
            <a:custGeom>
              <a:rect b="b" l="l" r="r" t="t"/>
              <a:pathLst>
                <a:path extrusionOk="0" h="23264" w="33387">
                  <a:moveTo>
                    <a:pt x="29835" y="23264"/>
                  </a:moveTo>
                  <a:lnTo>
                    <a:pt x="33387" y="17226"/>
                  </a:lnTo>
                  <a:lnTo>
                    <a:pt x="3552" y="0"/>
                  </a:lnTo>
                  <a:lnTo>
                    <a:pt x="1" y="6038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2848800" y="1321375"/>
              <a:ext cx="124325" cy="186500"/>
            </a:xfrm>
            <a:custGeom>
              <a:rect b="b" l="l" r="r" t="t"/>
              <a:pathLst>
                <a:path extrusionOk="0" h="7460" w="4973">
                  <a:moveTo>
                    <a:pt x="2487" y="889"/>
                  </a:moveTo>
                  <a:cubicBezTo>
                    <a:pt x="1066" y="1599"/>
                    <a:pt x="1" y="3552"/>
                    <a:pt x="1" y="5151"/>
                  </a:cubicBezTo>
                  <a:cubicBezTo>
                    <a:pt x="1" y="6749"/>
                    <a:pt x="1066" y="7459"/>
                    <a:pt x="2487" y="6571"/>
                  </a:cubicBezTo>
                  <a:cubicBezTo>
                    <a:pt x="3907" y="5861"/>
                    <a:pt x="4973" y="3908"/>
                    <a:pt x="4973" y="2309"/>
                  </a:cubicBezTo>
                  <a:cubicBezTo>
                    <a:pt x="4973" y="711"/>
                    <a:pt x="3907" y="1"/>
                    <a:pt x="2487" y="889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2063000" y="881850"/>
              <a:ext cx="199800" cy="204250"/>
            </a:xfrm>
            <a:custGeom>
              <a:rect b="b" l="l" r="r" t="t"/>
              <a:pathLst>
                <a:path extrusionOk="0" h="8170" w="7992">
                  <a:moveTo>
                    <a:pt x="5860" y="1066"/>
                  </a:moveTo>
                  <a:cubicBezTo>
                    <a:pt x="7459" y="1954"/>
                    <a:pt x="7991" y="4263"/>
                    <a:pt x="7103" y="5861"/>
                  </a:cubicBezTo>
                  <a:cubicBezTo>
                    <a:pt x="6038" y="7459"/>
                    <a:pt x="3907" y="8170"/>
                    <a:pt x="2309" y="7104"/>
                  </a:cubicBezTo>
                  <a:cubicBezTo>
                    <a:pt x="710" y="6216"/>
                    <a:pt x="0" y="4085"/>
                    <a:pt x="1066" y="2309"/>
                  </a:cubicBezTo>
                  <a:cubicBezTo>
                    <a:pt x="1954" y="711"/>
                    <a:pt x="4085" y="1"/>
                    <a:pt x="5860" y="106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4211750" y="3820875"/>
              <a:ext cx="173175" cy="861325"/>
            </a:xfrm>
            <a:custGeom>
              <a:rect b="b" l="l" r="r" t="t"/>
              <a:pathLst>
                <a:path extrusionOk="0" h="34453" w="6927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4211750" y="4597825"/>
              <a:ext cx="173175" cy="173175"/>
            </a:xfrm>
            <a:custGeom>
              <a:rect b="b" l="l" r="r" t="t"/>
              <a:pathLst>
                <a:path extrusionOk="0" h="6927" w="6927">
                  <a:moveTo>
                    <a:pt x="1" y="3552"/>
                  </a:moveTo>
                  <a:cubicBezTo>
                    <a:pt x="1" y="5505"/>
                    <a:pt x="1599" y="6926"/>
                    <a:pt x="3553" y="6926"/>
                  </a:cubicBezTo>
                  <a:cubicBezTo>
                    <a:pt x="5328" y="6926"/>
                    <a:pt x="6927" y="5328"/>
                    <a:pt x="6927" y="3552"/>
                  </a:cubicBezTo>
                  <a:cubicBezTo>
                    <a:pt x="6927" y="1598"/>
                    <a:pt x="5328" y="0"/>
                    <a:pt x="3553" y="0"/>
                  </a:cubicBezTo>
                  <a:cubicBezTo>
                    <a:pt x="1599" y="0"/>
                    <a:pt x="1" y="1421"/>
                    <a:pt x="1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3878800" y="3629975"/>
              <a:ext cx="177600" cy="861325"/>
            </a:xfrm>
            <a:custGeom>
              <a:rect b="b" l="l" r="r" t="t"/>
              <a:pathLst>
                <a:path extrusionOk="0" h="34453" w="7104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3878800" y="4406925"/>
              <a:ext cx="177600" cy="173150"/>
            </a:xfrm>
            <a:custGeom>
              <a:rect b="b" l="l" r="r" t="t"/>
              <a:pathLst>
                <a:path extrusionOk="0" h="6926" w="7104">
                  <a:moveTo>
                    <a:pt x="0" y="3374"/>
                  </a:moveTo>
                  <a:cubicBezTo>
                    <a:pt x="0" y="5328"/>
                    <a:pt x="1598" y="6926"/>
                    <a:pt x="3552" y="6926"/>
                  </a:cubicBezTo>
                  <a:cubicBezTo>
                    <a:pt x="5505" y="6926"/>
                    <a:pt x="7103" y="5328"/>
                    <a:pt x="7103" y="3374"/>
                  </a:cubicBezTo>
                  <a:cubicBezTo>
                    <a:pt x="7103" y="1598"/>
                    <a:pt x="5505" y="0"/>
                    <a:pt x="3552" y="0"/>
                  </a:cubicBezTo>
                  <a:cubicBezTo>
                    <a:pt x="1598" y="0"/>
                    <a:pt x="0" y="1598"/>
                    <a:pt x="0" y="3374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3545825" y="3439075"/>
              <a:ext cx="177600" cy="861325"/>
            </a:xfrm>
            <a:custGeom>
              <a:rect b="b" l="l" r="r" t="t"/>
              <a:pathLst>
                <a:path extrusionOk="0" h="34453" w="7104">
                  <a:moveTo>
                    <a:pt x="0" y="1"/>
                  </a:moveTo>
                  <a:lnTo>
                    <a:pt x="7104" y="1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3545825" y="4216000"/>
              <a:ext cx="177600" cy="173175"/>
            </a:xfrm>
            <a:custGeom>
              <a:rect b="b" l="l" r="r" t="t"/>
              <a:pathLst>
                <a:path extrusionOk="0" h="6927" w="7104">
                  <a:moveTo>
                    <a:pt x="7104" y="3375"/>
                  </a:moveTo>
                  <a:cubicBezTo>
                    <a:pt x="7104" y="5328"/>
                    <a:pt x="5505" y="6927"/>
                    <a:pt x="3552" y="6927"/>
                  </a:cubicBezTo>
                  <a:cubicBezTo>
                    <a:pt x="1599" y="6927"/>
                    <a:pt x="0" y="5328"/>
                    <a:pt x="0" y="3375"/>
                  </a:cubicBezTo>
                  <a:cubicBezTo>
                    <a:pt x="0" y="1422"/>
                    <a:pt x="1599" y="1"/>
                    <a:pt x="3552" y="1"/>
                  </a:cubicBezTo>
                  <a:cubicBezTo>
                    <a:pt x="5505" y="1"/>
                    <a:pt x="7104" y="1422"/>
                    <a:pt x="7104" y="337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3217300" y="3248175"/>
              <a:ext cx="173150" cy="861300"/>
            </a:xfrm>
            <a:custGeom>
              <a:rect b="b" l="l" r="r" t="t"/>
              <a:pathLst>
                <a:path extrusionOk="0" h="34452" w="6926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3217300" y="4020675"/>
              <a:ext cx="173150" cy="177600"/>
            </a:xfrm>
            <a:custGeom>
              <a:rect b="b" l="l" r="r" t="t"/>
              <a:pathLst>
                <a:path extrusionOk="0" h="7104" w="6926">
                  <a:moveTo>
                    <a:pt x="6926" y="3552"/>
                  </a:moveTo>
                  <a:cubicBezTo>
                    <a:pt x="6926" y="5505"/>
                    <a:pt x="5328" y="7104"/>
                    <a:pt x="3552" y="7104"/>
                  </a:cubicBezTo>
                  <a:cubicBezTo>
                    <a:pt x="1598" y="7104"/>
                    <a:pt x="0" y="5505"/>
                    <a:pt x="0" y="3552"/>
                  </a:cubicBezTo>
                  <a:cubicBezTo>
                    <a:pt x="0" y="1598"/>
                    <a:pt x="1598" y="0"/>
                    <a:pt x="3552" y="0"/>
                  </a:cubicBezTo>
                  <a:cubicBezTo>
                    <a:pt x="5328" y="0"/>
                    <a:pt x="6926" y="1598"/>
                    <a:pt x="6926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2720050" y="1046125"/>
              <a:ext cx="2091075" cy="1651550"/>
            </a:xfrm>
            <a:custGeom>
              <a:rect b="b" l="l" r="r" t="t"/>
              <a:pathLst>
                <a:path extrusionOk="0" h="66062" w="83643">
                  <a:moveTo>
                    <a:pt x="21067" y="0"/>
                  </a:moveTo>
                  <a:cubicBezTo>
                    <a:pt x="19535" y="0"/>
                    <a:pt x="18025" y="356"/>
                    <a:pt x="16871" y="1066"/>
                  </a:cubicBezTo>
                  <a:lnTo>
                    <a:pt x="1" y="10833"/>
                  </a:lnTo>
                  <a:lnTo>
                    <a:pt x="31788" y="66062"/>
                  </a:lnTo>
                  <a:lnTo>
                    <a:pt x="83643" y="36228"/>
                  </a:lnTo>
                  <a:cubicBezTo>
                    <a:pt x="82932" y="34807"/>
                    <a:pt x="81867" y="33742"/>
                    <a:pt x="80624" y="33031"/>
                  </a:cubicBezTo>
                  <a:lnTo>
                    <a:pt x="25395" y="1066"/>
                  </a:lnTo>
                  <a:cubicBezTo>
                    <a:pt x="24152" y="356"/>
                    <a:pt x="22598" y="0"/>
                    <a:pt x="21067" y="0"/>
                  </a:cubicBez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3514750" y="1951800"/>
              <a:ext cx="1327450" cy="2126600"/>
            </a:xfrm>
            <a:custGeom>
              <a:rect b="b" l="l" r="r" t="t"/>
              <a:pathLst>
                <a:path extrusionOk="0" h="85064" w="53098">
                  <a:moveTo>
                    <a:pt x="51855" y="1"/>
                  </a:moveTo>
                  <a:lnTo>
                    <a:pt x="0" y="29835"/>
                  </a:lnTo>
                  <a:lnTo>
                    <a:pt x="31965" y="85064"/>
                  </a:lnTo>
                  <a:lnTo>
                    <a:pt x="48836" y="75474"/>
                  </a:lnTo>
                  <a:cubicBezTo>
                    <a:pt x="51144" y="74054"/>
                    <a:pt x="53098" y="70679"/>
                    <a:pt x="53098" y="68016"/>
                  </a:cubicBezTo>
                  <a:lnTo>
                    <a:pt x="53098" y="4085"/>
                  </a:lnTo>
                  <a:cubicBezTo>
                    <a:pt x="53098" y="2842"/>
                    <a:pt x="52565" y="1244"/>
                    <a:pt x="51855" y="1"/>
                  </a:cubicBezTo>
                  <a:close/>
                </a:path>
              </a:pathLst>
            </a:custGeom>
            <a:solidFill>
              <a:srgbClr val="41E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2688975" y="1310025"/>
              <a:ext cx="1656000" cy="2776875"/>
            </a:xfrm>
            <a:custGeom>
              <a:rect b="b" l="l" r="r" t="t"/>
              <a:pathLst>
                <a:path extrusionOk="0" h="111075" w="66240">
                  <a:moveTo>
                    <a:pt x="2312" y="1"/>
                  </a:moveTo>
                  <a:cubicBezTo>
                    <a:pt x="952" y="1"/>
                    <a:pt x="0" y="1082"/>
                    <a:pt x="0" y="2941"/>
                  </a:cubicBezTo>
                  <a:lnTo>
                    <a:pt x="0" y="69713"/>
                  </a:lnTo>
                  <a:cubicBezTo>
                    <a:pt x="0" y="72554"/>
                    <a:pt x="1954" y="75751"/>
                    <a:pt x="4263" y="77171"/>
                  </a:cubicBezTo>
                  <a:lnTo>
                    <a:pt x="61977" y="110557"/>
                  </a:lnTo>
                  <a:cubicBezTo>
                    <a:pt x="62627" y="110907"/>
                    <a:pt x="63249" y="111074"/>
                    <a:pt x="63806" y="111074"/>
                  </a:cubicBezTo>
                  <a:cubicBezTo>
                    <a:pt x="65231" y="111074"/>
                    <a:pt x="66239" y="109985"/>
                    <a:pt x="66239" y="108071"/>
                  </a:cubicBezTo>
                  <a:lnTo>
                    <a:pt x="66239" y="41299"/>
                  </a:lnTo>
                  <a:cubicBezTo>
                    <a:pt x="66239" y="38635"/>
                    <a:pt x="64464" y="35261"/>
                    <a:pt x="61977" y="34018"/>
                  </a:cubicBezTo>
                  <a:lnTo>
                    <a:pt x="4263" y="632"/>
                  </a:lnTo>
                  <a:cubicBezTo>
                    <a:pt x="3565" y="203"/>
                    <a:pt x="2901" y="1"/>
                    <a:pt x="2312" y="1"/>
                  </a:cubicBez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2853250" y="1570000"/>
              <a:ext cx="1327450" cy="2259800"/>
            </a:xfrm>
            <a:custGeom>
              <a:rect b="b" l="l" r="r" t="t"/>
              <a:pathLst>
                <a:path extrusionOk="0" fill="none" h="90392" w="53098">
                  <a:moveTo>
                    <a:pt x="50256" y="89503"/>
                  </a:moveTo>
                  <a:lnTo>
                    <a:pt x="2841" y="62155"/>
                  </a:lnTo>
                  <a:cubicBezTo>
                    <a:pt x="1243" y="61090"/>
                    <a:pt x="0" y="58959"/>
                    <a:pt x="0" y="57183"/>
                  </a:cubicBezTo>
                  <a:lnTo>
                    <a:pt x="0" y="2487"/>
                  </a:lnTo>
                  <a:cubicBezTo>
                    <a:pt x="0" y="711"/>
                    <a:pt x="1243" y="0"/>
                    <a:pt x="2841" y="888"/>
                  </a:cubicBezTo>
                  <a:lnTo>
                    <a:pt x="50256" y="28236"/>
                  </a:lnTo>
                  <a:cubicBezTo>
                    <a:pt x="51855" y="29124"/>
                    <a:pt x="53098" y="31255"/>
                    <a:pt x="53098" y="33031"/>
                  </a:cubicBezTo>
                  <a:lnTo>
                    <a:pt x="53098" y="87727"/>
                  </a:lnTo>
                  <a:cubicBezTo>
                    <a:pt x="53098" y="89681"/>
                    <a:pt x="51855" y="90391"/>
                    <a:pt x="50256" y="89503"/>
                  </a:cubicBezTo>
                  <a:close/>
                </a:path>
              </a:pathLst>
            </a:custGeom>
            <a:noFill/>
            <a:ln cap="rnd" cmpd="sng" w="57725">
              <a:solidFill>
                <a:srgbClr val="FFFFFF"/>
              </a:solidFill>
              <a:prstDash val="solid"/>
              <a:miter lim="1775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3017500" y="1840825"/>
              <a:ext cx="998950" cy="1709275"/>
            </a:xfrm>
            <a:custGeom>
              <a:rect b="b" l="l" r="r" t="t"/>
              <a:pathLst>
                <a:path extrusionOk="0" fill="none" h="68371" w="39958">
                  <a:moveTo>
                    <a:pt x="178" y="44219"/>
                  </a:moveTo>
                  <a:lnTo>
                    <a:pt x="1" y="1243"/>
                  </a:lnTo>
                  <a:cubicBezTo>
                    <a:pt x="1" y="355"/>
                    <a:pt x="533" y="0"/>
                    <a:pt x="1421" y="355"/>
                  </a:cubicBezTo>
                  <a:lnTo>
                    <a:pt x="38537" y="22021"/>
                  </a:lnTo>
                  <a:cubicBezTo>
                    <a:pt x="39247" y="22553"/>
                    <a:pt x="39957" y="23619"/>
                    <a:pt x="39957" y="24507"/>
                  </a:cubicBezTo>
                  <a:lnTo>
                    <a:pt x="39957" y="67127"/>
                  </a:lnTo>
                  <a:cubicBezTo>
                    <a:pt x="39957" y="68015"/>
                    <a:pt x="39247" y="68370"/>
                    <a:pt x="38537" y="68015"/>
                  </a:cubicBezTo>
                  <a:lnTo>
                    <a:pt x="1599" y="46705"/>
                  </a:lnTo>
                  <a:cubicBezTo>
                    <a:pt x="711" y="46172"/>
                    <a:pt x="178" y="45107"/>
                    <a:pt x="178" y="44219"/>
                  </a:cubicBezTo>
                  <a:close/>
                </a:path>
              </a:pathLst>
            </a:custGeom>
            <a:noFill/>
            <a:ln cap="rnd" cmpd="sng" w="57725">
              <a:solidFill>
                <a:srgbClr val="FFFFFF"/>
              </a:solidFill>
              <a:prstDash val="solid"/>
              <a:miter lim="17758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4211750" y="1032800"/>
              <a:ext cx="173175" cy="861325"/>
            </a:xfrm>
            <a:custGeom>
              <a:rect b="b" l="l" r="r" t="t"/>
              <a:pathLst>
                <a:path extrusionOk="0" h="34453" w="6927">
                  <a:moveTo>
                    <a:pt x="1" y="1"/>
                  </a:moveTo>
                  <a:lnTo>
                    <a:pt x="6927" y="1"/>
                  </a:lnTo>
                  <a:lnTo>
                    <a:pt x="6927" y="34452"/>
                  </a:lnTo>
                  <a:lnTo>
                    <a:pt x="1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4202875" y="1840825"/>
              <a:ext cx="190925" cy="111000"/>
            </a:xfrm>
            <a:custGeom>
              <a:rect b="b" l="l" r="r" t="t"/>
              <a:pathLst>
                <a:path extrusionOk="0" h="4440" w="7637">
                  <a:moveTo>
                    <a:pt x="1421" y="710"/>
                  </a:moveTo>
                  <a:cubicBezTo>
                    <a:pt x="2664" y="0"/>
                    <a:pt x="4973" y="0"/>
                    <a:pt x="6394" y="710"/>
                  </a:cubicBezTo>
                  <a:cubicBezTo>
                    <a:pt x="7637" y="1598"/>
                    <a:pt x="7637" y="2841"/>
                    <a:pt x="6394" y="3552"/>
                  </a:cubicBezTo>
                  <a:cubicBezTo>
                    <a:pt x="4973" y="4440"/>
                    <a:pt x="2664" y="4440"/>
                    <a:pt x="1421" y="3552"/>
                  </a:cubicBezTo>
                  <a:cubicBezTo>
                    <a:pt x="1" y="2841"/>
                    <a:pt x="1" y="1421"/>
                    <a:pt x="1421" y="710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4211750" y="944000"/>
              <a:ext cx="173175" cy="177625"/>
            </a:xfrm>
            <a:custGeom>
              <a:rect b="b" l="l" r="r" t="t"/>
              <a:pathLst>
                <a:path extrusionOk="0" h="7105" w="6927">
                  <a:moveTo>
                    <a:pt x="6927" y="3553"/>
                  </a:moveTo>
                  <a:cubicBezTo>
                    <a:pt x="6927" y="5506"/>
                    <a:pt x="5328" y="7104"/>
                    <a:pt x="3375" y="7104"/>
                  </a:cubicBezTo>
                  <a:cubicBezTo>
                    <a:pt x="1599" y="7104"/>
                    <a:pt x="1" y="5506"/>
                    <a:pt x="1" y="3553"/>
                  </a:cubicBezTo>
                  <a:cubicBezTo>
                    <a:pt x="1" y="1599"/>
                    <a:pt x="1599" y="1"/>
                    <a:pt x="3375" y="1"/>
                  </a:cubicBezTo>
                  <a:cubicBezTo>
                    <a:pt x="5328" y="1"/>
                    <a:pt x="6927" y="1599"/>
                    <a:pt x="6927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3878800" y="841900"/>
              <a:ext cx="177600" cy="861300"/>
            </a:xfrm>
            <a:custGeom>
              <a:rect b="b" l="l" r="r" t="t"/>
              <a:pathLst>
                <a:path extrusionOk="0" h="34452" w="7104">
                  <a:moveTo>
                    <a:pt x="0" y="1"/>
                  </a:moveTo>
                  <a:lnTo>
                    <a:pt x="7103" y="1"/>
                  </a:lnTo>
                  <a:lnTo>
                    <a:pt x="7103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3869900" y="1645475"/>
              <a:ext cx="195375" cy="115450"/>
            </a:xfrm>
            <a:custGeom>
              <a:rect b="b" l="l" r="r" t="t"/>
              <a:pathLst>
                <a:path extrusionOk="0" h="4618" w="7815">
                  <a:moveTo>
                    <a:pt x="1422" y="888"/>
                  </a:moveTo>
                  <a:cubicBezTo>
                    <a:pt x="2842" y="0"/>
                    <a:pt x="4973" y="0"/>
                    <a:pt x="6394" y="888"/>
                  </a:cubicBezTo>
                  <a:cubicBezTo>
                    <a:pt x="7815" y="1599"/>
                    <a:pt x="7815" y="3019"/>
                    <a:pt x="6394" y="3730"/>
                  </a:cubicBezTo>
                  <a:cubicBezTo>
                    <a:pt x="4973" y="4618"/>
                    <a:pt x="2842" y="4618"/>
                    <a:pt x="1422" y="3730"/>
                  </a:cubicBezTo>
                  <a:cubicBezTo>
                    <a:pt x="1" y="3019"/>
                    <a:pt x="1" y="1599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5"/>
            <p:cNvSpPr/>
            <p:nvPr/>
          </p:nvSpPr>
          <p:spPr>
            <a:xfrm>
              <a:off x="3878800" y="753100"/>
              <a:ext cx="177600" cy="177625"/>
            </a:xfrm>
            <a:custGeom>
              <a:rect b="b" l="l" r="r" t="t"/>
              <a:pathLst>
                <a:path extrusionOk="0" h="7105" w="7104">
                  <a:moveTo>
                    <a:pt x="0" y="3553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7103" y="5506"/>
                    <a:pt x="7103" y="3553"/>
                  </a:cubicBezTo>
                  <a:cubicBezTo>
                    <a:pt x="7103" y="1599"/>
                    <a:pt x="5505" y="1"/>
                    <a:pt x="3552" y="1"/>
                  </a:cubicBezTo>
                  <a:cubicBezTo>
                    <a:pt x="1598" y="1"/>
                    <a:pt x="0" y="1599"/>
                    <a:pt x="0" y="3553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5"/>
            <p:cNvSpPr/>
            <p:nvPr/>
          </p:nvSpPr>
          <p:spPr>
            <a:xfrm>
              <a:off x="3545825" y="651000"/>
              <a:ext cx="177600" cy="861300"/>
            </a:xfrm>
            <a:custGeom>
              <a:rect b="b" l="l" r="r" t="t"/>
              <a:pathLst>
                <a:path extrusionOk="0" h="34452" w="7104">
                  <a:moveTo>
                    <a:pt x="0" y="0"/>
                  </a:moveTo>
                  <a:lnTo>
                    <a:pt x="7104" y="0"/>
                  </a:lnTo>
                  <a:lnTo>
                    <a:pt x="7104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5"/>
            <p:cNvSpPr/>
            <p:nvPr/>
          </p:nvSpPr>
          <p:spPr>
            <a:xfrm>
              <a:off x="3536950" y="1454575"/>
              <a:ext cx="195350" cy="111000"/>
            </a:xfrm>
            <a:custGeom>
              <a:rect b="b" l="l" r="r" t="t"/>
              <a:pathLst>
                <a:path extrusionOk="0" h="4440" w="7814">
                  <a:moveTo>
                    <a:pt x="1421" y="888"/>
                  </a:moveTo>
                  <a:cubicBezTo>
                    <a:pt x="2841" y="0"/>
                    <a:pt x="4972" y="0"/>
                    <a:pt x="6393" y="888"/>
                  </a:cubicBezTo>
                  <a:cubicBezTo>
                    <a:pt x="7814" y="1598"/>
                    <a:pt x="7814" y="3019"/>
                    <a:pt x="6393" y="3730"/>
                  </a:cubicBezTo>
                  <a:cubicBezTo>
                    <a:pt x="4972" y="4440"/>
                    <a:pt x="2841" y="4440"/>
                    <a:pt x="1421" y="3730"/>
                  </a:cubicBezTo>
                  <a:cubicBezTo>
                    <a:pt x="0" y="3019"/>
                    <a:pt x="0" y="1598"/>
                    <a:pt x="1421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5"/>
            <p:cNvSpPr/>
            <p:nvPr/>
          </p:nvSpPr>
          <p:spPr>
            <a:xfrm>
              <a:off x="3545825" y="562200"/>
              <a:ext cx="177600" cy="177625"/>
            </a:xfrm>
            <a:custGeom>
              <a:rect b="b" l="l" r="r" t="t"/>
              <a:pathLst>
                <a:path extrusionOk="0" h="7105" w="7104">
                  <a:moveTo>
                    <a:pt x="0" y="3552"/>
                  </a:moveTo>
                  <a:cubicBezTo>
                    <a:pt x="0" y="5506"/>
                    <a:pt x="1599" y="7104"/>
                    <a:pt x="3552" y="7104"/>
                  </a:cubicBezTo>
                  <a:cubicBezTo>
                    <a:pt x="5505" y="7104"/>
                    <a:pt x="7104" y="5506"/>
                    <a:pt x="7104" y="3552"/>
                  </a:cubicBezTo>
                  <a:cubicBezTo>
                    <a:pt x="7104" y="1599"/>
                    <a:pt x="5505" y="1"/>
                    <a:pt x="3552" y="1"/>
                  </a:cubicBezTo>
                  <a:cubicBezTo>
                    <a:pt x="1599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5"/>
            <p:cNvSpPr/>
            <p:nvPr/>
          </p:nvSpPr>
          <p:spPr>
            <a:xfrm>
              <a:off x="3217300" y="460100"/>
              <a:ext cx="173150" cy="861300"/>
            </a:xfrm>
            <a:custGeom>
              <a:rect b="b" l="l" r="r" t="t"/>
              <a:pathLst>
                <a:path extrusionOk="0" h="34452" w="6926">
                  <a:moveTo>
                    <a:pt x="0" y="0"/>
                  </a:moveTo>
                  <a:lnTo>
                    <a:pt x="6926" y="0"/>
                  </a:lnTo>
                  <a:lnTo>
                    <a:pt x="6926" y="34452"/>
                  </a:lnTo>
                  <a:lnTo>
                    <a:pt x="0" y="34452"/>
                  </a:ln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5"/>
            <p:cNvSpPr/>
            <p:nvPr/>
          </p:nvSpPr>
          <p:spPr>
            <a:xfrm>
              <a:off x="3208400" y="1263675"/>
              <a:ext cx="190925" cy="111000"/>
            </a:xfrm>
            <a:custGeom>
              <a:rect b="b" l="l" r="r" t="t"/>
              <a:pathLst>
                <a:path extrusionOk="0" h="4440" w="7637">
                  <a:moveTo>
                    <a:pt x="1422" y="888"/>
                  </a:moveTo>
                  <a:cubicBezTo>
                    <a:pt x="2665" y="0"/>
                    <a:pt x="4973" y="0"/>
                    <a:pt x="6394" y="888"/>
                  </a:cubicBezTo>
                  <a:cubicBezTo>
                    <a:pt x="7637" y="1598"/>
                    <a:pt x="7637" y="3019"/>
                    <a:pt x="6394" y="3729"/>
                  </a:cubicBezTo>
                  <a:cubicBezTo>
                    <a:pt x="4973" y="4440"/>
                    <a:pt x="2665" y="4440"/>
                    <a:pt x="1422" y="3729"/>
                  </a:cubicBezTo>
                  <a:cubicBezTo>
                    <a:pt x="1" y="3019"/>
                    <a:pt x="1" y="1598"/>
                    <a:pt x="1422" y="888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5"/>
            <p:cNvSpPr/>
            <p:nvPr/>
          </p:nvSpPr>
          <p:spPr>
            <a:xfrm>
              <a:off x="3217300" y="371300"/>
              <a:ext cx="173150" cy="177600"/>
            </a:xfrm>
            <a:custGeom>
              <a:rect b="b" l="l" r="r" t="t"/>
              <a:pathLst>
                <a:path extrusionOk="0" h="7104" w="6926">
                  <a:moveTo>
                    <a:pt x="0" y="3552"/>
                  </a:moveTo>
                  <a:cubicBezTo>
                    <a:pt x="0" y="5506"/>
                    <a:pt x="1598" y="7104"/>
                    <a:pt x="3552" y="7104"/>
                  </a:cubicBezTo>
                  <a:cubicBezTo>
                    <a:pt x="5505" y="7104"/>
                    <a:pt x="6926" y="5506"/>
                    <a:pt x="6926" y="3552"/>
                  </a:cubicBezTo>
                  <a:cubicBezTo>
                    <a:pt x="6926" y="1599"/>
                    <a:pt x="5328" y="1"/>
                    <a:pt x="3552" y="1"/>
                  </a:cubicBezTo>
                  <a:cubicBezTo>
                    <a:pt x="1598" y="1"/>
                    <a:pt x="0" y="1599"/>
                    <a:pt x="0" y="3552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5"/>
            <p:cNvSpPr/>
            <p:nvPr/>
          </p:nvSpPr>
          <p:spPr>
            <a:xfrm>
              <a:off x="4531400" y="3456825"/>
              <a:ext cx="910150" cy="612700"/>
            </a:xfrm>
            <a:custGeom>
              <a:rect b="b" l="l" r="r" t="t"/>
              <a:pathLst>
                <a:path extrusionOk="0" h="24508" w="36406">
                  <a:moveTo>
                    <a:pt x="1" y="4796"/>
                  </a:moveTo>
                  <a:cubicBezTo>
                    <a:pt x="1" y="3197"/>
                    <a:pt x="1244" y="1244"/>
                    <a:pt x="2487" y="356"/>
                  </a:cubicBezTo>
                  <a:cubicBezTo>
                    <a:pt x="3197" y="1"/>
                    <a:pt x="3908" y="1"/>
                    <a:pt x="4441" y="356"/>
                  </a:cubicBezTo>
                  <a:lnTo>
                    <a:pt x="34097" y="17404"/>
                  </a:lnTo>
                  <a:lnTo>
                    <a:pt x="34097" y="17404"/>
                  </a:lnTo>
                  <a:cubicBezTo>
                    <a:pt x="35695" y="18470"/>
                    <a:pt x="36406" y="20601"/>
                    <a:pt x="35340" y="22199"/>
                  </a:cubicBezTo>
                  <a:cubicBezTo>
                    <a:pt x="34452" y="23975"/>
                    <a:pt x="32321" y="24508"/>
                    <a:pt x="30545" y="23442"/>
                  </a:cubicBezTo>
                  <a:cubicBezTo>
                    <a:pt x="30545" y="23442"/>
                    <a:pt x="30545" y="23442"/>
                    <a:pt x="30545" y="23442"/>
                  </a:cubicBezTo>
                  <a:lnTo>
                    <a:pt x="711" y="6216"/>
                  </a:lnTo>
                  <a:lnTo>
                    <a:pt x="711" y="6216"/>
                  </a:lnTo>
                  <a:cubicBezTo>
                    <a:pt x="356" y="6039"/>
                    <a:pt x="1" y="5506"/>
                    <a:pt x="1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5"/>
            <p:cNvSpPr/>
            <p:nvPr/>
          </p:nvSpPr>
          <p:spPr>
            <a:xfrm>
              <a:off x="4540300" y="3079475"/>
              <a:ext cx="905700" cy="612675"/>
            </a:xfrm>
            <a:custGeom>
              <a:rect b="b" l="l" r="r" t="t"/>
              <a:pathLst>
                <a:path extrusionOk="0" h="24507" w="36228">
                  <a:moveTo>
                    <a:pt x="0" y="4795"/>
                  </a:moveTo>
                  <a:cubicBezTo>
                    <a:pt x="0" y="3197"/>
                    <a:pt x="1066" y="1243"/>
                    <a:pt x="2486" y="533"/>
                  </a:cubicBezTo>
                  <a:cubicBezTo>
                    <a:pt x="3197" y="178"/>
                    <a:pt x="3729" y="0"/>
                    <a:pt x="4262" y="355"/>
                  </a:cubicBezTo>
                  <a:lnTo>
                    <a:pt x="4262" y="355"/>
                  </a:lnTo>
                  <a:lnTo>
                    <a:pt x="4262" y="355"/>
                  </a:lnTo>
                  <a:lnTo>
                    <a:pt x="4262" y="355"/>
                  </a:lnTo>
                  <a:lnTo>
                    <a:pt x="34096" y="17581"/>
                  </a:lnTo>
                  <a:lnTo>
                    <a:pt x="34096" y="17581"/>
                  </a:lnTo>
                  <a:cubicBezTo>
                    <a:pt x="35695" y="18469"/>
                    <a:pt x="36227" y="20600"/>
                    <a:pt x="35339" y="22376"/>
                  </a:cubicBezTo>
                  <a:cubicBezTo>
                    <a:pt x="34274" y="23974"/>
                    <a:pt x="32143" y="24507"/>
                    <a:pt x="30545" y="23619"/>
                  </a:cubicBezTo>
                  <a:cubicBezTo>
                    <a:pt x="30545" y="23619"/>
                    <a:pt x="30545" y="23619"/>
                    <a:pt x="30545" y="23619"/>
                  </a:cubicBezTo>
                  <a:lnTo>
                    <a:pt x="710" y="6393"/>
                  </a:lnTo>
                  <a:lnTo>
                    <a:pt x="710" y="6393"/>
                  </a:lnTo>
                  <a:cubicBezTo>
                    <a:pt x="355" y="6038"/>
                    <a:pt x="0" y="5505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5"/>
            <p:cNvSpPr/>
            <p:nvPr/>
          </p:nvSpPr>
          <p:spPr>
            <a:xfrm>
              <a:off x="4540300" y="2697650"/>
              <a:ext cx="905700" cy="612700"/>
            </a:xfrm>
            <a:custGeom>
              <a:rect b="b" l="l" r="r" t="t"/>
              <a:pathLst>
                <a:path extrusionOk="0" h="24508" w="36228">
                  <a:moveTo>
                    <a:pt x="0" y="4796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9"/>
                  </a:cubicBezTo>
                  <a:lnTo>
                    <a:pt x="4262" y="179"/>
                  </a:lnTo>
                  <a:lnTo>
                    <a:pt x="4262" y="356"/>
                  </a:lnTo>
                  <a:lnTo>
                    <a:pt x="4262" y="356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70"/>
                    <a:pt x="36227" y="20601"/>
                    <a:pt x="35339" y="22199"/>
                  </a:cubicBezTo>
                  <a:cubicBezTo>
                    <a:pt x="34274" y="23975"/>
                    <a:pt x="32143" y="24508"/>
                    <a:pt x="30545" y="23620"/>
                  </a:cubicBezTo>
                  <a:cubicBezTo>
                    <a:pt x="30545" y="23620"/>
                    <a:pt x="30545" y="23442"/>
                    <a:pt x="30367" y="23442"/>
                  </a:cubicBezTo>
                  <a:lnTo>
                    <a:pt x="710" y="6394"/>
                  </a:lnTo>
                  <a:lnTo>
                    <a:pt x="710" y="6394"/>
                  </a:lnTo>
                  <a:cubicBezTo>
                    <a:pt x="355" y="6039"/>
                    <a:pt x="0" y="5506"/>
                    <a:pt x="0" y="4796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5"/>
            <p:cNvSpPr/>
            <p:nvPr/>
          </p:nvSpPr>
          <p:spPr>
            <a:xfrm>
              <a:off x="4540300" y="2315850"/>
              <a:ext cx="905700" cy="612700"/>
            </a:xfrm>
            <a:custGeom>
              <a:rect b="b" l="l" r="r" t="t"/>
              <a:pathLst>
                <a:path extrusionOk="0" h="24508" w="36228">
                  <a:moveTo>
                    <a:pt x="0" y="4795"/>
                  </a:moveTo>
                  <a:cubicBezTo>
                    <a:pt x="0" y="3197"/>
                    <a:pt x="1066" y="1244"/>
                    <a:pt x="2486" y="356"/>
                  </a:cubicBezTo>
                  <a:cubicBezTo>
                    <a:pt x="3197" y="1"/>
                    <a:pt x="3729" y="1"/>
                    <a:pt x="4262" y="178"/>
                  </a:cubicBezTo>
                  <a:lnTo>
                    <a:pt x="4262" y="178"/>
                  </a:lnTo>
                  <a:lnTo>
                    <a:pt x="4262" y="178"/>
                  </a:lnTo>
                  <a:lnTo>
                    <a:pt x="4262" y="178"/>
                  </a:lnTo>
                  <a:lnTo>
                    <a:pt x="34096" y="17404"/>
                  </a:lnTo>
                  <a:lnTo>
                    <a:pt x="34096" y="17404"/>
                  </a:lnTo>
                  <a:cubicBezTo>
                    <a:pt x="35695" y="18469"/>
                    <a:pt x="36227" y="20600"/>
                    <a:pt x="35339" y="22199"/>
                  </a:cubicBezTo>
                  <a:cubicBezTo>
                    <a:pt x="34274" y="23975"/>
                    <a:pt x="32143" y="24507"/>
                    <a:pt x="30545" y="23442"/>
                  </a:cubicBezTo>
                  <a:cubicBezTo>
                    <a:pt x="30545" y="23442"/>
                    <a:pt x="30545" y="23442"/>
                    <a:pt x="30367" y="23442"/>
                  </a:cubicBezTo>
                  <a:lnTo>
                    <a:pt x="710" y="6216"/>
                  </a:lnTo>
                  <a:lnTo>
                    <a:pt x="710" y="6216"/>
                  </a:lnTo>
                  <a:cubicBezTo>
                    <a:pt x="355" y="6039"/>
                    <a:pt x="0" y="5506"/>
                    <a:pt x="0" y="4795"/>
                  </a:cubicBezTo>
                  <a:close/>
                </a:path>
              </a:pathLst>
            </a:custGeom>
            <a:solidFill>
              <a:srgbClr val="99B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5" name="Google Shape;3585;p35"/>
          <p:cNvSpPr txBox="1"/>
          <p:nvPr>
            <p:ph idx="2" type="title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86" name="Google Shape;3586;p35"/>
          <p:cNvSpPr txBox="1"/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36"/>
          <p:cNvSpPr/>
          <p:nvPr/>
        </p:nvSpPr>
        <p:spPr>
          <a:xfrm>
            <a:off x="4874583" y="1705694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36"/>
          <p:cNvSpPr/>
          <p:nvPr/>
        </p:nvSpPr>
        <p:spPr>
          <a:xfrm>
            <a:off x="3484895" y="1705694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36"/>
          <p:cNvSpPr/>
          <p:nvPr/>
        </p:nvSpPr>
        <p:spPr>
          <a:xfrm>
            <a:off x="3484895" y="3177600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36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équipe</a:t>
            </a:r>
            <a:endParaRPr/>
          </a:p>
        </p:txBody>
      </p:sp>
      <p:sp>
        <p:nvSpPr>
          <p:cNvPr id="3595" name="Google Shape;3595;p36"/>
          <p:cNvSpPr txBox="1"/>
          <p:nvPr>
            <p:ph type="title"/>
          </p:nvPr>
        </p:nvSpPr>
        <p:spPr>
          <a:xfrm>
            <a:off x="680025" y="1649925"/>
            <a:ext cx="28050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STAUNER Clément</a:t>
            </a:r>
            <a:endParaRPr/>
          </a:p>
        </p:txBody>
      </p:sp>
      <p:sp>
        <p:nvSpPr>
          <p:cNvPr id="3596" name="Google Shape;3596;p36"/>
          <p:cNvSpPr txBox="1"/>
          <p:nvPr>
            <p:ph idx="1" type="subTitle"/>
          </p:nvPr>
        </p:nvSpPr>
        <p:spPr>
          <a:xfrm>
            <a:off x="1404105" y="2036650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Architect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 France</a:t>
            </a:r>
            <a:endParaRPr/>
          </a:p>
        </p:txBody>
      </p:sp>
      <p:sp>
        <p:nvSpPr>
          <p:cNvPr id="3597" name="Google Shape;3597;p36"/>
          <p:cNvSpPr txBox="1"/>
          <p:nvPr>
            <p:ph idx="2" type="title"/>
          </p:nvPr>
        </p:nvSpPr>
        <p:spPr>
          <a:xfrm>
            <a:off x="680024" y="3116525"/>
            <a:ext cx="25953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TAXIL Thibault</a:t>
            </a:r>
            <a:endParaRPr/>
          </a:p>
        </p:txBody>
      </p:sp>
      <p:sp>
        <p:nvSpPr>
          <p:cNvPr id="3598" name="Google Shape;3598;p36"/>
          <p:cNvSpPr txBox="1"/>
          <p:nvPr>
            <p:ph idx="3" type="subTitle"/>
          </p:nvPr>
        </p:nvSpPr>
        <p:spPr>
          <a:xfrm>
            <a:off x="1404105" y="3560700"/>
            <a:ext cx="15747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Architecte 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Expleo</a:t>
            </a:r>
            <a:endParaRPr/>
          </a:p>
        </p:txBody>
      </p:sp>
      <p:sp>
        <p:nvSpPr>
          <p:cNvPr id="3599" name="Google Shape;3599;p36"/>
          <p:cNvSpPr txBox="1"/>
          <p:nvPr>
            <p:ph idx="6" type="title"/>
          </p:nvPr>
        </p:nvSpPr>
        <p:spPr>
          <a:xfrm>
            <a:off x="5868627" y="1649925"/>
            <a:ext cx="30954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BECERRA Benjamin</a:t>
            </a:r>
            <a:endParaRPr/>
          </a:p>
        </p:txBody>
      </p:sp>
      <p:sp>
        <p:nvSpPr>
          <p:cNvPr id="3600" name="Google Shape;3600;p36"/>
          <p:cNvSpPr txBox="1"/>
          <p:nvPr>
            <p:ph idx="7" type="subTitle"/>
          </p:nvPr>
        </p:nvSpPr>
        <p:spPr>
          <a:xfrm>
            <a:off x="5891950" y="1911100"/>
            <a:ext cx="2996400" cy="7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Administrateur Sécurité SI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VINCI Energies</a:t>
            </a:r>
            <a:endParaRPr/>
          </a:p>
        </p:txBody>
      </p:sp>
      <p:pic>
        <p:nvPicPr>
          <p:cNvPr id="3601" name="Google Shape;3601;p36"/>
          <p:cNvPicPr preferRelativeResize="0"/>
          <p:nvPr/>
        </p:nvPicPr>
        <p:blipFill rotWithShape="1">
          <a:blip r:embed="rId3">
            <a:alphaModFix/>
          </a:blip>
          <a:srcRect b="26012" l="0" r="0" t="26605"/>
          <a:stretch/>
        </p:blipFill>
        <p:spPr>
          <a:xfrm>
            <a:off x="3569427" y="1783050"/>
            <a:ext cx="611254" cy="62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2" name="Google Shape;3602;p36"/>
          <p:cNvSpPr/>
          <p:nvPr/>
        </p:nvSpPr>
        <p:spPr>
          <a:xfrm>
            <a:off x="3542375" y="1769738"/>
            <a:ext cx="652200" cy="652200"/>
          </a:xfrm>
          <a:prstGeom prst="donut">
            <a:avLst>
              <a:gd fmla="val 3999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36"/>
          <p:cNvSpPr/>
          <p:nvPr/>
        </p:nvSpPr>
        <p:spPr>
          <a:xfrm>
            <a:off x="3559350" y="2227100"/>
            <a:ext cx="216600" cy="195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36"/>
          <p:cNvSpPr/>
          <p:nvPr/>
        </p:nvSpPr>
        <p:spPr>
          <a:xfrm rot="-5400000">
            <a:off x="3966325" y="2181700"/>
            <a:ext cx="231900" cy="23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36"/>
          <p:cNvSpPr/>
          <p:nvPr/>
        </p:nvSpPr>
        <p:spPr>
          <a:xfrm rot="10800000">
            <a:off x="3948925" y="1759475"/>
            <a:ext cx="237000" cy="227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36"/>
          <p:cNvSpPr/>
          <p:nvPr/>
        </p:nvSpPr>
        <p:spPr>
          <a:xfrm rot="5400000">
            <a:off x="3540450" y="1766150"/>
            <a:ext cx="231900" cy="23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7" name="Google Shape;3607;p36"/>
          <p:cNvPicPr preferRelativeResize="0"/>
          <p:nvPr/>
        </p:nvPicPr>
        <p:blipFill rotWithShape="1">
          <a:blip r:embed="rId4">
            <a:alphaModFix/>
          </a:blip>
          <a:srcRect b="40118" l="23698" r="37935" t="21567"/>
          <a:stretch/>
        </p:blipFill>
        <p:spPr>
          <a:xfrm>
            <a:off x="5029814" y="1783062"/>
            <a:ext cx="469809" cy="62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8" name="Google Shape;3608;p36"/>
          <p:cNvPicPr preferRelativeResize="0"/>
          <p:nvPr/>
        </p:nvPicPr>
        <p:blipFill rotWithShape="1">
          <a:blip r:embed="rId5">
            <a:alphaModFix/>
          </a:blip>
          <a:srcRect b="18269" l="15154" r="27287" t="21850"/>
          <a:stretch/>
        </p:blipFill>
        <p:spPr>
          <a:xfrm>
            <a:off x="3633575" y="3241893"/>
            <a:ext cx="469801" cy="6517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9" name="Google Shape;3609;p36"/>
          <p:cNvSpPr/>
          <p:nvPr/>
        </p:nvSpPr>
        <p:spPr>
          <a:xfrm>
            <a:off x="3548950" y="3241638"/>
            <a:ext cx="652200" cy="652200"/>
          </a:xfrm>
          <a:prstGeom prst="donut">
            <a:avLst>
              <a:gd fmla="val 3999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36"/>
          <p:cNvSpPr/>
          <p:nvPr/>
        </p:nvSpPr>
        <p:spPr>
          <a:xfrm>
            <a:off x="4938625" y="1769750"/>
            <a:ext cx="652200" cy="652200"/>
          </a:xfrm>
          <a:prstGeom prst="donut">
            <a:avLst>
              <a:gd fmla="val 3999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36"/>
          <p:cNvSpPr/>
          <p:nvPr/>
        </p:nvSpPr>
        <p:spPr>
          <a:xfrm rot="10800000">
            <a:off x="5328050" y="1759500"/>
            <a:ext cx="237900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36"/>
          <p:cNvSpPr/>
          <p:nvPr/>
        </p:nvSpPr>
        <p:spPr>
          <a:xfrm rot="6497481">
            <a:off x="4983943" y="1768666"/>
            <a:ext cx="189263" cy="1614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36"/>
          <p:cNvSpPr/>
          <p:nvPr/>
        </p:nvSpPr>
        <p:spPr>
          <a:xfrm rot="-4122501">
            <a:off x="5328021" y="2266860"/>
            <a:ext cx="237941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36"/>
          <p:cNvSpPr/>
          <p:nvPr/>
        </p:nvSpPr>
        <p:spPr>
          <a:xfrm rot="4335">
            <a:off x="5007496" y="2298751"/>
            <a:ext cx="237900" cy="15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36"/>
          <p:cNvSpPr/>
          <p:nvPr/>
        </p:nvSpPr>
        <p:spPr>
          <a:xfrm rot="-4141356">
            <a:off x="3928922" y="3725174"/>
            <a:ext cx="205307" cy="20024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36"/>
          <p:cNvSpPr/>
          <p:nvPr/>
        </p:nvSpPr>
        <p:spPr>
          <a:xfrm rot="-883591">
            <a:off x="3611512" y="3725157"/>
            <a:ext cx="205346" cy="20026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36"/>
          <p:cNvSpPr/>
          <p:nvPr/>
        </p:nvSpPr>
        <p:spPr>
          <a:xfrm rot="9709713">
            <a:off x="3931420" y="3213313"/>
            <a:ext cx="185659" cy="17920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36"/>
          <p:cNvSpPr/>
          <p:nvPr/>
        </p:nvSpPr>
        <p:spPr>
          <a:xfrm rot="6310457">
            <a:off x="3611604" y="3202767"/>
            <a:ext cx="205153" cy="20033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37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Smart-contract</a:t>
            </a:r>
            <a:endParaRPr/>
          </a:p>
        </p:txBody>
      </p:sp>
      <p:pic>
        <p:nvPicPr>
          <p:cNvPr id="3624" name="Google Shape;3624;p37"/>
          <p:cNvPicPr preferRelativeResize="0"/>
          <p:nvPr/>
        </p:nvPicPr>
        <p:blipFill rotWithShape="1">
          <a:blip r:embed="rId3">
            <a:alphaModFix/>
          </a:blip>
          <a:srcRect b="0" l="0" r="8037" t="18374"/>
          <a:stretch/>
        </p:blipFill>
        <p:spPr>
          <a:xfrm>
            <a:off x="14325" y="1320650"/>
            <a:ext cx="8128776" cy="29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9" name="Google Shape;3629;p38"/>
          <p:cNvGrpSpPr/>
          <p:nvPr/>
        </p:nvGrpSpPr>
        <p:grpSpPr>
          <a:xfrm>
            <a:off x="720010" y="445957"/>
            <a:ext cx="3101276" cy="3282269"/>
            <a:chOff x="1398150" y="395175"/>
            <a:chExt cx="4605400" cy="4874175"/>
          </a:xfrm>
        </p:grpSpPr>
        <p:sp>
          <p:nvSpPr>
            <p:cNvPr id="3630" name="Google Shape;3630;p38"/>
            <p:cNvSpPr/>
            <p:nvPr/>
          </p:nvSpPr>
          <p:spPr>
            <a:xfrm>
              <a:off x="1398150" y="2619525"/>
              <a:ext cx="4605400" cy="2649825"/>
            </a:xfrm>
            <a:custGeom>
              <a:rect b="b" l="l" r="r" t="t"/>
              <a:pathLst>
                <a:path extrusionOk="0" h="105993" w="184216">
                  <a:moveTo>
                    <a:pt x="91822" y="1"/>
                  </a:moveTo>
                  <a:cubicBezTo>
                    <a:pt x="90140" y="1"/>
                    <a:pt x="88458" y="358"/>
                    <a:pt x="87170" y="1074"/>
                  </a:cubicBezTo>
                  <a:lnTo>
                    <a:pt x="2004" y="50313"/>
                  </a:lnTo>
                  <a:cubicBezTo>
                    <a:pt x="1575" y="50456"/>
                    <a:pt x="1289" y="50742"/>
                    <a:pt x="1003" y="51028"/>
                  </a:cubicBezTo>
                  <a:cubicBezTo>
                    <a:pt x="430" y="51601"/>
                    <a:pt x="1" y="52316"/>
                    <a:pt x="1" y="53032"/>
                  </a:cubicBezTo>
                  <a:cubicBezTo>
                    <a:pt x="1" y="54034"/>
                    <a:pt x="716" y="54893"/>
                    <a:pt x="2004" y="55609"/>
                  </a:cubicBezTo>
                  <a:lnTo>
                    <a:pt x="87170" y="104847"/>
                  </a:lnTo>
                  <a:cubicBezTo>
                    <a:pt x="88458" y="105563"/>
                    <a:pt x="90176" y="105992"/>
                    <a:pt x="91750" y="105992"/>
                  </a:cubicBezTo>
                  <a:cubicBezTo>
                    <a:pt x="93468" y="105992"/>
                    <a:pt x="95185" y="105563"/>
                    <a:pt x="96474" y="104847"/>
                  </a:cubicBezTo>
                  <a:lnTo>
                    <a:pt x="181639" y="55609"/>
                  </a:lnTo>
                  <a:cubicBezTo>
                    <a:pt x="184215" y="54177"/>
                    <a:pt x="184215" y="51744"/>
                    <a:pt x="181639" y="50313"/>
                  </a:cubicBezTo>
                  <a:lnTo>
                    <a:pt x="96474" y="1074"/>
                  </a:lnTo>
                  <a:cubicBezTo>
                    <a:pt x="95185" y="358"/>
                    <a:pt x="93503" y="1"/>
                    <a:pt x="91822" y="1"/>
                  </a:cubicBezTo>
                  <a:close/>
                </a:path>
              </a:pathLst>
            </a:custGeom>
            <a:solidFill>
              <a:srgbClr val="6B9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1398150" y="2369050"/>
              <a:ext cx="4605400" cy="2649800"/>
            </a:xfrm>
            <a:custGeom>
              <a:rect b="b" l="l" r="r" t="t"/>
              <a:pathLst>
                <a:path extrusionOk="0" h="105992" w="184216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15459" y="42440"/>
                  </a:lnTo>
                  <a:lnTo>
                    <a:pt x="2004" y="50312"/>
                  </a:lnTo>
                  <a:cubicBezTo>
                    <a:pt x="716" y="51028"/>
                    <a:pt x="1" y="52030"/>
                    <a:pt x="1" y="53032"/>
                  </a:cubicBezTo>
                  <a:cubicBezTo>
                    <a:pt x="1" y="53890"/>
                    <a:pt x="716" y="54892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992"/>
                    <a:pt x="91750" y="105992"/>
                  </a:cubicBezTo>
                  <a:cubicBezTo>
                    <a:pt x="93468" y="105992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3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1398150" y="3222475"/>
              <a:ext cx="2293775" cy="1796375"/>
            </a:xfrm>
            <a:custGeom>
              <a:rect b="b" l="l" r="r" t="t"/>
              <a:pathLst>
                <a:path extrusionOk="0" h="71855" w="91751">
                  <a:moveTo>
                    <a:pt x="1003" y="1"/>
                  </a:moveTo>
                  <a:cubicBezTo>
                    <a:pt x="430" y="573"/>
                    <a:pt x="1" y="1289"/>
                    <a:pt x="1" y="2005"/>
                  </a:cubicBezTo>
                  <a:lnTo>
                    <a:pt x="1" y="18895"/>
                  </a:lnTo>
                  <a:cubicBezTo>
                    <a:pt x="1" y="19753"/>
                    <a:pt x="716" y="20755"/>
                    <a:pt x="2004" y="21471"/>
                  </a:cubicBezTo>
                  <a:lnTo>
                    <a:pt x="87170" y="70710"/>
                  </a:lnTo>
                  <a:cubicBezTo>
                    <a:pt x="88458" y="71425"/>
                    <a:pt x="90176" y="71855"/>
                    <a:pt x="91750" y="71855"/>
                  </a:cubicBezTo>
                  <a:lnTo>
                    <a:pt x="91750" y="52388"/>
                  </a:lnTo>
                  <a:lnTo>
                    <a:pt x="15459" y="83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3691900" y="3222475"/>
              <a:ext cx="2293750" cy="1796375"/>
            </a:xfrm>
            <a:custGeom>
              <a:rect b="b" l="l" r="r" t="t"/>
              <a:pathLst>
                <a:path extrusionOk="0" h="71855" w="91750">
                  <a:moveTo>
                    <a:pt x="90748" y="1"/>
                  </a:moveTo>
                  <a:lnTo>
                    <a:pt x="76291" y="8303"/>
                  </a:lnTo>
                  <a:lnTo>
                    <a:pt x="0" y="52388"/>
                  </a:lnTo>
                  <a:lnTo>
                    <a:pt x="0" y="71855"/>
                  </a:lnTo>
                  <a:cubicBezTo>
                    <a:pt x="1718" y="71855"/>
                    <a:pt x="3435" y="71425"/>
                    <a:pt x="4724" y="70710"/>
                  </a:cubicBezTo>
                  <a:lnTo>
                    <a:pt x="89889" y="21471"/>
                  </a:lnTo>
                  <a:cubicBezTo>
                    <a:pt x="91177" y="20755"/>
                    <a:pt x="91750" y="19753"/>
                    <a:pt x="91750" y="18895"/>
                  </a:cubicBezTo>
                  <a:lnTo>
                    <a:pt x="91750" y="2005"/>
                  </a:lnTo>
                  <a:cubicBezTo>
                    <a:pt x="91750" y="1289"/>
                    <a:pt x="91463" y="573"/>
                    <a:pt x="90748" y="1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1398150" y="1950375"/>
              <a:ext cx="4605400" cy="2646225"/>
            </a:xfrm>
            <a:custGeom>
              <a:rect b="b" l="l" r="r" t="t"/>
              <a:pathLst>
                <a:path extrusionOk="0" h="105849" w="184216">
                  <a:moveTo>
                    <a:pt x="91822" y="0"/>
                  </a:moveTo>
                  <a:cubicBezTo>
                    <a:pt x="90140" y="0"/>
                    <a:pt x="88458" y="358"/>
                    <a:pt x="87170" y="1074"/>
                  </a:cubicBezTo>
                  <a:lnTo>
                    <a:pt x="2004" y="50312"/>
                  </a:lnTo>
                  <a:cubicBezTo>
                    <a:pt x="1575" y="50455"/>
                    <a:pt x="1289" y="50742"/>
                    <a:pt x="1003" y="50885"/>
                  </a:cubicBezTo>
                  <a:cubicBezTo>
                    <a:pt x="430" y="51457"/>
                    <a:pt x="1" y="52173"/>
                    <a:pt x="1" y="52889"/>
                  </a:cubicBezTo>
                  <a:cubicBezTo>
                    <a:pt x="1" y="53891"/>
                    <a:pt x="716" y="54893"/>
                    <a:pt x="2004" y="55608"/>
                  </a:cubicBezTo>
                  <a:lnTo>
                    <a:pt x="87170" y="104847"/>
                  </a:lnTo>
                  <a:cubicBezTo>
                    <a:pt x="88458" y="105562"/>
                    <a:pt x="90176" y="105849"/>
                    <a:pt x="91750" y="105849"/>
                  </a:cubicBezTo>
                  <a:cubicBezTo>
                    <a:pt x="93468" y="105849"/>
                    <a:pt x="95185" y="105562"/>
                    <a:pt x="96474" y="104847"/>
                  </a:cubicBezTo>
                  <a:lnTo>
                    <a:pt x="181639" y="55608"/>
                  </a:lnTo>
                  <a:cubicBezTo>
                    <a:pt x="184215" y="54177"/>
                    <a:pt x="184215" y="51744"/>
                    <a:pt x="181639" y="50312"/>
                  </a:cubicBezTo>
                  <a:lnTo>
                    <a:pt x="96474" y="1074"/>
                  </a:lnTo>
                  <a:cubicBezTo>
                    <a:pt x="95185" y="358"/>
                    <a:pt x="93503" y="0"/>
                    <a:pt x="91822" y="0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1398150" y="1948575"/>
              <a:ext cx="4605400" cy="2648025"/>
            </a:xfrm>
            <a:custGeom>
              <a:rect b="b" l="l" r="r" t="t"/>
              <a:pathLst>
                <a:path extrusionOk="0" h="105921" w="184216">
                  <a:moveTo>
                    <a:pt x="91750" y="1861"/>
                  </a:moveTo>
                  <a:cubicBezTo>
                    <a:pt x="93181" y="1861"/>
                    <a:pt x="94613" y="2148"/>
                    <a:pt x="95472" y="2720"/>
                  </a:cubicBezTo>
                  <a:lnTo>
                    <a:pt x="180780" y="51816"/>
                  </a:lnTo>
                  <a:cubicBezTo>
                    <a:pt x="181496" y="52245"/>
                    <a:pt x="181782" y="52818"/>
                    <a:pt x="181782" y="52961"/>
                  </a:cubicBezTo>
                  <a:cubicBezTo>
                    <a:pt x="181782" y="53247"/>
                    <a:pt x="181496" y="53676"/>
                    <a:pt x="180780" y="54106"/>
                  </a:cubicBezTo>
                  <a:lnTo>
                    <a:pt x="95472" y="103344"/>
                  </a:lnTo>
                  <a:cubicBezTo>
                    <a:pt x="94613" y="103917"/>
                    <a:pt x="93181" y="104203"/>
                    <a:pt x="91750" y="104203"/>
                  </a:cubicBezTo>
                  <a:cubicBezTo>
                    <a:pt x="90319" y="104203"/>
                    <a:pt x="89030" y="103917"/>
                    <a:pt x="88029" y="103344"/>
                  </a:cubicBezTo>
                  <a:lnTo>
                    <a:pt x="2863" y="54106"/>
                  </a:lnTo>
                  <a:cubicBezTo>
                    <a:pt x="2148" y="53820"/>
                    <a:pt x="1861" y="53390"/>
                    <a:pt x="1861" y="52961"/>
                  </a:cubicBezTo>
                  <a:cubicBezTo>
                    <a:pt x="1861" y="52818"/>
                    <a:pt x="2004" y="52531"/>
                    <a:pt x="2291" y="52245"/>
                  </a:cubicBezTo>
                  <a:cubicBezTo>
                    <a:pt x="2434" y="52102"/>
                    <a:pt x="2577" y="51959"/>
                    <a:pt x="2863" y="51816"/>
                  </a:cubicBezTo>
                  <a:lnTo>
                    <a:pt x="88029" y="2720"/>
                  </a:lnTo>
                  <a:cubicBezTo>
                    <a:pt x="89030" y="2148"/>
                    <a:pt x="90319" y="1861"/>
                    <a:pt x="91750" y="1861"/>
                  </a:cubicBezTo>
                  <a:close/>
                  <a:moveTo>
                    <a:pt x="91750" y="1"/>
                  </a:moveTo>
                  <a:cubicBezTo>
                    <a:pt x="90032" y="1"/>
                    <a:pt x="88458" y="430"/>
                    <a:pt x="87170" y="1146"/>
                  </a:cubicBezTo>
                  <a:lnTo>
                    <a:pt x="2004" y="50384"/>
                  </a:lnTo>
                  <a:cubicBezTo>
                    <a:pt x="1575" y="50527"/>
                    <a:pt x="1289" y="50671"/>
                    <a:pt x="1003" y="50957"/>
                  </a:cubicBezTo>
                  <a:cubicBezTo>
                    <a:pt x="430" y="51529"/>
                    <a:pt x="1" y="52245"/>
                    <a:pt x="1" y="52961"/>
                  </a:cubicBezTo>
                  <a:cubicBezTo>
                    <a:pt x="1" y="53963"/>
                    <a:pt x="716" y="54965"/>
                    <a:pt x="2004" y="55680"/>
                  </a:cubicBezTo>
                  <a:lnTo>
                    <a:pt x="87170" y="104919"/>
                  </a:lnTo>
                  <a:cubicBezTo>
                    <a:pt x="88458" y="105634"/>
                    <a:pt x="90176" y="105921"/>
                    <a:pt x="91750" y="105921"/>
                  </a:cubicBezTo>
                  <a:cubicBezTo>
                    <a:pt x="93468" y="105921"/>
                    <a:pt x="95185" y="105634"/>
                    <a:pt x="96474" y="104919"/>
                  </a:cubicBezTo>
                  <a:lnTo>
                    <a:pt x="181639" y="55680"/>
                  </a:lnTo>
                  <a:cubicBezTo>
                    <a:pt x="184215" y="54249"/>
                    <a:pt x="184215" y="51816"/>
                    <a:pt x="181639" y="50384"/>
                  </a:cubicBezTo>
                  <a:lnTo>
                    <a:pt x="96474" y="1146"/>
                  </a:lnTo>
                  <a:cubicBezTo>
                    <a:pt x="95185" y="430"/>
                    <a:pt x="93468" y="1"/>
                    <a:pt x="9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1909850" y="2251850"/>
              <a:ext cx="3564100" cy="2045075"/>
            </a:xfrm>
            <a:custGeom>
              <a:rect b="b" l="l" r="r" t="t"/>
              <a:pathLst>
                <a:path extrusionOk="0" h="81803" w="142564">
                  <a:moveTo>
                    <a:pt x="71354" y="0"/>
                  </a:moveTo>
                  <a:cubicBezTo>
                    <a:pt x="70244" y="0"/>
                    <a:pt x="69135" y="251"/>
                    <a:pt x="68276" y="752"/>
                  </a:cubicBezTo>
                  <a:lnTo>
                    <a:pt x="1718" y="39112"/>
                  </a:lnTo>
                  <a:cubicBezTo>
                    <a:pt x="1" y="40114"/>
                    <a:pt x="1" y="41689"/>
                    <a:pt x="1718" y="42690"/>
                  </a:cubicBezTo>
                  <a:lnTo>
                    <a:pt x="68133" y="81051"/>
                  </a:lnTo>
                  <a:cubicBezTo>
                    <a:pt x="68992" y="81552"/>
                    <a:pt x="70137" y="81802"/>
                    <a:pt x="71282" y="81802"/>
                  </a:cubicBezTo>
                  <a:cubicBezTo>
                    <a:pt x="72427" y="81802"/>
                    <a:pt x="73572" y="81552"/>
                    <a:pt x="74431" y="81051"/>
                  </a:cubicBezTo>
                  <a:lnTo>
                    <a:pt x="140846" y="42690"/>
                  </a:lnTo>
                  <a:cubicBezTo>
                    <a:pt x="142563" y="41689"/>
                    <a:pt x="142563" y="40114"/>
                    <a:pt x="140846" y="39112"/>
                  </a:cubicBezTo>
                  <a:lnTo>
                    <a:pt x="74431" y="752"/>
                  </a:lnTo>
                  <a:cubicBezTo>
                    <a:pt x="73572" y="251"/>
                    <a:pt x="72463" y="0"/>
                    <a:pt x="7135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8"/>
            <p:cNvSpPr/>
            <p:nvPr/>
          </p:nvSpPr>
          <p:spPr>
            <a:xfrm>
              <a:off x="3691900" y="2252750"/>
              <a:ext cx="1782050" cy="1073525"/>
            </a:xfrm>
            <a:custGeom>
              <a:rect b="b" l="l" r="r" t="t"/>
              <a:pathLst>
                <a:path extrusionOk="0" h="42941" w="71282">
                  <a:moveTo>
                    <a:pt x="0" y="0"/>
                  </a:moveTo>
                  <a:lnTo>
                    <a:pt x="0" y="3149"/>
                  </a:lnTo>
                  <a:lnTo>
                    <a:pt x="69134" y="42941"/>
                  </a:lnTo>
                  <a:lnTo>
                    <a:pt x="69564" y="42654"/>
                  </a:lnTo>
                  <a:cubicBezTo>
                    <a:pt x="71281" y="41653"/>
                    <a:pt x="71281" y="40078"/>
                    <a:pt x="69564" y="39076"/>
                  </a:cubicBezTo>
                  <a:lnTo>
                    <a:pt x="3149" y="716"/>
                  </a:lnTo>
                  <a:cubicBezTo>
                    <a:pt x="2290" y="143"/>
                    <a:pt x="1145" y="0"/>
                    <a:pt x="0" y="0"/>
                  </a:cubicBez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8"/>
            <p:cNvSpPr/>
            <p:nvPr/>
          </p:nvSpPr>
          <p:spPr>
            <a:xfrm>
              <a:off x="1909850" y="2252750"/>
              <a:ext cx="1782075" cy="1073525"/>
            </a:xfrm>
            <a:custGeom>
              <a:rect b="b" l="l" r="r" t="t"/>
              <a:pathLst>
                <a:path extrusionOk="0" h="42941" w="71283">
                  <a:moveTo>
                    <a:pt x="71282" y="0"/>
                  </a:moveTo>
                  <a:cubicBezTo>
                    <a:pt x="70137" y="0"/>
                    <a:pt x="69135" y="143"/>
                    <a:pt x="68276" y="716"/>
                  </a:cubicBezTo>
                  <a:lnTo>
                    <a:pt x="1718" y="39076"/>
                  </a:lnTo>
                  <a:cubicBezTo>
                    <a:pt x="1" y="40078"/>
                    <a:pt x="1" y="41653"/>
                    <a:pt x="1718" y="42654"/>
                  </a:cubicBezTo>
                  <a:lnTo>
                    <a:pt x="2291" y="42941"/>
                  </a:lnTo>
                  <a:lnTo>
                    <a:pt x="71282" y="3006"/>
                  </a:lnTo>
                  <a:lnTo>
                    <a:pt x="71282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8"/>
            <p:cNvSpPr/>
            <p:nvPr/>
          </p:nvSpPr>
          <p:spPr>
            <a:xfrm>
              <a:off x="2782975" y="1071875"/>
              <a:ext cx="1817850" cy="1048500"/>
            </a:xfrm>
            <a:custGeom>
              <a:rect b="b" l="l" r="r" t="t"/>
              <a:pathLst>
                <a:path extrusionOk="0" h="41940" w="72714">
                  <a:moveTo>
                    <a:pt x="50957" y="1"/>
                  </a:moveTo>
                  <a:lnTo>
                    <a:pt x="1" y="29343"/>
                  </a:lnTo>
                  <a:lnTo>
                    <a:pt x="21900" y="41939"/>
                  </a:lnTo>
                  <a:lnTo>
                    <a:pt x="72713" y="12596"/>
                  </a:lnTo>
                  <a:lnTo>
                    <a:pt x="50957" y="1"/>
                  </a:lnTo>
                  <a:close/>
                </a:path>
              </a:pathLst>
            </a:custGeom>
            <a:solidFill>
              <a:srgbClr val="ABF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8"/>
            <p:cNvSpPr/>
            <p:nvPr/>
          </p:nvSpPr>
          <p:spPr>
            <a:xfrm>
              <a:off x="2782975" y="1383200"/>
              <a:ext cx="1817850" cy="2350125"/>
            </a:xfrm>
            <a:custGeom>
              <a:rect b="b" l="l" r="r" t="t"/>
              <a:pathLst>
                <a:path extrusionOk="0" h="94005" w="72714">
                  <a:moveTo>
                    <a:pt x="72713" y="0"/>
                  </a:moveTo>
                  <a:lnTo>
                    <a:pt x="21900" y="29486"/>
                  </a:lnTo>
                  <a:lnTo>
                    <a:pt x="1" y="16890"/>
                  </a:lnTo>
                  <a:lnTo>
                    <a:pt x="1" y="75003"/>
                  </a:lnTo>
                  <a:cubicBezTo>
                    <a:pt x="1" y="80013"/>
                    <a:pt x="3579" y="86025"/>
                    <a:pt x="7730" y="88458"/>
                  </a:cubicBezTo>
                  <a:lnTo>
                    <a:pt x="14028" y="92179"/>
                  </a:lnTo>
                  <a:cubicBezTo>
                    <a:pt x="16175" y="93396"/>
                    <a:pt x="19002" y="94004"/>
                    <a:pt x="21829" y="94004"/>
                  </a:cubicBezTo>
                  <a:cubicBezTo>
                    <a:pt x="24656" y="94004"/>
                    <a:pt x="27483" y="93396"/>
                    <a:pt x="29630" y="92179"/>
                  </a:cubicBezTo>
                  <a:lnTo>
                    <a:pt x="64984" y="71711"/>
                  </a:lnTo>
                  <a:cubicBezTo>
                    <a:pt x="69135" y="69278"/>
                    <a:pt x="72713" y="63266"/>
                    <a:pt x="72713" y="58256"/>
                  </a:cubicBezTo>
                  <a:lnTo>
                    <a:pt x="72713" y="0"/>
                  </a:lnTo>
                  <a:close/>
                </a:path>
              </a:pathLst>
            </a:custGeom>
            <a:solidFill>
              <a:srgbClr val="6CFF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8"/>
            <p:cNvSpPr/>
            <p:nvPr/>
          </p:nvSpPr>
          <p:spPr>
            <a:xfrm>
              <a:off x="2782975" y="1805450"/>
              <a:ext cx="547525" cy="1928775"/>
            </a:xfrm>
            <a:custGeom>
              <a:rect b="b" l="l" r="r" t="t"/>
              <a:pathLst>
                <a:path extrusionOk="0" h="77151" w="21901">
                  <a:moveTo>
                    <a:pt x="1" y="0"/>
                  </a:moveTo>
                  <a:lnTo>
                    <a:pt x="1" y="58113"/>
                  </a:lnTo>
                  <a:cubicBezTo>
                    <a:pt x="1" y="63123"/>
                    <a:pt x="3579" y="69135"/>
                    <a:pt x="7873" y="71568"/>
                  </a:cubicBezTo>
                  <a:lnTo>
                    <a:pt x="10879" y="73429"/>
                  </a:lnTo>
                  <a:lnTo>
                    <a:pt x="14028" y="75289"/>
                  </a:lnTo>
                  <a:cubicBezTo>
                    <a:pt x="16318" y="76434"/>
                    <a:pt x="19038" y="77150"/>
                    <a:pt x="21900" y="77150"/>
                  </a:cubicBezTo>
                  <a:lnTo>
                    <a:pt x="21900" y="125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EA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8"/>
            <p:cNvSpPr/>
            <p:nvPr/>
          </p:nvSpPr>
          <p:spPr>
            <a:xfrm>
              <a:off x="3756300" y="2255700"/>
              <a:ext cx="440175" cy="568300"/>
            </a:xfrm>
            <a:custGeom>
              <a:rect b="b" l="l" r="r" t="t"/>
              <a:pathLst>
                <a:path extrusionOk="0" h="22732" w="17607">
                  <a:moveTo>
                    <a:pt x="12731" y="1"/>
                  </a:moveTo>
                  <a:cubicBezTo>
                    <a:pt x="11560" y="1"/>
                    <a:pt x="10247" y="380"/>
                    <a:pt x="8875" y="1170"/>
                  </a:cubicBezTo>
                  <a:cubicBezTo>
                    <a:pt x="4008" y="4033"/>
                    <a:pt x="0" y="10760"/>
                    <a:pt x="0" y="16486"/>
                  </a:cubicBezTo>
                  <a:cubicBezTo>
                    <a:pt x="0" y="20431"/>
                    <a:pt x="2002" y="22732"/>
                    <a:pt x="4894" y="22732"/>
                  </a:cubicBezTo>
                  <a:cubicBezTo>
                    <a:pt x="6094" y="22732"/>
                    <a:pt x="7447" y="22335"/>
                    <a:pt x="8875" y="21496"/>
                  </a:cubicBezTo>
                  <a:cubicBezTo>
                    <a:pt x="13598" y="18776"/>
                    <a:pt x="17606" y="11906"/>
                    <a:pt x="17606" y="6323"/>
                  </a:cubicBezTo>
                  <a:cubicBezTo>
                    <a:pt x="17606" y="2262"/>
                    <a:pt x="15589" y="1"/>
                    <a:pt x="12731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>
              <a:off x="3903025" y="2331475"/>
              <a:ext cx="146725" cy="733550"/>
            </a:xfrm>
            <a:custGeom>
              <a:rect b="b" l="l" r="r" t="t"/>
              <a:pathLst>
                <a:path extrusionOk="0" h="29342" w="5869">
                  <a:moveTo>
                    <a:pt x="5869" y="0"/>
                  </a:moveTo>
                  <a:lnTo>
                    <a:pt x="0" y="3292"/>
                  </a:lnTo>
                  <a:lnTo>
                    <a:pt x="0" y="26480"/>
                  </a:lnTo>
                  <a:cubicBezTo>
                    <a:pt x="0" y="28255"/>
                    <a:pt x="773" y="29342"/>
                    <a:pt x="1854" y="29342"/>
                  </a:cubicBezTo>
                  <a:cubicBezTo>
                    <a:pt x="2168" y="29342"/>
                    <a:pt x="2508" y="29250"/>
                    <a:pt x="2863" y="29057"/>
                  </a:cubicBezTo>
                  <a:cubicBezTo>
                    <a:pt x="4580" y="28055"/>
                    <a:pt x="5869" y="25335"/>
                    <a:pt x="5869" y="23045"/>
                  </a:cubicBezTo>
                  <a:lnTo>
                    <a:pt x="5869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8"/>
            <p:cNvSpPr/>
            <p:nvPr/>
          </p:nvSpPr>
          <p:spPr>
            <a:xfrm>
              <a:off x="3130075" y="1700775"/>
              <a:ext cx="397225" cy="209350"/>
            </a:xfrm>
            <a:custGeom>
              <a:rect b="b" l="l" r="r" t="t"/>
              <a:pathLst>
                <a:path extrusionOk="0" h="8374" w="15889">
                  <a:moveTo>
                    <a:pt x="8016" y="1"/>
                  </a:moveTo>
                  <a:cubicBezTo>
                    <a:pt x="6156" y="1"/>
                    <a:pt x="4295" y="394"/>
                    <a:pt x="2864" y="1181"/>
                  </a:cubicBezTo>
                  <a:cubicBezTo>
                    <a:pt x="1" y="2899"/>
                    <a:pt x="1" y="5475"/>
                    <a:pt x="2864" y="7193"/>
                  </a:cubicBezTo>
                  <a:cubicBezTo>
                    <a:pt x="4295" y="7980"/>
                    <a:pt x="6156" y="8374"/>
                    <a:pt x="8016" y="8374"/>
                  </a:cubicBezTo>
                  <a:cubicBezTo>
                    <a:pt x="9877" y="8374"/>
                    <a:pt x="11738" y="7980"/>
                    <a:pt x="13169" y="7193"/>
                  </a:cubicBezTo>
                  <a:cubicBezTo>
                    <a:pt x="15889" y="5475"/>
                    <a:pt x="15889" y="2899"/>
                    <a:pt x="13169" y="1181"/>
                  </a:cubicBezTo>
                  <a:cubicBezTo>
                    <a:pt x="11738" y="394"/>
                    <a:pt x="9877" y="1"/>
                    <a:pt x="8016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8"/>
            <p:cNvSpPr/>
            <p:nvPr/>
          </p:nvSpPr>
          <p:spPr>
            <a:xfrm>
              <a:off x="3856500" y="1279425"/>
              <a:ext cx="400800" cy="211150"/>
            </a:xfrm>
            <a:custGeom>
              <a:rect b="b" l="l" r="r" t="t"/>
              <a:pathLst>
                <a:path extrusionOk="0" h="8446" w="16032">
                  <a:moveTo>
                    <a:pt x="8016" y="0"/>
                  </a:moveTo>
                  <a:cubicBezTo>
                    <a:pt x="6155" y="0"/>
                    <a:pt x="4294" y="430"/>
                    <a:pt x="2863" y="1289"/>
                  </a:cubicBezTo>
                  <a:cubicBezTo>
                    <a:pt x="0" y="2863"/>
                    <a:pt x="0" y="5583"/>
                    <a:pt x="2863" y="7157"/>
                  </a:cubicBezTo>
                  <a:cubicBezTo>
                    <a:pt x="4294" y="8016"/>
                    <a:pt x="6155" y="8445"/>
                    <a:pt x="8016" y="8445"/>
                  </a:cubicBezTo>
                  <a:cubicBezTo>
                    <a:pt x="9877" y="8445"/>
                    <a:pt x="11737" y="8016"/>
                    <a:pt x="13169" y="7157"/>
                  </a:cubicBezTo>
                  <a:cubicBezTo>
                    <a:pt x="16031" y="5583"/>
                    <a:pt x="16031" y="2863"/>
                    <a:pt x="13169" y="1289"/>
                  </a:cubicBezTo>
                  <a:cubicBezTo>
                    <a:pt x="11737" y="430"/>
                    <a:pt x="9877" y="0"/>
                    <a:pt x="8016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8"/>
            <p:cNvSpPr/>
            <p:nvPr/>
          </p:nvSpPr>
          <p:spPr>
            <a:xfrm>
              <a:off x="3147975" y="395175"/>
              <a:ext cx="1091425" cy="1410300"/>
            </a:xfrm>
            <a:custGeom>
              <a:rect b="b" l="l" r="r" t="t"/>
              <a:pathLst>
                <a:path extrusionOk="0" h="56412" w="43657">
                  <a:moveTo>
                    <a:pt x="35388" y="0"/>
                  </a:moveTo>
                  <a:cubicBezTo>
                    <a:pt x="33390" y="0"/>
                    <a:pt x="31141" y="648"/>
                    <a:pt x="28771" y="2020"/>
                  </a:cubicBezTo>
                  <a:lnTo>
                    <a:pt x="7730" y="14186"/>
                  </a:lnTo>
                  <a:cubicBezTo>
                    <a:pt x="3436" y="16620"/>
                    <a:pt x="1" y="22631"/>
                    <a:pt x="1" y="27641"/>
                  </a:cubicBezTo>
                  <a:lnTo>
                    <a:pt x="1" y="56411"/>
                  </a:lnTo>
                  <a:lnTo>
                    <a:pt x="14457" y="56411"/>
                  </a:lnTo>
                  <a:lnTo>
                    <a:pt x="14457" y="28070"/>
                  </a:lnTo>
                  <a:cubicBezTo>
                    <a:pt x="14457" y="27355"/>
                    <a:pt x="14887" y="26782"/>
                    <a:pt x="15459" y="26496"/>
                  </a:cubicBezTo>
                  <a:lnTo>
                    <a:pt x="27769" y="19339"/>
                  </a:lnTo>
                  <a:cubicBezTo>
                    <a:pt x="27891" y="19278"/>
                    <a:pt x="28020" y="19250"/>
                    <a:pt x="28147" y="19250"/>
                  </a:cubicBezTo>
                  <a:cubicBezTo>
                    <a:pt x="28614" y="19250"/>
                    <a:pt x="29057" y="19635"/>
                    <a:pt x="29057" y="20198"/>
                  </a:cubicBezTo>
                  <a:lnTo>
                    <a:pt x="29057" y="39664"/>
                  </a:lnTo>
                  <a:lnTo>
                    <a:pt x="43657" y="39664"/>
                  </a:lnTo>
                  <a:lnTo>
                    <a:pt x="43657" y="10465"/>
                  </a:lnTo>
                  <a:cubicBezTo>
                    <a:pt x="43657" y="3863"/>
                    <a:pt x="40270" y="0"/>
                    <a:pt x="35388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7" name="Google Shape;3647;p38"/>
          <p:cNvSpPr txBox="1"/>
          <p:nvPr>
            <p:ph idx="2" type="title"/>
          </p:nvPr>
        </p:nvSpPr>
        <p:spPr>
          <a:xfrm>
            <a:off x="6511625" y="3761425"/>
            <a:ext cx="20172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48" name="Google Shape;3648;p38"/>
          <p:cNvSpPr txBox="1"/>
          <p:nvPr>
            <p:ph type="title"/>
          </p:nvPr>
        </p:nvSpPr>
        <p:spPr>
          <a:xfrm>
            <a:off x="608125" y="3857000"/>
            <a:ext cx="4373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39"/>
          <p:cNvGrpSpPr/>
          <p:nvPr/>
        </p:nvGrpSpPr>
        <p:grpSpPr>
          <a:xfrm>
            <a:off x="6237748" y="2362014"/>
            <a:ext cx="901319" cy="105524"/>
            <a:chOff x="3725184" y="2270258"/>
            <a:chExt cx="1467946" cy="171947"/>
          </a:xfrm>
        </p:grpSpPr>
        <p:sp>
          <p:nvSpPr>
            <p:cNvPr id="3654" name="Google Shape;3654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Google Shape;3660;p39"/>
          <p:cNvGrpSpPr/>
          <p:nvPr/>
        </p:nvGrpSpPr>
        <p:grpSpPr>
          <a:xfrm>
            <a:off x="4228730" y="2362014"/>
            <a:ext cx="901319" cy="105524"/>
            <a:chOff x="3725184" y="2270258"/>
            <a:chExt cx="1467946" cy="171947"/>
          </a:xfrm>
        </p:grpSpPr>
        <p:sp>
          <p:nvSpPr>
            <p:cNvPr id="3661" name="Google Shape;3661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7" name="Google Shape;3667;p39"/>
          <p:cNvGrpSpPr/>
          <p:nvPr/>
        </p:nvGrpSpPr>
        <p:grpSpPr>
          <a:xfrm>
            <a:off x="2219712" y="2362014"/>
            <a:ext cx="901319" cy="105524"/>
            <a:chOff x="3725184" y="2270258"/>
            <a:chExt cx="1467946" cy="171947"/>
          </a:xfrm>
        </p:grpSpPr>
        <p:sp>
          <p:nvSpPr>
            <p:cNvPr id="3668" name="Google Shape;3668;p39"/>
            <p:cNvSpPr/>
            <p:nvPr/>
          </p:nvSpPr>
          <p:spPr>
            <a:xfrm rot="-5400000">
              <a:off x="372518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 rot="-5400000">
              <a:off x="3984394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 rot="-5400000">
              <a:off x="4243603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 rot="-5400000">
              <a:off x="4502812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 rot="-5400000">
              <a:off x="4762021" y="2270305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 rot="-5400000">
              <a:off x="5021230" y="2270258"/>
              <a:ext cx="171900" cy="1719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4" name="Google Shape;3674;p39"/>
          <p:cNvSpPr/>
          <p:nvPr/>
        </p:nvSpPr>
        <p:spPr>
          <a:xfrm>
            <a:off x="1275713" y="2000350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5" name="Google Shape;3675;p39"/>
          <p:cNvSpPr/>
          <p:nvPr/>
        </p:nvSpPr>
        <p:spPr>
          <a:xfrm flipH="1" rot="-2700000">
            <a:off x="1403160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39"/>
          <p:cNvSpPr/>
          <p:nvPr/>
        </p:nvSpPr>
        <p:spPr>
          <a:xfrm>
            <a:off x="3284730" y="2000350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39"/>
          <p:cNvSpPr/>
          <p:nvPr/>
        </p:nvSpPr>
        <p:spPr>
          <a:xfrm flipH="1" rot="-2700000">
            <a:off x="3411353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39"/>
          <p:cNvSpPr/>
          <p:nvPr/>
        </p:nvSpPr>
        <p:spPr>
          <a:xfrm>
            <a:off x="5293748" y="2000350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39"/>
          <p:cNvSpPr/>
          <p:nvPr/>
        </p:nvSpPr>
        <p:spPr>
          <a:xfrm flipH="1" rot="-2700000">
            <a:off x="5415595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0" name="Google Shape;3680;p39"/>
          <p:cNvSpPr/>
          <p:nvPr/>
        </p:nvSpPr>
        <p:spPr>
          <a:xfrm>
            <a:off x="7302766" y="2000350"/>
            <a:ext cx="780300" cy="78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39"/>
          <p:cNvSpPr/>
          <p:nvPr/>
        </p:nvSpPr>
        <p:spPr>
          <a:xfrm flipH="1" rot="-2700000">
            <a:off x="7440688" y="2223847"/>
            <a:ext cx="342805" cy="34280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39"/>
          <p:cNvSpPr txBox="1"/>
          <p:nvPr>
            <p:ph idx="1" type="subTitle"/>
          </p:nvPr>
        </p:nvSpPr>
        <p:spPr>
          <a:xfrm>
            <a:off x="673600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Invitation par le Owner</a:t>
            </a:r>
            <a:endParaRPr/>
          </a:p>
        </p:txBody>
      </p:sp>
      <p:sp>
        <p:nvSpPr>
          <p:cNvPr id="3683" name="Google Shape;3683;p39"/>
          <p:cNvSpPr txBox="1"/>
          <p:nvPr>
            <p:ph idx="8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Étapes</a:t>
            </a:r>
            <a:r>
              <a:rPr lang="en"/>
              <a:t> clés d’une élection</a:t>
            </a:r>
            <a:endParaRPr/>
          </a:p>
        </p:txBody>
      </p:sp>
      <p:sp>
        <p:nvSpPr>
          <p:cNvPr id="3684" name="Google Shape;3684;p39"/>
          <p:cNvSpPr txBox="1"/>
          <p:nvPr>
            <p:ph type="title"/>
          </p:nvPr>
        </p:nvSpPr>
        <p:spPr>
          <a:xfrm>
            <a:off x="673600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3685" name="Google Shape;3685;p39"/>
          <p:cNvSpPr txBox="1"/>
          <p:nvPr>
            <p:ph idx="3" type="title"/>
          </p:nvPr>
        </p:nvSpPr>
        <p:spPr>
          <a:xfrm>
            <a:off x="268261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3686" name="Google Shape;3686;p39"/>
          <p:cNvSpPr txBox="1"/>
          <p:nvPr>
            <p:ph idx="4" type="subTitle"/>
          </p:nvPr>
        </p:nvSpPr>
        <p:spPr>
          <a:xfrm>
            <a:off x="4692311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Invitation des membres</a:t>
            </a:r>
            <a:endParaRPr/>
          </a:p>
        </p:txBody>
      </p:sp>
      <p:sp>
        <p:nvSpPr>
          <p:cNvPr id="3687" name="Google Shape;3687;p39"/>
          <p:cNvSpPr txBox="1"/>
          <p:nvPr>
            <p:ph idx="5" type="title"/>
          </p:nvPr>
        </p:nvSpPr>
        <p:spPr>
          <a:xfrm>
            <a:off x="4692311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3688" name="Google Shape;3688;p39"/>
          <p:cNvSpPr txBox="1"/>
          <p:nvPr>
            <p:ph idx="6" type="subTitle"/>
          </p:nvPr>
        </p:nvSpPr>
        <p:spPr>
          <a:xfrm>
            <a:off x="670132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Début des élections</a:t>
            </a:r>
            <a:endParaRPr/>
          </a:p>
        </p:txBody>
      </p:sp>
      <p:sp>
        <p:nvSpPr>
          <p:cNvPr id="3689" name="Google Shape;3689;p39"/>
          <p:cNvSpPr txBox="1"/>
          <p:nvPr>
            <p:ph idx="7" type="title"/>
          </p:nvPr>
        </p:nvSpPr>
        <p:spPr>
          <a:xfrm>
            <a:off x="6701328" y="3068213"/>
            <a:ext cx="19752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3690" name="Google Shape;3690;p39"/>
          <p:cNvSpPr txBox="1"/>
          <p:nvPr>
            <p:ph idx="2" type="subTitle"/>
          </p:nvPr>
        </p:nvSpPr>
        <p:spPr>
          <a:xfrm>
            <a:off x="2682618" y="3515775"/>
            <a:ext cx="19752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d’une team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40"/>
          <p:cNvSpPr txBox="1"/>
          <p:nvPr>
            <p:ph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Diagramme UML</a:t>
            </a:r>
            <a:endParaRPr/>
          </a:p>
        </p:txBody>
      </p:sp>
      <p:pic>
        <p:nvPicPr>
          <p:cNvPr id="3696" name="Google Shape;3696;p40"/>
          <p:cNvPicPr preferRelativeResize="0"/>
          <p:nvPr/>
        </p:nvPicPr>
        <p:blipFill rotWithShape="1">
          <a:blip r:embed="rId3">
            <a:alphaModFix/>
          </a:blip>
          <a:srcRect b="16773" l="0" r="12303" t="10073"/>
          <a:stretch/>
        </p:blipFill>
        <p:spPr>
          <a:xfrm>
            <a:off x="2387526" y="385950"/>
            <a:ext cx="6128126" cy="468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41"/>
          <p:cNvSpPr txBox="1"/>
          <p:nvPr>
            <p:ph idx="4" type="title"/>
          </p:nvPr>
        </p:nvSpPr>
        <p:spPr>
          <a:xfrm>
            <a:off x="628350" y="385950"/>
            <a:ext cx="78873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</a:t>
            </a:r>
            <a:endParaRPr/>
          </a:p>
        </p:txBody>
      </p:sp>
      <p:sp>
        <p:nvSpPr>
          <p:cNvPr id="3702" name="Google Shape;3702;p41"/>
          <p:cNvSpPr txBox="1"/>
          <p:nvPr>
            <p:ph type="title"/>
          </p:nvPr>
        </p:nvSpPr>
        <p:spPr>
          <a:xfrm>
            <a:off x="12888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</a:t>
            </a:r>
            <a:endParaRPr/>
          </a:p>
        </p:txBody>
      </p:sp>
      <p:sp>
        <p:nvSpPr>
          <p:cNvPr id="3703" name="Google Shape;3703;p41"/>
          <p:cNvSpPr/>
          <p:nvPr/>
        </p:nvSpPr>
        <p:spPr>
          <a:xfrm>
            <a:off x="1831607" y="2092370"/>
            <a:ext cx="541885" cy="541928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41"/>
          <p:cNvSpPr txBox="1"/>
          <p:nvPr>
            <p:ph idx="1" type="subTitle"/>
          </p:nvPr>
        </p:nvSpPr>
        <p:spPr>
          <a:xfrm>
            <a:off x="1288800" y="3510526"/>
            <a:ext cx="16275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hasVoted        teamAddress;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41"/>
          <p:cNvSpPr txBox="1"/>
          <p:nvPr>
            <p:ph idx="5" type="subTitle"/>
          </p:nvPr>
        </p:nvSpPr>
        <p:spPr>
          <a:xfrm>
            <a:off x="3697600" y="3510525"/>
            <a:ext cx="17949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isVotable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voteCount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706" name="Google Shape;3706;p41"/>
          <p:cNvSpPr/>
          <p:nvPr/>
        </p:nvSpPr>
        <p:spPr>
          <a:xfrm>
            <a:off x="5556225" y="1306475"/>
            <a:ext cx="2183700" cy="383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41"/>
          <p:cNvSpPr txBox="1"/>
          <p:nvPr>
            <p:ph idx="5" type="subTitle"/>
          </p:nvPr>
        </p:nvSpPr>
        <p:spPr>
          <a:xfrm>
            <a:off x="5613350" y="3412125"/>
            <a:ext cx="2448000" cy="17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addressSecretary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addressTresury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hasSecretaryJoined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hasTresuryJoined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temporaryAddress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8" name="Google Shape;3708;p41"/>
          <p:cNvGrpSpPr/>
          <p:nvPr/>
        </p:nvGrpSpPr>
        <p:grpSpPr>
          <a:xfrm>
            <a:off x="5622194" y="2095093"/>
            <a:ext cx="536512" cy="536480"/>
            <a:chOff x="-65145700" y="3727425"/>
            <a:chExt cx="317425" cy="317425"/>
          </a:xfrm>
        </p:grpSpPr>
        <p:sp>
          <p:nvSpPr>
            <p:cNvPr id="3709" name="Google Shape;3709;p41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1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1" name="Google Shape;3711;p41"/>
          <p:cNvSpPr txBox="1"/>
          <p:nvPr>
            <p:ph idx="2" type="title"/>
          </p:nvPr>
        </p:nvSpPr>
        <p:spPr>
          <a:xfrm>
            <a:off x="5076700" y="2935100"/>
            <a:ext cx="1627500" cy="3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3712" name="Google Shape;3712;p41"/>
          <p:cNvSpPr/>
          <p:nvPr/>
        </p:nvSpPr>
        <p:spPr>
          <a:xfrm flipH="1">
            <a:off x="5541525" y="3589725"/>
            <a:ext cx="14700" cy="148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mper Presentation by Slidesgo">
  <a:themeElements>
    <a:clrScheme name="Simple Light">
      <a:dk1>
        <a:srgbClr val="344593"/>
      </a:dk1>
      <a:lt1>
        <a:srgbClr val="FFFFFF"/>
      </a:lt1>
      <a:dk2>
        <a:srgbClr val="FFFFFF"/>
      </a:dk2>
      <a:lt2>
        <a:srgbClr val="FFFFFF"/>
      </a:lt2>
      <a:accent1>
        <a:srgbClr val="98BFF9"/>
      </a:accent1>
      <a:accent2>
        <a:srgbClr val="DCEEFF"/>
      </a:accent2>
      <a:accent3>
        <a:srgbClr val="57F7E0"/>
      </a:accent3>
      <a:accent4>
        <a:srgbClr val="344593"/>
      </a:accent4>
      <a:accent5>
        <a:srgbClr val="98BFF9"/>
      </a:accent5>
      <a:accent6>
        <a:srgbClr val="DCEEFF"/>
      </a:accent6>
      <a:hlink>
        <a:srgbClr val="34459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