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76" r:id="rId4"/>
    <p:sldId id="277" r:id="rId5"/>
    <p:sldId id="257" r:id="rId6"/>
    <p:sldId id="270" r:id="rId7"/>
    <p:sldId id="261" r:id="rId8"/>
    <p:sldId id="273" r:id="rId9"/>
    <p:sldId id="258" r:id="rId10"/>
    <p:sldId id="263" r:id="rId11"/>
    <p:sldId id="264" r:id="rId12"/>
    <p:sldId id="266" r:id="rId13"/>
    <p:sldId id="267" r:id="rId14"/>
    <p:sldId id="272" r:id="rId15"/>
    <p:sldId id="274" r:id="rId16"/>
    <p:sldId id="260" r:id="rId1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0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6" Type="http://schemas.openxmlformats.org/officeDocument/2006/relationships/image" Target="../media/image37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image" Target="../media/image15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5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17.png"/><Relationship Id="rId12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6" Type="http://schemas.openxmlformats.org/officeDocument/2006/relationships/image" Target="../media/image37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image" Target="../media/image15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5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17.png"/><Relationship Id="rId12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Thinkit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407891E8-8126-D540-951D-45E14307F2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Java</a:t>
          </a:r>
        </a:p>
      </dgm:t>
    </dgm:pt>
    <dgm:pt modelId="{F466EA13-7D6E-0241-9ED8-FEAE2A6509F3}" type="parTrans" cxnId="{C8BD24AA-1F71-3740-AE7A-8A1C6639B825}">
      <dgm:prSet/>
      <dgm:spPr/>
      <dgm:t>
        <a:bodyPr/>
        <a:lstStyle/>
        <a:p>
          <a:endParaRPr lang="en-GB"/>
        </a:p>
      </dgm:t>
    </dgm:pt>
    <dgm:pt modelId="{C07D86C6-8C19-A64A-A885-5A0A68007FED}" type="sibTrans" cxnId="{C8BD24AA-1F71-3740-AE7A-8A1C6639B825}">
      <dgm:prSet/>
      <dgm:spPr/>
      <dgm:t>
        <a:bodyPr/>
        <a:lstStyle/>
        <a:p>
          <a:endParaRPr lang="en-GB"/>
        </a:p>
      </dgm:t>
    </dgm:pt>
    <dgm:pt modelId="{EA03A709-E850-4E4E-BFEA-C964F30B4F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Compte utlisateur</a:t>
          </a:r>
          <a:endParaRPr lang="en-GB" dirty="0"/>
        </a:p>
      </dgm:t>
    </dgm:pt>
    <dgm:pt modelId="{4C1C3DFB-CECF-184A-B9D3-E11FCAFC3495}" type="parTrans" cxnId="{29725ECF-01B3-2544-977E-1351B4A2125B}">
      <dgm:prSet/>
      <dgm:spPr/>
      <dgm:t>
        <a:bodyPr/>
        <a:lstStyle/>
        <a:p>
          <a:endParaRPr lang="en-GB"/>
        </a:p>
      </dgm:t>
    </dgm:pt>
    <dgm:pt modelId="{A79FC6B4-A710-6B44-9CB9-CF17C22A9DFE}" type="sibTrans" cxnId="{29725ECF-01B3-2544-977E-1351B4A2125B}">
      <dgm:prSet/>
      <dgm:spPr/>
      <dgm:t>
        <a:bodyPr/>
        <a:lstStyle/>
        <a:p>
          <a:endParaRPr lang="en-GB"/>
        </a:p>
      </dgm:t>
    </dgm:pt>
    <dgm:pt modelId="{4A4ACB3E-A417-D241-A289-AE99595DC2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Article Jounalistique</a:t>
          </a:r>
        </a:p>
      </dgm:t>
    </dgm:pt>
    <dgm:pt modelId="{5A563288-81A3-8644-95C2-F744E7E52B4E}" type="parTrans" cxnId="{C1DA1127-7B73-644C-B402-FA173695B4E7}">
      <dgm:prSet/>
      <dgm:spPr/>
      <dgm:t>
        <a:bodyPr/>
        <a:lstStyle/>
        <a:p>
          <a:endParaRPr lang="en-GB"/>
        </a:p>
      </dgm:t>
    </dgm:pt>
    <dgm:pt modelId="{8E64D6B7-A655-0944-8F27-C6BAA8D160A8}" type="sibTrans" cxnId="{C1DA1127-7B73-644C-B402-FA173695B4E7}">
      <dgm:prSet/>
      <dgm:spPr/>
      <dgm:t>
        <a:bodyPr/>
        <a:lstStyle/>
        <a:p>
          <a:endParaRPr lang="en-GB"/>
        </a:p>
      </dgm:t>
    </dgm:pt>
    <dgm:pt modelId="{F3545D1C-6433-ED4D-97F3-F5B353F0DE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Authentification</a:t>
          </a:r>
        </a:p>
      </dgm:t>
    </dgm:pt>
    <dgm:pt modelId="{19D87EA2-423A-6B4B-8725-3FA92923291B}" type="parTrans" cxnId="{1F402E32-2154-D343-A3AB-96FC75789102}">
      <dgm:prSet/>
      <dgm:spPr/>
      <dgm:t>
        <a:bodyPr/>
        <a:lstStyle/>
        <a:p>
          <a:endParaRPr lang="en-GB"/>
        </a:p>
      </dgm:t>
    </dgm:pt>
    <dgm:pt modelId="{86350ADA-CFF3-524A-B419-2CC7F18FBB43}" type="sibTrans" cxnId="{1F402E32-2154-D343-A3AB-96FC75789102}">
      <dgm:prSet/>
      <dgm:spPr/>
      <dgm:t>
        <a:bodyPr/>
        <a:lstStyle/>
        <a:p>
          <a:endParaRPr lang="en-GB"/>
        </a:p>
      </dgm:t>
    </dgm:pt>
    <dgm:pt modelId="{F16EFF64-0DD4-C547-A048-43F3334B3C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Stockage Local</a:t>
          </a:r>
        </a:p>
      </dgm:t>
    </dgm:pt>
    <dgm:pt modelId="{766B60B9-C41E-4E4E-9AD0-88E395CCC88F}" type="parTrans" cxnId="{77FE30AF-9B0B-B949-BDB5-50CE71E0D704}">
      <dgm:prSet/>
      <dgm:spPr/>
      <dgm:t>
        <a:bodyPr/>
        <a:lstStyle/>
        <a:p>
          <a:endParaRPr lang="en-GB"/>
        </a:p>
      </dgm:t>
    </dgm:pt>
    <dgm:pt modelId="{19A1AA08-1E24-6644-B6A2-F0519667DCD0}" type="sibTrans" cxnId="{77FE30AF-9B0B-B949-BDB5-50CE71E0D704}">
      <dgm:prSet/>
      <dgm:spPr/>
      <dgm:t>
        <a:bodyPr/>
        <a:lstStyle/>
        <a:p>
          <a:endParaRPr lang="en-GB"/>
        </a:p>
      </dgm:t>
    </dgm:pt>
    <dgm:pt modelId="{E1A26BC5-1359-7D4B-B6A5-5DF440E504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Stockage Cloud</a:t>
          </a:r>
        </a:p>
      </dgm:t>
    </dgm:pt>
    <dgm:pt modelId="{04A8C3E3-BD35-F64F-A219-192BBAF4C9B4}" type="parTrans" cxnId="{5C438593-B047-0646-9169-7E7ABE9842BF}">
      <dgm:prSet/>
      <dgm:spPr/>
      <dgm:t>
        <a:bodyPr/>
        <a:lstStyle/>
        <a:p>
          <a:endParaRPr lang="en-GB"/>
        </a:p>
      </dgm:t>
    </dgm:pt>
    <dgm:pt modelId="{184EA52E-F483-8847-A1F3-C46F31E8CA05}" type="sibTrans" cxnId="{5C438593-B047-0646-9169-7E7ABE9842BF}">
      <dgm:prSet/>
      <dgm:spPr/>
      <dgm:t>
        <a:bodyPr/>
        <a:lstStyle/>
        <a:p>
          <a:endParaRPr lang="en-GB"/>
        </a:p>
      </dgm:t>
    </dgm:pt>
    <dgm:pt modelId="{0A232A7F-6422-DB44-90AB-6043291C70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Synchronisation</a:t>
          </a:r>
        </a:p>
      </dgm:t>
    </dgm:pt>
    <dgm:pt modelId="{7E1C731E-306A-C543-979D-0D1680D6ADC5}" type="parTrans" cxnId="{F1F4AD89-DFE0-0A41-A87D-B8ACF17109C3}">
      <dgm:prSet/>
      <dgm:spPr/>
      <dgm:t>
        <a:bodyPr/>
        <a:lstStyle/>
        <a:p>
          <a:endParaRPr lang="en-GB"/>
        </a:p>
      </dgm:t>
    </dgm:pt>
    <dgm:pt modelId="{DF24C32D-7D70-6A42-8768-3849BD81EE10}" type="sibTrans" cxnId="{F1F4AD89-DFE0-0A41-A87D-B8ACF17109C3}">
      <dgm:prSet/>
      <dgm:spPr/>
      <dgm:t>
        <a:bodyPr/>
        <a:lstStyle/>
        <a:p>
          <a:endParaRPr lang="en-GB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8"/>
      <dgm:spPr/>
    </dgm:pt>
    <dgm:pt modelId="{7BFBDDF5-5BA9-47CA-AD2A-948519A41052}" type="pres">
      <dgm:prSet presAssocID="{EC4BF26E-E2E1-4A26-935B-5AAA490B24A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8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4AAB30DD-F26A-2944-BC7D-8C17BCEC099B}" type="pres">
      <dgm:prSet presAssocID="{407891E8-8126-D540-951D-45E14307F264}" presName="compNode" presStyleCnt="0"/>
      <dgm:spPr/>
    </dgm:pt>
    <dgm:pt modelId="{D62DB1D3-72FA-D545-AB8C-D250D60506D7}" type="pres">
      <dgm:prSet presAssocID="{407891E8-8126-D540-951D-45E14307F264}" presName="iconBgRect" presStyleLbl="bgShp" presStyleIdx="1" presStyleCnt="8"/>
      <dgm:spPr/>
    </dgm:pt>
    <dgm:pt modelId="{0191F602-D7D4-2741-89F5-CDE8FF4D18E2}" type="pres">
      <dgm:prSet presAssocID="{407891E8-8126-D540-951D-45E14307F264}" presName="iconRect" presStyleLbl="nod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F4BF740-99B1-F140-B007-257F0A6D6D4E}" type="pres">
      <dgm:prSet presAssocID="{407891E8-8126-D540-951D-45E14307F264}" presName="spaceRect" presStyleCnt="0"/>
      <dgm:spPr/>
    </dgm:pt>
    <dgm:pt modelId="{C7EFF2F0-EB64-A647-8268-F5378BAA38AB}" type="pres">
      <dgm:prSet presAssocID="{407891E8-8126-D540-951D-45E14307F264}" presName="textRect" presStyleLbl="revTx" presStyleIdx="1" presStyleCnt="8">
        <dgm:presLayoutVars>
          <dgm:chMax val="1"/>
          <dgm:chPref val="1"/>
        </dgm:presLayoutVars>
      </dgm:prSet>
      <dgm:spPr/>
    </dgm:pt>
    <dgm:pt modelId="{36491615-8519-E84F-8FC0-4EC496784507}" type="pres">
      <dgm:prSet presAssocID="{C07D86C6-8C19-A64A-A885-5A0A68007FED}" presName="sibTrans" presStyleCnt="0"/>
      <dgm:spPr/>
    </dgm:pt>
    <dgm:pt modelId="{2C8B9508-88EF-B848-94D8-9DB88474DE52}" type="pres">
      <dgm:prSet presAssocID="{4A4ACB3E-A417-D241-A289-AE99595DC2D5}" presName="compNode" presStyleCnt="0"/>
      <dgm:spPr/>
    </dgm:pt>
    <dgm:pt modelId="{CC63B7FB-2CDD-FE4B-AD06-2028AF188CF6}" type="pres">
      <dgm:prSet presAssocID="{4A4ACB3E-A417-D241-A289-AE99595DC2D5}" presName="iconBgRect" presStyleLbl="bgShp" presStyleIdx="2" presStyleCnt="8"/>
      <dgm:spPr/>
    </dgm:pt>
    <dgm:pt modelId="{D8BE629D-1665-A04A-A1FA-670BAF8646D6}" type="pres">
      <dgm:prSet presAssocID="{4A4ACB3E-A417-D241-A289-AE99595DC2D5}" presName="iconRect" presStyleLbl="nod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3AC1AD54-2F90-4B4D-BAE8-B7C58F862298}" type="pres">
      <dgm:prSet presAssocID="{4A4ACB3E-A417-D241-A289-AE99595DC2D5}" presName="spaceRect" presStyleCnt="0"/>
      <dgm:spPr/>
    </dgm:pt>
    <dgm:pt modelId="{D2337F4C-F923-B54C-922A-FC0E24A166F9}" type="pres">
      <dgm:prSet presAssocID="{4A4ACB3E-A417-D241-A289-AE99595DC2D5}" presName="textRect" presStyleLbl="revTx" presStyleIdx="2" presStyleCnt="8">
        <dgm:presLayoutVars>
          <dgm:chMax val="1"/>
          <dgm:chPref val="1"/>
        </dgm:presLayoutVars>
      </dgm:prSet>
      <dgm:spPr/>
    </dgm:pt>
    <dgm:pt modelId="{A86DA762-8302-2349-974E-25B9682B6F23}" type="pres">
      <dgm:prSet presAssocID="{8E64D6B7-A655-0944-8F27-C6BAA8D160A8}" presName="sibTrans" presStyleCnt="0"/>
      <dgm:spPr/>
    </dgm:pt>
    <dgm:pt modelId="{AB64E335-2D0F-7641-8FA8-7ECC3401FCDD}" type="pres">
      <dgm:prSet presAssocID="{EA03A709-E850-4E4E-BFEA-C964F30B4F4D}" presName="compNode" presStyleCnt="0"/>
      <dgm:spPr/>
    </dgm:pt>
    <dgm:pt modelId="{F055494D-B3AC-2D4F-8FA4-47F22ED1381E}" type="pres">
      <dgm:prSet presAssocID="{EA03A709-E850-4E4E-BFEA-C964F30B4F4D}" presName="iconBgRect" presStyleLbl="bgShp" presStyleIdx="3" presStyleCnt="8"/>
      <dgm:spPr/>
    </dgm:pt>
    <dgm:pt modelId="{DD48C773-41AA-B449-B8B4-94E9BA4CFA13}" type="pres">
      <dgm:prSet presAssocID="{EA03A709-E850-4E4E-BFEA-C964F30B4F4D}" presName="iconRect" presStyleLbl="nod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ACD0FD8-E046-6A4C-A153-AF10D5EE1862}" type="pres">
      <dgm:prSet presAssocID="{EA03A709-E850-4E4E-BFEA-C964F30B4F4D}" presName="spaceRect" presStyleCnt="0"/>
      <dgm:spPr/>
    </dgm:pt>
    <dgm:pt modelId="{3B8680D9-CBB6-2E4A-8C44-BF1B2A2215BE}" type="pres">
      <dgm:prSet presAssocID="{EA03A709-E850-4E4E-BFEA-C964F30B4F4D}" presName="textRect" presStyleLbl="revTx" presStyleIdx="3" presStyleCnt="8">
        <dgm:presLayoutVars>
          <dgm:chMax val="1"/>
          <dgm:chPref val="1"/>
        </dgm:presLayoutVars>
      </dgm:prSet>
      <dgm:spPr/>
    </dgm:pt>
    <dgm:pt modelId="{C9F5A5F3-FB02-9D48-964F-10608DAD3910}" type="pres">
      <dgm:prSet presAssocID="{A79FC6B4-A710-6B44-9CB9-CF17C22A9DFE}" presName="sibTrans" presStyleCnt="0"/>
      <dgm:spPr/>
    </dgm:pt>
    <dgm:pt modelId="{D25106C4-405E-5543-A680-5AFAD50E9CD1}" type="pres">
      <dgm:prSet presAssocID="{F3545D1C-6433-ED4D-97F3-F5B353F0DEC1}" presName="compNode" presStyleCnt="0"/>
      <dgm:spPr/>
    </dgm:pt>
    <dgm:pt modelId="{879D6183-4D57-254F-B6AC-866216898837}" type="pres">
      <dgm:prSet presAssocID="{F3545D1C-6433-ED4D-97F3-F5B353F0DEC1}" presName="iconBgRect" presStyleLbl="bgShp" presStyleIdx="4" presStyleCnt="8"/>
      <dgm:spPr/>
    </dgm:pt>
    <dgm:pt modelId="{15361943-6935-0248-9CF7-B9BF4579A96B}" type="pres">
      <dgm:prSet presAssocID="{F3545D1C-6433-ED4D-97F3-F5B353F0DEC1}" presName="iconRect" presStyleLbl="nod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EB4149-9941-4849-B0BF-D57D7BB57C1D}" type="pres">
      <dgm:prSet presAssocID="{F3545D1C-6433-ED4D-97F3-F5B353F0DEC1}" presName="spaceRect" presStyleCnt="0"/>
      <dgm:spPr/>
    </dgm:pt>
    <dgm:pt modelId="{773BECD2-7E31-2D45-A3C6-208A0959BCF6}" type="pres">
      <dgm:prSet presAssocID="{F3545D1C-6433-ED4D-97F3-F5B353F0DEC1}" presName="textRect" presStyleLbl="revTx" presStyleIdx="4" presStyleCnt="8">
        <dgm:presLayoutVars>
          <dgm:chMax val="1"/>
          <dgm:chPref val="1"/>
        </dgm:presLayoutVars>
      </dgm:prSet>
      <dgm:spPr/>
    </dgm:pt>
    <dgm:pt modelId="{D127B1D9-2C03-DE48-99CA-8AE2B95E8B08}" type="pres">
      <dgm:prSet presAssocID="{86350ADA-CFF3-524A-B419-2CC7F18FBB43}" presName="sibTrans" presStyleCnt="0"/>
      <dgm:spPr/>
    </dgm:pt>
    <dgm:pt modelId="{F4F97511-A88E-214B-805C-5B347F498752}" type="pres">
      <dgm:prSet presAssocID="{F16EFF64-0DD4-C547-A048-43F3334B3CBB}" presName="compNode" presStyleCnt="0"/>
      <dgm:spPr/>
    </dgm:pt>
    <dgm:pt modelId="{242CAF88-527B-F144-960A-4256409C15EA}" type="pres">
      <dgm:prSet presAssocID="{F16EFF64-0DD4-C547-A048-43F3334B3CBB}" presName="iconBgRect" presStyleLbl="bgShp" presStyleIdx="5" presStyleCnt="8"/>
      <dgm:spPr/>
    </dgm:pt>
    <dgm:pt modelId="{7CFBF473-0AA8-5946-9FD7-ED3187D02E93}" type="pres">
      <dgm:prSet presAssocID="{F16EFF64-0DD4-C547-A048-43F3334B3CBB}" presName="iconRect" presStyleLbl="node1" presStyleIdx="5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6968344-E2D4-6146-BDCA-306357CC7008}" type="pres">
      <dgm:prSet presAssocID="{F16EFF64-0DD4-C547-A048-43F3334B3CBB}" presName="spaceRect" presStyleCnt="0"/>
      <dgm:spPr/>
    </dgm:pt>
    <dgm:pt modelId="{FED93288-6B51-4645-AD62-022799039D36}" type="pres">
      <dgm:prSet presAssocID="{F16EFF64-0DD4-C547-A048-43F3334B3CBB}" presName="textRect" presStyleLbl="revTx" presStyleIdx="5" presStyleCnt="8">
        <dgm:presLayoutVars>
          <dgm:chMax val="1"/>
          <dgm:chPref val="1"/>
        </dgm:presLayoutVars>
      </dgm:prSet>
      <dgm:spPr/>
    </dgm:pt>
    <dgm:pt modelId="{DD6506A6-7BEF-F24B-A595-A574820A927B}" type="pres">
      <dgm:prSet presAssocID="{19A1AA08-1E24-6644-B6A2-F0519667DCD0}" presName="sibTrans" presStyleCnt="0"/>
      <dgm:spPr/>
    </dgm:pt>
    <dgm:pt modelId="{992A236A-E0FC-E448-A12D-C9CE1A72075A}" type="pres">
      <dgm:prSet presAssocID="{E1A26BC5-1359-7D4B-B6A5-5DF440E504C9}" presName="compNode" presStyleCnt="0"/>
      <dgm:spPr/>
    </dgm:pt>
    <dgm:pt modelId="{33E51545-9B2C-4840-B34C-93AB1D396B34}" type="pres">
      <dgm:prSet presAssocID="{E1A26BC5-1359-7D4B-B6A5-5DF440E504C9}" presName="iconBgRect" presStyleLbl="bgShp" presStyleIdx="6" presStyleCnt="8"/>
      <dgm:spPr/>
    </dgm:pt>
    <dgm:pt modelId="{22295276-C2D4-4940-9228-86CD312B82FB}" type="pres">
      <dgm:prSet presAssocID="{E1A26BC5-1359-7D4B-B6A5-5DF440E504C9}" presName="iconRect" presStyleLbl="nod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557536-7A0E-9449-8D9C-7022156FE000}" type="pres">
      <dgm:prSet presAssocID="{E1A26BC5-1359-7D4B-B6A5-5DF440E504C9}" presName="spaceRect" presStyleCnt="0"/>
      <dgm:spPr/>
    </dgm:pt>
    <dgm:pt modelId="{C0BBFC40-EF43-954D-86C3-CEA6DA3945A5}" type="pres">
      <dgm:prSet presAssocID="{E1A26BC5-1359-7D4B-B6A5-5DF440E504C9}" presName="textRect" presStyleLbl="revTx" presStyleIdx="6" presStyleCnt="8">
        <dgm:presLayoutVars>
          <dgm:chMax val="1"/>
          <dgm:chPref val="1"/>
        </dgm:presLayoutVars>
      </dgm:prSet>
      <dgm:spPr/>
    </dgm:pt>
    <dgm:pt modelId="{C8E05CF0-8F95-0842-9D4F-7A204DDF1961}" type="pres">
      <dgm:prSet presAssocID="{184EA52E-F483-8847-A1F3-C46F31E8CA05}" presName="sibTrans" presStyleCnt="0"/>
      <dgm:spPr/>
    </dgm:pt>
    <dgm:pt modelId="{40DD1039-C1DA-5D48-9C16-19DC7A10261E}" type="pres">
      <dgm:prSet presAssocID="{0A232A7F-6422-DB44-90AB-6043291C70B3}" presName="compNode" presStyleCnt="0"/>
      <dgm:spPr/>
    </dgm:pt>
    <dgm:pt modelId="{209158E6-D9C6-4F4C-9663-6242E5957726}" type="pres">
      <dgm:prSet presAssocID="{0A232A7F-6422-DB44-90AB-6043291C70B3}" presName="iconBgRect" presStyleLbl="bgShp" presStyleIdx="7" presStyleCnt="8"/>
      <dgm:spPr/>
    </dgm:pt>
    <dgm:pt modelId="{9A5270EF-4B6F-5149-A197-AC43778C318B}" type="pres">
      <dgm:prSet presAssocID="{0A232A7F-6422-DB44-90AB-6043291C70B3}" presName="iconRect" presStyleLbl="node1" presStyleIdx="7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1DB844-F7A2-3543-A8AA-BCE0E85DC8F3}" type="pres">
      <dgm:prSet presAssocID="{0A232A7F-6422-DB44-90AB-6043291C70B3}" presName="spaceRect" presStyleCnt="0"/>
      <dgm:spPr/>
    </dgm:pt>
    <dgm:pt modelId="{32328668-EFB6-E943-87F0-0592EEC95880}" type="pres">
      <dgm:prSet presAssocID="{0A232A7F-6422-DB44-90AB-6043291C70B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EC14610-3613-EE4B-A987-243707BD6D77}" type="presOf" srcId="{EC4BF26E-E2E1-4A26-935B-5AAA490B24A6}" destId="{02FA3387-5CA8-42C1-96B9-901BBBA36702}" srcOrd="0" destOrd="0" presId="urn:microsoft.com/office/officeart/2018/5/layout/IconCircleLabelList"/>
    <dgm:cxn modelId="{C1DA1127-7B73-644C-B402-FA173695B4E7}" srcId="{FD87D28C-FF84-4B0F-8221-13EB1F2B325D}" destId="{4A4ACB3E-A417-D241-A289-AE99595DC2D5}" srcOrd="2" destOrd="0" parTransId="{5A563288-81A3-8644-95C2-F744E7E52B4E}" sibTransId="{8E64D6B7-A655-0944-8F27-C6BAA8D160A8}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82B9792D-924F-4D42-A89B-8A79925BC57B}" type="presOf" srcId="{EA03A709-E850-4E4E-BFEA-C964F30B4F4D}" destId="{3B8680D9-CBB6-2E4A-8C44-BF1B2A2215BE}" srcOrd="0" destOrd="0" presId="urn:microsoft.com/office/officeart/2018/5/layout/IconCircleLabelList"/>
    <dgm:cxn modelId="{1F402E32-2154-D343-A3AB-96FC75789102}" srcId="{FD87D28C-FF84-4B0F-8221-13EB1F2B325D}" destId="{F3545D1C-6433-ED4D-97F3-F5B353F0DEC1}" srcOrd="4" destOrd="0" parTransId="{19D87EA2-423A-6B4B-8725-3FA92923291B}" sibTransId="{86350ADA-CFF3-524A-B419-2CC7F18FBB43}"/>
    <dgm:cxn modelId="{E272035A-22D5-764B-BBA5-90BE2B0D71A8}" type="presOf" srcId="{E1A26BC5-1359-7D4B-B6A5-5DF440E504C9}" destId="{C0BBFC40-EF43-954D-86C3-CEA6DA3945A5}" srcOrd="0" destOrd="0" presId="urn:microsoft.com/office/officeart/2018/5/layout/IconCircleLabelList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099F756D-DE01-1F4A-8F01-A7D06C29B114}" type="presOf" srcId="{4A4ACB3E-A417-D241-A289-AE99595DC2D5}" destId="{D2337F4C-F923-B54C-922A-FC0E24A166F9}" srcOrd="0" destOrd="0" presId="urn:microsoft.com/office/officeart/2018/5/layout/IconCircleLabelList"/>
    <dgm:cxn modelId="{55A8EE87-6AFD-ED4B-A58F-CA1F9310591E}" type="presOf" srcId="{F16EFF64-0DD4-C547-A048-43F3334B3CBB}" destId="{FED93288-6B51-4645-AD62-022799039D36}" srcOrd="0" destOrd="0" presId="urn:microsoft.com/office/officeart/2018/5/layout/IconCircleLabelList"/>
    <dgm:cxn modelId="{F1F4AD89-DFE0-0A41-A87D-B8ACF17109C3}" srcId="{FD87D28C-FF84-4B0F-8221-13EB1F2B325D}" destId="{0A232A7F-6422-DB44-90AB-6043291C70B3}" srcOrd="7" destOrd="0" parTransId="{7E1C731E-306A-C543-979D-0D1680D6ADC5}" sibTransId="{DF24C32D-7D70-6A42-8768-3849BD81EE10}"/>
    <dgm:cxn modelId="{5C438593-B047-0646-9169-7E7ABE9842BF}" srcId="{FD87D28C-FF84-4B0F-8221-13EB1F2B325D}" destId="{E1A26BC5-1359-7D4B-B6A5-5DF440E504C9}" srcOrd="6" destOrd="0" parTransId="{04A8C3E3-BD35-F64F-A219-192BBAF4C9B4}" sibTransId="{184EA52E-F483-8847-A1F3-C46F31E8CA05}"/>
    <dgm:cxn modelId="{58A956A3-DD9A-884C-BFE0-2B27BAD3A389}" type="presOf" srcId="{0A232A7F-6422-DB44-90AB-6043291C70B3}" destId="{32328668-EFB6-E943-87F0-0592EEC95880}" srcOrd="0" destOrd="0" presId="urn:microsoft.com/office/officeart/2018/5/layout/IconCircleLabelList"/>
    <dgm:cxn modelId="{C8BD24AA-1F71-3740-AE7A-8A1C6639B825}" srcId="{FD87D28C-FF84-4B0F-8221-13EB1F2B325D}" destId="{407891E8-8126-D540-951D-45E14307F264}" srcOrd="1" destOrd="0" parTransId="{F466EA13-7D6E-0241-9ED8-FEAE2A6509F3}" sibTransId="{C07D86C6-8C19-A64A-A885-5A0A68007FED}"/>
    <dgm:cxn modelId="{77FE30AF-9B0B-B949-BDB5-50CE71E0D704}" srcId="{FD87D28C-FF84-4B0F-8221-13EB1F2B325D}" destId="{F16EFF64-0DD4-C547-A048-43F3334B3CBB}" srcOrd="5" destOrd="0" parTransId="{766B60B9-C41E-4E4E-9AD0-88E395CCC88F}" sibTransId="{19A1AA08-1E24-6644-B6A2-F0519667DCD0}"/>
    <dgm:cxn modelId="{1F341AB6-581A-2147-9ED1-F4DCCDB2B718}" type="presOf" srcId="{407891E8-8126-D540-951D-45E14307F264}" destId="{C7EFF2F0-EB64-A647-8268-F5378BAA38AB}" srcOrd="0" destOrd="0" presId="urn:microsoft.com/office/officeart/2018/5/layout/IconCircleLabelList"/>
    <dgm:cxn modelId="{A9DF08BE-E2D9-B949-807D-66C8EC265452}" type="presOf" srcId="{F3545D1C-6433-ED4D-97F3-F5B353F0DEC1}" destId="{773BECD2-7E31-2D45-A3C6-208A0959BCF6}" srcOrd="0" destOrd="0" presId="urn:microsoft.com/office/officeart/2018/5/layout/IconCircleLabelList"/>
    <dgm:cxn modelId="{29725ECF-01B3-2544-977E-1351B4A2125B}" srcId="{FD87D28C-FF84-4B0F-8221-13EB1F2B325D}" destId="{EA03A709-E850-4E4E-BFEA-C964F30B4F4D}" srcOrd="3" destOrd="0" parTransId="{4C1C3DFB-CECF-184A-B9D3-E11FCAFC3495}" sibTransId="{A79FC6B4-A710-6B44-9CB9-CF17C22A9DFE}"/>
    <dgm:cxn modelId="{EDCF0BE1-5227-DA49-B479-264EC7152EA4}" type="presParOf" srcId="{9F3F715C-1D5B-4C94-BA9A-5DA4C541F4C3}" destId="{A0E5B60C-6F98-4E8B-B8B8-29277E86EFFE}" srcOrd="0" destOrd="0" presId="urn:microsoft.com/office/officeart/2018/5/layout/IconCircleLabelList"/>
    <dgm:cxn modelId="{F1B376E0-3D69-AE4A-902E-DE6AF0EB1B2D}" type="presParOf" srcId="{A0E5B60C-6F98-4E8B-B8B8-29277E86EFFE}" destId="{5940A959-C107-4F2E-9F79-8F8320964FBF}" srcOrd="0" destOrd="0" presId="urn:microsoft.com/office/officeart/2018/5/layout/IconCircleLabelList"/>
    <dgm:cxn modelId="{99442311-FA6F-F443-9A44-43CF77024293}" type="presParOf" srcId="{A0E5B60C-6F98-4E8B-B8B8-29277E86EFFE}" destId="{7BFBDDF5-5BA9-47CA-AD2A-948519A41052}" srcOrd="1" destOrd="0" presId="urn:microsoft.com/office/officeart/2018/5/layout/IconCircleLabelList"/>
    <dgm:cxn modelId="{B28ADAA7-84D1-B94A-9BEA-20A7726C1DD5}" type="presParOf" srcId="{A0E5B60C-6F98-4E8B-B8B8-29277E86EFFE}" destId="{14D14ADD-C397-4F26-B312-013283525744}" srcOrd="2" destOrd="0" presId="urn:microsoft.com/office/officeart/2018/5/layout/IconCircleLabelList"/>
    <dgm:cxn modelId="{148B9FE5-54BF-504B-8979-2F9E1A90BD9A}" type="presParOf" srcId="{A0E5B60C-6F98-4E8B-B8B8-29277E86EFFE}" destId="{02FA3387-5CA8-42C1-96B9-901BBBA36702}" srcOrd="3" destOrd="0" presId="urn:microsoft.com/office/officeart/2018/5/layout/IconCircleLabelList"/>
    <dgm:cxn modelId="{4EB500DE-C518-BE40-B604-EAF4E7F54EA5}" type="presParOf" srcId="{9F3F715C-1D5B-4C94-BA9A-5DA4C541F4C3}" destId="{2B153C8F-A381-4650-BC74-FF1A6F2708FD}" srcOrd="1" destOrd="0" presId="urn:microsoft.com/office/officeart/2018/5/layout/IconCircleLabelList"/>
    <dgm:cxn modelId="{0A3FC1EE-C5D8-BF44-B8ED-86A66F2DE9FD}" type="presParOf" srcId="{9F3F715C-1D5B-4C94-BA9A-5DA4C541F4C3}" destId="{4AAB30DD-F26A-2944-BC7D-8C17BCEC099B}" srcOrd="2" destOrd="0" presId="urn:microsoft.com/office/officeart/2018/5/layout/IconCircleLabelList"/>
    <dgm:cxn modelId="{4D29B69B-90A9-5849-8F6E-690D46433445}" type="presParOf" srcId="{4AAB30DD-F26A-2944-BC7D-8C17BCEC099B}" destId="{D62DB1D3-72FA-D545-AB8C-D250D60506D7}" srcOrd="0" destOrd="0" presId="urn:microsoft.com/office/officeart/2018/5/layout/IconCircleLabelList"/>
    <dgm:cxn modelId="{FD456623-8318-6443-A0B8-85BD6AF06EA3}" type="presParOf" srcId="{4AAB30DD-F26A-2944-BC7D-8C17BCEC099B}" destId="{0191F602-D7D4-2741-89F5-CDE8FF4D18E2}" srcOrd="1" destOrd="0" presId="urn:microsoft.com/office/officeart/2018/5/layout/IconCircleLabelList"/>
    <dgm:cxn modelId="{79937B76-3D2B-CD41-B655-D06C0937E9B4}" type="presParOf" srcId="{4AAB30DD-F26A-2944-BC7D-8C17BCEC099B}" destId="{EF4BF740-99B1-F140-B007-257F0A6D6D4E}" srcOrd="2" destOrd="0" presId="urn:microsoft.com/office/officeart/2018/5/layout/IconCircleLabelList"/>
    <dgm:cxn modelId="{EEB7BDCB-344F-F44A-8600-28A256AE136F}" type="presParOf" srcId="{4AAB30DD-F26A-2944-BC7D-8C17BCEC099B}" destId="{C7EFF2F0-EB64-A647-8268-F5378BAA38AB}" srcOrd="3" destOrd="0" presId="urn:microsoft.com/office/officeart/2018/5/layout/IconCircleLabelList"/>
    <dgm:cxn modelId="{8F4973CC-7508-E146-BA50-09C3B27A2BA3}" type="presParOf" srcId="{9F3F715C-1D5B-4C94-BA9A-5DA4C541F4C3}" destId="{36491615-8519-E84F-8FC0-4EC496784507}" srcOrd="3" destOrd="0" presId="urn:microsoft.com/office/officeart/2018/5/layout/IconCircleLabelList"/>
    <dgm:cxn modelId="{42C3B3E9-24EF-CC42-894A-59D68E4F74C7}" type="presParOf" srcId="{9F3F715C-1D5B-4C94-BA9A-5DA4C541F4C3}" destId="{2C8B9508-88EF-B848-94D8-9DB88474DE52}" srcOrd="4" destOrd="0" presId="urn:microsoft.com/office/officeart/2018/5/layout/IconCircleLabelList"/>
    <dgm:cxn modelId="{D312C319-9697-1A4A-9B37-E5CD56047556}" type="presParOf" srcId="{2C8B9508-88EF-B848-94D8-9DB88474DE52}" destId="{CC63B7FB-2CDD-FE4B-AD06-2028AF188CF6}" srcOrd="0" destOrd="0" presId="urn:microsoft.com/office/officeart/2018/5/layout/IconCircleLabelList"/>
    <dgm:cxn modelId="{26D22300-B273-C347-B490-987C00B91A6E}" type="presParOf" srcId="{2C8B9508-88EF-B848-94D8-9DB88474DE52}" destId="{D8BE629D-1665-A04A-A1FA-670BAF8646D6}" srcOrd="1" destOrd="0" presId="urn:microsoft.com/office/officeart/2018/5/layout/IconCircleLabelList"/>
    <dgm:cxn modelId="{4AE3047E-1C37-084A-9993-5EF80A47ADC1}" type="presParOf" srcId="{2C8B9508-88EF-B848-94D8-9DB88474DE52}" destId="{3AC1AD54-2F90-4B4D-BAE8-B7C58F862298}" srcOrd="2" destOrd="0" presId="urn:microsoft.com/office/officeart/2018/5/layout/IconCircleLabelList"/>
    <dgm:cxn modelId="{0C5D2E43-452F-094D-859A-0896D824D673}" type="presParOf" srcId="{2C8B9508-88EF-B848-94D8-9DB88474DE52}" destId="{D2337F4C-F923-B54C-922A-FC0E24A166F9}" srcOrd="3" destOrd="0" presId="urn:microsoft.com/office/officeart/2018/5/layout/IconCircleLabelList"/>
    <dgm:cxn modelId="{3714CB25-DA84-8145-8A9E-8589EFB6494E}" type="presParOf" srcId="{9F3F715C-1D5B-4C94-BA9A-5DA4C541F4C3}" destId="{A86DA762-8302-2349-974E-25B9682B6F23}" srcOrd="5" destOrd="0" presId="urn:microsoft.com/office/officeart/2018/5/layout/IconCircleLabelList"/>
    <dgm:cxn modelId="{522D5E7C-5D08-C14F-BC26-3B99005ADBB1}" type="presParOf" srcId="{9F3F715C-1D5B-4C94-BA9A-5DA4C541F4C3}" destId="{AB64E335-2D0F-7641-8FA8-7ECC3401FCDD}" srcOrd="6" destOrd="0" presId="urn:microsoft.com/office/officeart/2018/5/layout/IconCircleLabelList"/>
    <dgm:cxn modelId="{4009E348-130B-1842-907B-F266F35CA663}" type="presParOf" srcId="{AB64E335-2D0F-7641-8FA8-7ECC3401FCDD}" destId="{F055494D-B3AC-2D4F-8FA4-47F22ED1381E}" srcOrd="0" destOrd="0" presId="urn:microsoft.com/office/officeart/2018/5/layout/IconCircleLabelList"/>
    <dgm:cxn modelId="{559A8969-547B-8F4D-A6EC-2A1FFE31040A}" type="presParOf" srcId="{AB64E335-2D0F-7641-8FA8-7ECC3401FCDD}" destId="{DD48C773-41AA-B449-B8B4-94E9BA4CFA13}" srcOrd="1" destOrd="0" presId="urn:microsoft.com/office/officeart/2018/5/layout/IconCircleLabelList"/>
    <dgm:cxn modelId="{17EAB962-CCDE-0F42-9636-9283BD8AAEA8}" type="presParOf" srcId="{AB64E335-2D0F-7641-8FA8-7ECC3401FCDD}" destId="{0ACD0FD8-E046-6A4C-A153-AF10D5EE1862}" srcOrd="2" destOrd="0" presId="urn:microsoft.com/office/officeart/2018/5/layout/IconCircleLabelList"/>
    <dgm:cxn modelId="{B47EB208-3AB9-324B-B621-5558DB970E85}" type="presParOf" srcId="{AB64E335-2D0F-7641-8FA8-7ECC3401FCDD}" destId="{3B8680D9-CBB6-2E4A-8C44-BF1B2A2215BE}" srcOrd="3" destOrd="0" presId="urn:microsoft.com/office/officeart/2018/5/layout/IconCircleLabelList"/>
    <dgm:cxn modelId="{277B313F-EE5F-EC44-A3A9-F92257B727CF}" type="presParOf" srcId="{9F3F715C-1D5B-4C94-BA9A-5DA4C541F4C3}" destId="{C9F5A5F3-FB02-9D48-964F-10608DAD3910}" srcOrd="7" destOrd="0" presId="urn:microsoft.com/office/officeart/2018/5/layout/IconCircleLabelList"/>
    <dgm:cxn modelId="{DE275C3C-B37B-8E4A-B96C-F611BC37A19F}" type="presParOf" srcId="{9F3F715C-1D5B-4C94-BA9A-5DA4C541F4C3}" destId="{D25106C4-405E-5543-A680-5AFAD50E9CD1}" srcOrd="8" destOrd="0" presId="urn:microsoft.com/office/officeart/2018/5/layout/IconCircleLabelList"/>
    <dgm:cxn modelId="{2AD27766-8F59-7844-8C3B-0B742B1BDA89}" type="presParOf" srcId="{D25106C4-405E-5543-A680-5AFAD50E9CD1}" destId="{879D6183-4D57-254F-B6AC-866216898837}" srcOrd="0" destOrd="0" presId="urn:microsoft.com/office/officeart/2018/5/layout/IconCircleLabelList"/>
    <dgm:cxn modelId="{67BD5B8B-5A02-B84F-9C1F-434F7221F949}" type="presParOf" srcId="{D25106C4-405E-5543-A680-5AFAD50E9CD1}" destId="{15361943-6935-0248-9CF7-B9BF4579A96B}" srcOrd="1" destOrd="0" presId="urn:microsoft.com/office/officeart/2018/5/layout/IconCircleLabelList"/>
    <dgm:cxn modelId="{75D26208-F524-BC4F-B378-5EBA23C99883}" type="presParOf" srcId="{D25106C4-405E-5543-A680-5AFAD50E9CD1}" destId="{34EB4149-9941-4849-B0BF-D57D7BB57C1D}" srcOrd="2" destOrd="0" presId="urn:microsoft.com/office/officeart/2018/5/layout/IconCircleLabelList"/>
    <dgm:cxn modelId="{040BB12B-028D-2248-AB7A-C1744F205C87}" type="presParOf" srcId="{D25106C4-405E-5543-A680-5AFAD50E9CD1}" destId="{773BECD2-7E31-2D45-A3C6-208A0959BCF6}" srcOrd="3" destOrd="0" presId="urn:microsoft.com/office/officeart/2018/5/layout/IconCircleLabelList"/>
    <dgm:cxn modelId="{BA93A8B0-1ED9-B644-850F-56CE4E0772EF}" type="presParOf" srcId="{9F3F715C-1D5B-4C94-BA9A-5DA4C541F4C3}" destId="{D127B1D9-2C03-DE48-99CA-8AE2B95E8B08}" srcOrd="9" destOrd="0" presId="urn:microsoft.com/office/officeart/2018/5/layout/IconCircleLabelList"/>
    <dgm:cxn modelId="{4150660A-E1B9-F043-A50F-CCA57A0D86EA}" type="presParOf" srcId="{9F3F715C-1D5B-4C94-BA9A-5DA4C541F4C3}" destId="{F4F97511-A88E-214B-805C-5B347F498752}" srcOrd="10" destOrd="0" presId="urn:microsoft.com/office/officeart/2018/5/layout/IconCircleLabelList"/>
    <dgm:cxn modelId="{6682DD7C-7B24-8549-9037-5A5029324FC7}" type="presParOf" srcId="{F4F97511-A88E-214B-805C-5B347F498752}" destId="{242CAF88-527B-F144-960A-4256409C15EA}" srcOrd="0" destOrd="0" presId="urn:microsoft.com/office/officeart/2018/5/layout/IconCircleLabelList"/>
    <dgm:cxn modelId="{FD05121C-D00F-E94C-B1D0-79291CE7A210}" type="presParOf" srcId="{F4F97511-A88E-214B-805C-5B347F498752}" destId="{7CFBF473-0AA8-5946-9FD7-ED3187D02E93}" srcOrd="1" destOrd="0" presId="urn:microsoft.com/office/officeart/2018/5/layout/IconCircleLabelList"/>
    <dgm:cxn modelId="{D98FE551-E4D6-D14E-B028-46203A3251E4}" type="presParOf" srcId="{F4F97511-A88E-214B-805C-5B347F498752}" destId="{E6968344-E2D4-6146-BDCA-306357CC7008}" srcOrd="2" destOrd="0" presId="urn:microsoft.com/office/officeart/2018/5/layout/IconCircleLabelList"/>
    <dgm:cxn modelId="{50C3A4A0-F489-B74C-93E6-356B0195C315}" type="presParOf" srcId="{F4F97511-A88E-214B-805C-5B347F498752}" destId="{FED93288-6B51-4645-AD62-022799039D36}" srcOrd="3" destOrd="0" presId="urn:microsoft.com/office/officeart/2018/5/layout/IconCircleLabelList"/>
    <dgm:cxn modelId="{43037AF8-BA9F-9C47-BD37-301649305990}" type="presParOf" srcId="{9F3F715C-1D5B-4C94-BA9A-5DA4C541F4C3}" destId="{DD6506A6-7BEF-F24B-A595-A574820A927B}" srcOrd="11" destOrd="0" presId="urn:microsoft.com/office/officeart/2018/5/layout/IconCircleLabelList"/>
    <dgm:cxn modelId="{60EC111E-65E6-6B4A-9B39-134C40614C55}" type="presParOf" srcId="{9F3F715C-1D5B-4C94-BA9A-5DA4C541F4C3}" destId="{992A236A-E0FC-E448-A12D-C9CE1A72075A}" srcOrd="12" destOrd="0" presId="urn:microsoft.com/office/officeart/2018/5/layout/IconCircleLabelList"/>
    <dgm:cxn modelId="{AC13AE43-C3A2-554F-B74F-FA5099D546D6}" type="presParOf" srcId="{992A236A-E0FC-E448-A12D-C9CE1A72075A}" destId="{33E51545-9B2C-4840-B34C-93AB1D396B34}" srcOrd="0" destOrd="0" presId="urn:microsoft.com/office/officeart/2018/5/layout/IconCircleLabelList"/>
    <dgm:cxn modelId="{6397E9E3-464B-D24F-9C99-F9DE94CE17CE}" type="presParOf" srcId="{992A236A-E0FC-E448-A12D-C9CE1A72075A}" destId="{22295276-C2D4-4940-9228-86CD312B82FB}" srcOrd="1" destOrd="0" presId="urn:microsoft.com/office/officeart/2018/5/layout/IconCircleLabelList"/>
    <dgm:cxn modelId="{966B017A-A182-C742-8CD9-329053B586A0}" type="presParOf" srcId="{992A236A-E0FC-E448-A12D-C9CE1A72075A}" destId="{29557536-7A0E-9449-8D9C-7022156FE000}" srcOrd="2" destOrd="0" presId="urn:microsoft.com/office/officeart/2018/5/layout/IconCircleLabelList"/>
    <dgm:cxn modelId="{A4047093-6800-8E46-891D-58C78AEC3AEA}" type="presParOf" srcId="{992A236A-E0FC-E448-A12D-C9CE1A72075A}" destId="{C0BBFC40-EF43-954D-86C3-CEA6DA3945A5}" srcOrd="3" destOrd="0" presId="urn:microsoft.com/office/officeart/2018/5/layout/IconCircleLabelList"/>
    <dgm:cxn modelId="{88116100-9474-594D-A85E-328A3CFD5734}" type="presParOf" srcId="{9F3F715C-1D5B-4C94-BA9A-5DA4C541F4C3}" destId="{C8E05CF0-8F95-0842-9D4F-7A204DDF1961}" srcOrd="13" destOrd="0" presId="urn:microsoft.com/office/officeart/2018/5/layout/IconCircleLabelList"/>
    <dgm:cxn modelId="{9DD126BF-9E6E-F54D-B253-C3F0DE94FB3E}" type="presParOf" srcId="{9F3F715C-1D5B-4C94-BA9A-5DA4C541F4C3}" destId="{40DD1039-C1DA-5D48-9C16-19DC7A10261E}" srcOrd="14" destOrd="0" presId="urn:microsoft.com/office/officeart/2018/5/layout/IconCircleLabelList"/>
    <dgm:cxn modelId="{F3E35CB7-24E7-D54F-9515-696BC639686E}" type="presParOf" srcId="{40DD1039-C1DA-5D48-9C16-19DC7A10261E}" destId="{209158E6-D9C6-4F4C-9663-6242E5957726}" srcOrd="0" destOrd="0" presId="urn:microsoft.com/office/officeart/2018/5/layout/IconCircleLabelList"/>
    <dgm:cxn modelId="{C80D1E1D-790C-2541-BFB9-0967D113EBEB}" type="presParOf" srcId="{40DD1039-C1DA-5D48-9C16-19DC7A10261E}" destId="{9A5270EF-4B6F-5149-A197-AC43778C318B}" srcOrd="1" destOrd="0" presId="urn:microsoft.com/office/officeart/2018/5/layout/IconCircleLabelList"/>
    <dgm:cxn modelId="{C7A51AE5-C328-924C-9BE1-17D8525D4608}" type="presParOf" srcId="{40DD1039-C1DA-5D48-9C16-19DC7A10261E}" destId="{271DB844-F7A2-3543-A8AA-BCE0E85DC8F3}" srcOrd="2" destOrd="0" presId="urn:microsoft.com/office/officeart/2018/5/layout/IconCircleLabelList"/>
    <dgm:cxn modelId="{1C7CC962-B1F3-A549-A82C-B017BD025930}" type="presParOf" srcId="{40DD1039-C1DA-5D48-9C16-19DC7A10261E}" destId="{32328668-EFB6-E943-87F0-0592EEC958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Node.js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E0357AFB-04FD-C14F-A0A0-C73FDF6E61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Docker</a:t>
          </a:r>
        </a:p>
      </dgm:t>
    </dgm:pt>
    <dgm:pt modelId="{55821EEC-BB86-BD4A-B284-1681BC251651}" type="sibTrans" cxnId="{52F9AB58-880F-B148-832B-5DCE119DC9F0}">
      <dgm:prSet/>
      <dgm:spPr/>
      <dgm:t>
        <a:bodyPr/>
        <a:lstStyle/>
        <a:p>
          <a:endParaRPr lang="en-GB"/>
        </a:p>
      </dgm:t>
    </dgm:pt>
    <dgm:pt modelId="{54A2B04E-14D0-0D4A-968D-B85C984B2B2E}" type="parTrans" cxnId="{52F9AB58-880F-B148-832B-5DCE119DC9F0}">
      <dgm:prSet/>
      <dgm:spPr/>
      <dgm:t>
        <a:bodyPr/>
        <a:lstStyle/>
        <a:p>
          <a:endParaRPr lang="en-GB"/>
        </a:p>
      </dgm:t>
    </dgm:pt>
    <dgm:pt modelId="{F80AC925-2F72-489E-B3EF-928739DAAA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Heroku</a:t>
          </a:r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3"/>
      <dgm:spPr/>
    </dgm:pt>
    <dgm:pt modelId="{7BFBDDF5-5BA9-47CA-AD2A-948519A41052}" type="pres">
      <dgm:prSet presAssocID="{EC4BF26E-E2E1-4A26-935B-5AAA490B2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3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B8E43D3C-DE63-AE45-ACE9-F406CF915CFC}" type="pres">
      <dgm:prSet presAssocID="{E0357AFB-04FD-C14F-A0A0-C73FDF6E61D8}" presName="compNode" presStyleCnt="0"/>
      <dgm:spPr/>
    </dgm:pt>
    <dgm:pt modelId="{AF49B849-5366-FA4B-8B3E-5FE0A48E3206}" type="pres">
      <dgm:prSet presAssocID="{E0357AFB-04FD-C14F-A0A0-C73FDF6E61D8}" presName="iconBgRect" presStyleLbl="bgShp" presStyleIdx="1" presStyleCnt="3"/>
      <dgm:spPr/>
    </dgm:pt>
    <dgm:pt modelId="{4F2BE9FF-D797-0F49-8BF7-471B09A8F7E2}" type="pres">
      <dgm:prSet presAssocID="{E0357AFB-04FD-C14F-A0A0-C73FDF6E61D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0FCF18-9C34-6D44-9117-AB4A916CED29}" type="pres">
      <dgm:prSet presAssocID="{E0357AFB-04FD-C14F-A0A0-C73FDF6E61D8}" presName="spaceRect" presStyleCnt="0"/>
      <dgm:spPr/>
    </dgm:pt>
    <dgm:pt modelId="{F8EBBC9E-57ED-1F45-9813-5F136B317A90}" type="pres">
      <dgm:prSet presAssocID="{E0357AFB-04FD-C14F-A0A0-C73FDF6E61D8}" presName="textRect" presStyleLbl="revTx" presStyleIdx="1" presStyleCnt="3">
        <dgm:presLayoutVars>
          <dgm:chMax val="1"/>
          <dgm:chPref val="1"/>
        </dgm:presLayoutVars>
      </dgm:prSet>
      <dgm:spPr/>
    </dgm:pt>
    <dgm:pt modelId="{1AB65120-72E2-084E-BFC9-CE0DF12146A9}" type="pres">
      <dgm:prSet presAssocID="{55821EEC-BB86-BD4A-B284-1681BC251651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2" presStyleCnt="3"/>
      <dgm:spPr/>
    </dgm:pt>
    <dgm:pt modelId="{E3EC4BD0-231D-44CB-91C6-DFD63DA8FCDA}" type="pres">
      <dgm:prSet presAssocID="{F80AC925-2F72-489E-B3EF-928739DAAAA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A11521-E545-D543-9154-D6516933FA8A}" type="presOf" srcId="{E0357AFB-04FD-C14F-A0A0-C73FDF6E61D8}" destId="{F8EBBC9E-57ED-1F45-9813-5F136B317A90}" srcOrd="0" destOrd="0" presId="urn:microsoft.com/office/officeart/2018/5/layout/IconCircleLabelList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2" destOrd="0" parTransId="{35BE1E63-3D32-40E2-860E-2238C4E20578}" sibTransId="{24ED7FAC-83AD-4F87-8885-B7078D18592F}"/>
    <dgm:cxn modelId="{52F9AB58-880F-B148-832B-5DCE119DC9F0}" srcId="{FD87D28C-FF84-4B0F-8221-13EB1F2B325D}" destId="{E0357AFB-04FD-C14F-A0A0-C73FDF6E61D8}" srcOrd="1" destOrd="0" parTransId="{54A2B04E-14D0-0D4A-968D-B85C984B2B2E}" sibTransId="{55821EEC-BB86-BD4A-B284-1681BC251651}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6FD11192-B08F-47BC-8F25-CCE15483EA23}" type="presOf" srcId="{F80AC925-2F72-489E-B3EF-928739DAAAA1}" destId="{E65ED937-BBC0-4C78-87D2-C91F19D771AF}" srcOrd="0" destOrd="0" presId="urn:microsoft.com/office/officeart/2018/5/layout/IconCircleLabelList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A8DF6708-6DF4-7F4C-BD0C-76205CDB3BE1}" type="presParOf" srcId="{9F3F715C-1D5B-4C94-BA9A-5DA4C541F4C3}" destId="{B8E43D3C-DE63-AE45-ACE9-F406CF915CFC}" srcOrd="2" destOrd="0" presId="urn:microsoft.com/office/officeart/2018/5/layout/IconCircleLabelList"/>
    <dgm:cxn modelId="{ED6906B5-C216-274C-8CD1-75C55464475E}" type="presParOf" srcId="{B8E43D3C-DE63-AE45-ACE9-F406CF915CFC}" destId="{AF49B849-5366-FA4B-8B3E-5FE0A48E3206}" srcOrd="0" destOrd="0" presId="urn:microsoft.com/office/officeart/2018/5/layout/IconCircleLabelList"/>
    <dgm:cxn modelId="{8728C937-18DD-FF47-B1B7-18D668F6B04A}" type="presParOf" srcId="{B8E43D3C-DE63-AE45-ACE9-F406CF915CFC}" destId="{4F2BE9FF-D797-0F49-8BF7-471B09A8F7E2}" srcOrd="1" destOrd="0" presId="urn:microsoft.com/office/officeart/2018/5/layout/IconCircleLabelList"/>
    <dgm:cxn modelId="{BF26BBD3-CF20-5E49-B359-60501D322EA9}" type="presParOf" srcId="{B8E43D3C-DE63-AE45-ACE9-F406CF915CFC}" destId="{450FCF18-9C34-6D44-9117-AB4A916CED29}" srcOrd="2" destOrd="0" presId="urn:microsoft.com/office/officeart/2018/5/layout/IconCircleLabelList"/>
    <dgm:cxn modelId="{DA71BB05-B984-7F4C-9E81-7FCB012A3084}" type="presParOf" srcId="{B8E43D3C-DE63-AE45-ACE9-F406CF915CFC}" destId="{F8EBBC9E-57ED-1F45-9813-5F136B317A90}" srcOrd="3" destOrd="0" presId="urn:microsoft.com/office/officeart/2018/5/layout/IconCircleLabelList"/>
    <dgm:cxn modelId="{0D545F52-0120-DA41-8C1F-D9DD49D1A3A3}" type="presParOf" srcId="{9F3F715C-1D5B-4C94-BA9A-5DA4C541F4C3}" destId="{1AB65120-72E2-084E-BFC9-CE0DF12146A9}" srcOrd="3" destOrd="0" presId="urn:microsoft.com/office/officeart/2018/5/layout/IconCircleLabelList"/>
    <dgm:cxn modelId="{484E1B41-BE95-4855-9AA3-C8FBC049B8A1}" type="presParOf" srcId="{9F3F715C-1D5B-4C94-BA9A-5DA4C541F4C3}" destId="{0EC98E32-1452-4B48-AE76-7621EECB8718}" srcOrd="4" destOrd="0" presId="urn:microsoft.com/office/officeart/2018/5/layout/IconCircleLabelList"/>
    <dgm:cxn modelId="{BC72C5FF-E30B-47AB-9BFD-A5B1C5CCB273}" type="presParOf" srcId="{0EC98E32-1452-4B48-AE76-7621EECB8718}" destId="{9F3E46B5-4B68-4C45-BDBC-00FEA3AE98BF}" srcOrd="0" destOrd="0" presId="urn:microsoft.com/office/officeart/2018/5/layout/IconCircleLabelList"/>
    <dgm:cxn modelId="{D96BE74E-29F5-4D5E-AE53-440C66AD6BE7}" type="presParOf" srcId="{0EC98E32-1452-4B48-AE76-7621EECB8718}" destId="{E3EC4BD0-231D-44CB-91C6-DFD63DA8FCDA}" srcOrd="1" destOrd="0" presId="urn:microsoft.com/office/officeart/2018/5/layout/IconCircleLabelList"/>
    <dgm:cxn modelId="{2A8FDBFC-D305-4A6B-91F9-079FB1BB07F3}" type="presParOf" srcId="{0EC98E32-1452-4B48-AE76-7621EECB8718}" destId="{1288CA57-09E4-4297-AE66-712F3D47D568}" srcOrd="2" destOrd="0" presId="urn:microsoft.com/office/officeart/2018/5/layout/IconCircleLabelList"/>
    <dgm:cxn modelId="{704861C6-5E75-4FA5-8570-A835BF08F397}" type="presParOf" srcId="{0EC98E32-1452-4B48-AE76-7621EECB8718}" destId="{E65ED937-BBC0-4C78-87D2-C91F19D771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D1EE3-5319-4072-9FF4-EAD81F1CC5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C378D4-F057-4ED2-883B-4A3F542ADF0E}">
      <dgm:prSet/>
      <dgm:spPr/>
      <dgm:t>
        <a:bodyPr/>
        <a:lstStyle/>
        <a:p>
          <a:pPr>
            <a:defRPr cap="all"/>
          </a:pPr>
          <a:r>
            <a:rPr lang="en-US" dirty="0"/>
            <a:t>Atlas</a:t>
          </a:r>
        </a:p>
      </dgm:t>
    </dgm:pt>
    <dgm:pt modelId="{C744C429-96E2-4376-8153-FA4BA12FFE3B}" type="parTrans" cxnId="{B9332DAE-9DC9-45E4-AA26-F7154E0AA676}">
      <dgm:prSet/>
      <dgm:spPr/>
      <dgm:t>
        <a:bodyPr/>
        <a:lstStyle/>
        <a:p>
          <a:endParaRPr lang="en-US"/>
        </a:p>
      </dgm:t>
    </dgm:pt>
    <dgm:pt modelId="{1F06A427-2C96-4B46-A7E3-DEE28CB6B4E6}" type="sibTrans" cxnId="{B9332DAE-9DC9-45E4-AA26-F7154E0AA676}">
      <dgm:prSet/>
      <dgm:spPr/>
      <dgm:t>
        <a:bodyPr/>
        <a:lstStyle/>
        <a:p>
          <a:endParaRPr lang="en-US"/>
        </a:p>
      </dgm:t>
    </dgm:pt>
    <dgm:pt modelId="{2D913640-87F7-41FC-B3F3-D6E2A40E397F}">
      <dgm:prSet/>
      <dgm:spPr/>
      <dgm:t>
        <a:bodyPr/>
        <a:lstStyle/>
        <a:p>
          <a:pPr>
            <a:defRPr cap="all"/>
          </a:pPr>
          <a:r>
            <a:rPr lang="en-US" dirty="0"/>
            <a:t>AWS</a:t>
          </a:r>
        </a:p>
      </dgm:t>
    </dgm:pt>
    <dgm:pt modelId="{B745135C-3D3B-4957-9403-6A530B8170FF}" type="parTrans" cxnId="{3808D0AD-BC16-4B73-8D62-AA51B1EB7D84}">
      <dgm:prSet/>
      <dgm:spPr/>
      <dgm:t>
        <a:bodyPr/>
        <a:lstStyle/>
        <a:p>
          <a:endParaRPr lang="en-US"/>
        </a:p>
      </dgm:t>
    </dgm:pt>
    <dgm:pt modelId="{2321A20F-EF69-4151-A934-C8BC25E6CC3C}" type="sibTrans" cxnId="{3808D0AD-BC16-4B73-8D62-AA51B1EB7D84}">
      <dgm:prSet/>
      <dgm:spPr/>
      <dgm:t>
        <a:bodyPr/>
        <a:lstStyle/>
        <a:p>
          <a:endParaRPr lang="en-US"/>
        </a:p>
      </dgm:t>
    </dgm:pt>
    <dgm:pt modelId="{D9978495-5A20-47E0-A1DD-B1C8452D9228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rgbClr val="00B0F0"/>
              </a:solidFill>
            </a:rPr>
            <a:t>Kubernetes Cluster</a:t>
          </a:r>
        </a:p>
      </dgm:t>
    </dgm:pt>
    <dgm:pt modelId="{D16226DC-5C57-4046-BD5D-04A7ED602C39}" type="parTrans" cxnId="{69D012C6-A53F-4E0C-8B7E-6F470658FACF}">
      <dgm:prSet/>
      <dgm:spPr/>
      <dgm:t>
        <a:bodyPr/>
        <a:lstStyle/>
        <a:p>
          <a:endParaRPr lang="en-US"/>
        </a:p>
      </dgm:t>
    </dgm:pt>
    <dgm:pt modelId="{87483429-4BC0-4060-BF07-39BAFB737BAD}" type="sibTrans" cxnId="{69D012C6-A53F-4E0C-8B7E-6F470658FACF}">
      <dgm:prSet/>
      <dgm:spPr/>
      <dgm:t>
        <a:bodyPr/>
        <a:lstStyle/>
        <a:p>
          <a:endParaRPr lang="en-US"/>
        </a:p>
      </dgm:t>
    </dgm:pt>
    <dgm:pt modelId="{A3729019-D2A9-4EA9-9A8D-498795860FEB}" type="pres">
      <dgm:prSet presAssocID="{6ABD1EE3-5319-4072-9FF4-EAD81F1CC5A4}" presName="root" presStyleCnt="0">
        <dgm:presLayoutVars>
          <dgm:dir/>
          <dgm:resizeHandles val="exact"/>
        </dgm:presLayoutVars>
      </dgm:prSet>
      <dgm:spPr/>
    </dgm:pt>
    <dgm:pt modelId="{BDD38E41-5C9F-440C-B8FB-2C36130D2827}" type="pres">
      <dgm:prSet presAssocID="{C2C378D4-F057-4ED2-883B-4A3F542ADF0E}" presName="compNode" presStyleCnt="0"/>
      <dgm:spPr/>
    </dgm:pt>
    <dgm:pt modelId="{95479C59-22E4-4DFF-B3D4-0220F7A368AF}" type="pres">
      <dgm:prSet presAssocID="{C2C378D4-F057-4ED2-883B-4A3F542ADF0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9C808A5-39F2-4057-8442-A8216EC91FDA}" type="pres">
      <dgm:prSet presAssocID="{C2C378D4-F057-4ED2-883B-4A3F542ADF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A182A90-6B2E-4D98-B55D-800FAC22C360}" type="pres">
      <dgm:prSet presAssocID="{C2C378D4-F057-4ED2-883B-4A3F542ADF0E}" presName="spaceRect" presStyleCnt="0"/>
      <dgm:spPr/>
    </dgm:pt>
    <dgm:pt modelId="{996863D7-BB64-4D2C-A924-B2BA7E0961EB}" type="pres">
      <dgm:prSet presAssocID="{C2C378D4-F057-4ED2-883B-4A3F542ADF0E}" presName="textRect" presStyleLbl="revTx" presStyleIdx="0" presStyleCnt="3">
        <dgm:presLayoutVars>
          <dgm:chMax val="1"/>
          <dgm:chPref val="1"/>
        </dgm:presLayoutVars>
      </dgm:prSet>
      <dgm:spPr/>
    </dgm:pt>
    <dgm:pt modelId="{667A5F9C-61A0-4ED2-B969-521E58B6EAC0}" type="pres">
      <dgm:prSet presAssocID="{1F06A427-2C96-4B46-A7E3-DEE28CB6B4E6}" presName="sibTrans" presStyleCnt="0"/>
      <dgm:spPr/>
    </dgm:pt>
    <dgm:pt modelId="{BF0596AB-2DC6-4C7F-85ED-D404F01F3688}" type="pres">
      <dgm:prSet presAssocID="{2D913640-87F7-41FC-B3F3-D6E2A40E397F}" presName="compNode" presStyleCnt="0"/>
      <dgm:spPr/>
    </dgm:pt>
    <dgm:pt modelId="{36F5D008-E20D-4A1A-8BD5-8B8B92706A01}" type="pres">
      <dgm:prSet presAssocID="{2D913640-87F7-41FC-B3F3-D6E2A40E397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1184AEB-D5AC-4D3E-833D-BEC92DA60ED2}" type="pres">
      <dgm:prSet presAssocID="{2D913640-87F7-41FC-B3F3-D6E2A40E397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BB747DF-3F6E-4707-8633-26C6379C7B0A}" type="pres">
      <dgm:prSet presAssocID="{2D913640-87F7-41FC-B3F3-D6E2A40E397F}" presName="spaceRect" presStyleCnt="0"/>
      <dgm:spPr/>
    </dgm:pt>
    <dgm:pt modelId="{EAC4B750-9FCE-4BF6-AA9B-B695F10AEAF9}" type="pres">
      <dgm:prSet presAssocID="{2D913640-87F7-41FC-B3F3-D6E2A40E397F}" presName="textRect" presStyleLbl="revTx" presStyleIdx="1" presStyleCnt="3">
        <dgm:presLayoutVars>
          <dgm:chMax val="1"/>
          <dgm:chPref val="1"/>
        </dgm:presLayoutVars>
      </dgm:prSet>
      <dgm:spPr/>
    </dgm:pt>
    <dgm:pt modelId="{015A8A27-4F52-4CA5-88B4-9D99F2541D0D}" type="pres">
      <dgm:prSet presAssocID="{2321A20F-EF69-4151-A934-C8BC25E6CC3C}" presName="sibTrans" presStyleCnt="0"/>
      <dgm:spPr/>
    </dgm:pt>
    <dgm:pt modelId="{A80171F5-9D94-49A5-B979-102584E38327}" type="pres">
      <dgm:prSet presAssocID="{D9978495-5A20-47E0-A1DD-B1C8452D9228}" presName="compNode" presStyleCnt="0"/>
      <dgm:spPr/>
    </dgm:pt>
    <dgm:pt modelId="{61F0923E-55FA-4778-ACAC-CDE66DE6B280}" type="pres">
      <dgm:prSet presAssocID="{D9978495-5A20-47E0-A1DD-B1C8452D922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</dgm:spPr>
    </dgm:pt>
    <dgm:pt modelId="{53529C1C-FD98-4710-A0BC-7B068BF649EF}" type="pres">
      <dgm:prSet presAssocID="{D9978495-5A20-47E0-A1DD-B1C8452D922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9FBA02A-95A1-4EBC-8384-DF834A86CF52}" type="pres">
      <dgm:prSet presAssocID="{D9978495-5A20-47E0-A1DD-B1C8452D9228}" presName="spaceRect" presStyleCnt="0"/>
      <dgm:spPr/>
    </dgm:pt>
    <dgm:pt modelId="{7A7FE1F2-C759-4C7E-9A8F-9EB5629410A3}" type="pres">
      <dgm:prSet presAssocID="{D9978495-5A20-47E0-A1DD-B1C8452D92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58A93A-DCCC-4401-9EF9-38028CD143E5}" type="presOf" srcId="{6ABD1EE3-5319-4072-9FF4-EAD81F1CC5A4}" destId="{A3729019-D2A9-4EA9-9A8D-498795860FEB}" srcOrd="0" destOrd="0" presId="urn:microsoft.com/office/officeart/2018/5/layout/IconLeafLabelList"/>
    <dgm:cxn modelId="{79965E3F-8A34-424F-ABCC-7BE2656F92A5}" type="presOf" srcId="{D9978495-5A20-47E0-A1DD-B1C8452D9228}" destId="{7A7FE1F2-C759-4C7E-9A8F-9EB5629410A3}" srcOrd="0" destOrd="0" presId="urn:microsoft.com/office/officeart/2018/5/layout/IconLeafLabelList"/>
    <dgm:cxn modelId="{4DF1128D-D417-47C6-80E6-138B228F7CC5}" type="presOf" srcId="{2D913640-87F7-41FC-B3F3-D6E2A40E397F}" destId="{EAC4B750-9FCE-4BF6-AA9B-B695F10AEAF9}" srcOrd="0" destOrd="0" presId="urn:microsoft.com/office/officeart/2018/5/layout/IconLeafLabelList"/>
    <dgm:cxn modelId="{3808D0AD-BC16-4B73-8D62-AA51B1EB7D84}" srcId="{6ABD1EE3-5319-4072-9FF4-EAD81F1CC5A4}" destId="{2D913640-87F7-41FC-B3F3-D6E2A40E397F}" srcOrd="1" destOrd="0" parTransId="{B745135C-3D3B-4957-9403-6A530B8170FF}" sibTransId="{2321A20F-EF69-4151-A934-C8BC25E6CC3C}"/>
    <dgm:cxn modelId="{B9332DAE-9DC9-45E4-AA26-F7154E0AA676}" srcId="{6ABD1EE3-5319-4072-9FF4-EAD81F1CC5A4}" destId="{C2C378D4-F057-4ED2-883B-4A3F542ADF0E}" srcOrd="0" destOrd="0" parTransId="{C744C429-96E2-4376-8153-FA4BA12FFE3B}" sibTransId="{1F06A427-2C96-4B46-A7E3-DEE28CB6B4E6}"/>
    <dgm:cxn modelId="{69D012C6-A53F-4E0C-8B7E-6F470658FACF}" srcId="{6ABD1EE3-5319-4072-9FF4-EAD81F1CC5A4}" destId="{D9978495-5A20-47E0-A1DD-B1C8452D9228}" srcOrd="2" destOrd="0" parTransId="{D16226DC-5C57-4046-BD5D-04A7ED602C39}" sibTransId="{87483429-4BC0-4060-BF07-39BAFB737BAD}"/>
    <dgm:cxn modelId="{17C243FE-264B-4290-AAA4-48C98E6B7501}" type="presOf" srcId="{C2C378D4-F057-4ED2-883B-4A3F542ADF0E}" destId="{996863D7-BB64-4D2C-A924-B2BA7E0961EB}" srcOrd="0" destOrd="0" presId="urn:microsoft.com/office/officeart/2018/5/layout/IconLeafLabelList"/>
    <dgm:cxn modelId="{0E55826E-21CF-4899-B3E1-8261E7AEA56D}" type="presParOf" srcId="{A3729019-D2A9-4EA9-9A8D-498795860FEB}" destId="{BDD38E41-5C9F-440C-B8FB-2C36130D2827}" srcOrd="0" destOrd="0" presId="urn:microsoft.com/office/officeart/2018/5/layout/IconLeafLabelList"/>
    <dgm:cxn modelId="{45F5365C-2F34-4EB0-9441-1237CFF19120}" type="presParOf" srcId="{BDD38E41-5C9F-440C-B8FB-2C36130D2827}" destId="{95479C59-22E4-4DFF-B3D4-0220F7A368AF}" srcOrd="0" destOrd="0" presId="urn:microsoft.com/office/officeart/2018/5/layout/IconLeafLabelList"/>
    <dgm:cxn modelId="{CDCAD0C0-6F44-4A3D-B718-CE2A91E05A15}" type="presParOf" srcId="{BDD38E41-5C9F-440C-B8FB-2C36130D2827}" destId="{59C808A5-39F2-4057-8442-A8216EC91FDA}" srcOrd="1" destOrd="0" presId="urn:microsoft.com/office/officeart/2018/5/layout/IconLeafLabelList"/>
    <dgm:cxn modelId="{77614114-E7BC-40DC-B7C8-FE6E8D4BF032}" type="presParOf" srcId="{BDD38E41-5C9F-440C-B8FB-2C36130D2827}" destId="{BA182A90-6B2E-4D98-B55D-800FAC22C360}" srcOrd="2" destOrd="0" presId="urn:microsoft.com/office/officeart/2018/5/layout/IconLeafLabelList"/>
    <dgm:cxn modelId="{0CE96500-B430-4F6B-B660-31A23E716E77}" type="presParOf" srcId="{BDD38E41-5C9F-440C-B8FB-2C36130D2827}" destId="{996863D7-BB64-4D2C-A924-B2BA7E0961EB}" srcOrd="3" destOrd="0" presId="urn:microsoft.com/office/officeart/2018/5/layout/IconLeafLabelList"/>
    <dgm:cxn modelId="{67A60F85-746B-426C-B89C-836236DEB89E}" type="presParOf" srcId="{A3729019-D2A9-4EA9-9A8D-498795860FEB}" destId="{667A5F9C-61A0-4ED2-B969-521E58B6EAC0}" srcOrd="1" destOrd="0" presId="urn:microsoft.com/office/officeart/2018/5/layout/IconLeafLabelList"/>
    <dgm:cxn modelId="{C11C3313-3EE3-4BE2-931C-0B9766F29285}" type="presParOf" srcId="{A3729019-D2A9-4EA9-9A8D-498795860FEB}" destId="{BF0596AB-2DC6-4C7F-85ED-D404F01F3688}" srcOrd="2" destOrd="0" presId="urn:microsoft.com/office/officeart/2018/5/layout/IconLeafLabelList"/>
    <dgm:cxn modelId="{015336D6-D522-4D6E-A13E-8BE0FC7A3A8E}" type="presParOf" srcId="{BF0596AB-2DC6-4C7F-85ED-D404F01F3688}" destId="{36F5D008-E20D-4A1A-8BD5-8B8B92706A01}" srcOrd="0" destOrd="0" presId="urn:microsoft.com/office/officeart/2018/5/layout/IconLeafLabelList"/>
    <dgm:cxn modelId="{95C8BF09-EF22-4475-9299-E0BCA59E0C31}" type="presParOf" srcId="{BF0596AB-2DC6-4C7F-85ED-D404F01F3688}" destId="{B1184AEB-D5AC-4D3E-833D-BEC92DA60ED2}" srcOrd="1" destOrd="0" presId="urn:microsoft.com/office/officeart/2018/5/layout/IconLeafLabelList"/>
    <dgm:cxn modelId="{78EE36AE-0C2C-4371-A9D2-A12AC59CE391}" type="presParOf" srcId="{BF0596AB-2DC6-4C7F-85ED-D404F01F3688}" destId="{5BB747DF-3F6E-4707-8633-26C6379C7B0A}" srcOrd="2" destOrd="0" presId="urn:microsoft.com/office/officeart/2018/5/layout/IconLeafLabelList"/>
    <dgm:cxn modelId="{05B91F2E-977B-4C3D-8321-35A4D7C36E05}" type="presParOf" srcId="{BF0596AB-2DC6-4C7F-85ED-D404F01F3688}" destId="{EAC4B750-9FCE-4BF6-AA9B-B695F10AEAF9}" srcOrd="3" destOrd="0" presId="urn:microsoft.com/office/officeart/2018/5/layout/IconLeafLabelList"/>
    <dgm:cxn modelId="{732EEA3D-3C15-4A80-AC70-68D3966846A4}" type="presParOf" srcId="{A3729019-D2A9-4EA9-9A8D-498795860FEB}" destId="{015A8A27-4F52-4CA5-88B4-9D99F2541D0D}" srcOrd="3" destOrd="0" presId="urn:microsoft.com/office/officeart/2018/5/layout/IconLeafLabelList"/>
    <dgm:cxn modelId="{E3CA0202-30AD-4188-ACD8-E464A7187BEC}" type="presParOf" srcId="{A3729019-D2A9-4EA9-9A8D-498795860FEB}" destId="{A80171F5-9D94-49A5-B979-102584E38327}" srcOrd="4" destOrd="0" presId="urn:microsoft.com/office/officeart/2018/5/layout/IconLeafLabelList"/>
    <dgm:cxn modelId="{ABC09E90-F0E3-4820-A81F-71DF96EE9D4C}" type="presParOf" srcId="{A80171F5-9D94-49A5-B979-102584E38327}" destId="{61F0923E-55FA-4778-ACAC-CDE66DE6B280}" srcOrd="0" destOrd="0" presId="urn:microsoft.com/office/officeart/2018/5/layout/IconLeafLabelList"/>
    <dgm:cxn modelId="{D440FCD9-ED79-47E2-89F0-FA9127C6D862}" type="presParOf" srcId="{A80171F5-9D94-49A5-B979-102584E38327}" destId="{53529C1C-FD98-4710-A0BC-7B068BF649EF}" srcOrd="1" destOrd="0" presId="urn:microsoft.com/office/officeart/2018/5/layout/IconLeafLabelList"/>
    <dgm:cxn modelId="{7D7DB216-EFCF-4925-B31C-300A0311A5F7}" type="presParOf" srcId="{A80171F5-9D94-49A5-B979-102584E38327}" destId="{79FBA02A-95A1-4EBC-8384-DF834A86CF52}" srcOrd="2" destOrd="0" presId="urn:microsoft.com/office/officeart/2018/5/layout/IconLeafLabelList"/>
    <dgm:cxn modelId="{E1CDC4A1-1B98-4E8C-B655-A3D56EC3E0DB}" type="presParOf" srcId="{A80171F5-9D94-49A5-B979-102584E38327}" destId="{7A7FE1F2-C759-4C7E-9A8F-9EB5629410A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SQLite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E0357AFB-04FD-C14F-A0A0-C73FDF6E61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Android API</a:t>
          </a:r>
        </a:p>
      </dgm:t>
    </dgm:pt>
    <dgm:pt modelId="{55821EEC-BB86-BD4A-B284-1681BC251651}" type="sibTrans" cxnId="{52F9AB58-880F-B148-832B-5DCE119DC9F0}">
      <dgm:prSet/>
      <dgm:spPr/>
      <dgm:t>
        <a:bodyPr/>
        <a:lstStyle/>
        <a:p>
          <a:endParaRPr lang="en-GB"/>
        </a:p>
      </dgm:t>
    </dgm:pt>
    <dgm:pt modelId="{54A2B04E-14D0-0D4A-968D-B85C984B2B2E}" type="parTrans" cxnId="{52F9AB58-880F-B148-832B-5DCE119DC9F0}">
      <dgm:prSet/>
      <dgm:spPr/>
      <dgm:t>
        <a:bodyPr/>
        <a:lstStyle/>
        <a:p>
          <a:endParaRPr lang="en-GB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2"/>
      <dgm:spPr/>
    </dgm:pt>
    <dgm:pt modelId="{7BFBDDF5-5BA9-47CA-AD2A-948519A41052}" type="pres">
      <dgm:prSet presAssocID="{EC4BF26E-E2E1-4A26-935B-5AAA490B24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2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B8E43D3C-DE63-AE45-ACE9-F406CF915CFC}" type="pres">
      <dgm:prSet presAssocID="{E0357AFB-04FD-C14F-A0A0-C73FDF6E61D8}" presName="compNode" presStyleCnt="0"/>
      <dgm:spPr/>
    </dgm:pt>
    <dgm:pt modelId="{AF49B849-5366-FA4B-8B3E-5FE0A48E3206}" type="pres">
      <dgm:prSet presAssocID="{E0357AFB-04FD-C14F-A0A0-C73FDF6E61D8}" presName="iconBgRect" presStyleLbl="bgShp" presStyleIdx="1" presStyleCnt="2"/>
      <dgm:spPr/>
    </dgm:pt>
    <dgm:pt modelId="{4F2BE9FF-D797-0F49-8BF7-471B09A8F7E2}" type="pres">
      <dgm:prSet presAssocID="{E0357AFB-04FD-C14F-A0A0-C73FDF6E61D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0FCF18-9C34-6D44-9117-AB4A916CED29}" type="pres">
      <dgm:prSet presAssocID="{E0357AFB-04FD-C14F-A0A0-C73FDF6E61D8}" presName="spaceRect" presStyleCnt="0"/>
      <dgm:spPr/>
    </dgm:pt>
    <dgm:pt modelId="{F8EBBC9E-57ED-1F45-9813-5F136B317A90}" type="pres">
      <dgm:prSet presAssocID="{E0357AFB-04FD-C14F-A0A0-C73FDF6E61D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A11521-E545-D543-9154-D6516933FA8A}" type="presOf" srcId="{E0357AFB-04FD-C14F-A0A0-C73FDF6E61D8}" destId="{F8EBBC9E-57ED-1F45-9813-5F136B317A90}" srcOrd="0" destOrd="0" presId="urn:microsoft.com/office/officeart/2018/5/layout/IconCircleLabelList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2F9AB58-880F-B148-832B-5DCE119DC9F0}" srcId="{FD87D28C-FF84-4B0F-8221-13EB1F2B325D}" destId="{E0357AFB-04FD-C14F-A0A0-C73FDF6E61D8}" srcOrd="1" destOrd="0" parTransId="{54A2B04E-14D0-0D4A-968D-B85C984B2B2E}" sibTransId="{55821EEC-BB86-BD4A-B284-1681BC251651}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A8DF6708-6DF4-7F4C-BD0C-76205CDB3BE1}" type="presParOf" srcId="{9F3F715C-1D5B-4C94-BA9A-5DA4C541F4C3}" destId="{B8E43D3C-DE63-AE45-ACE9-F406CF915CFC}" srcOrd="2" destOrd="0" presId="urn:microsoft.com/office/officeart/2018/5/layout/IconCircleLabelList"/>
    <dgm:cxn modelId="{ED6906B5-C216-274C-8CD1-75C55464475E}" type="presParOf" srcId="{B8E43D3C-DE63-AE45-ACE9-F406CF915CFC}" destId="{AF49B849-5366-FA4B-8B3E-5FE0A48E3206}" srcOrd="0" destOrd="0" presId="urn:microsoft.com/office/officeart/2018/5/layout/IconCircleLabelList"/>
    <dgm:cxn modelId="{8728C937-18DD-FF47-B1B7-18D668F6B04A}" type="presParOf" srcId="{B8E43D3C-DE63-AE45-ACE9-F406CF915CFC}" destId="{4F2BE9FF-D797-0F49-8BF7-471B09A8F7E2}" srcOrd="1" destOrd="0" presId="urn:microsoft.com/office/officeart/2018/5/layout/IconCircleLabelList"/>
    <dgm:cxn modelId="{BF26BBD3-CF20-5E49-B359-60501D322EA9}" type="presParOf" srcId="{B8E43D3C-DE63-AE45-ACE9-F406CF915CFC}" destId="{450FCF18-9C34-6D44-9117-AB4A916CED29}" srcOrd="2" destOrd="0" presId="urn:microsoft.com/office/officeart/2018/5/layout/IconCircleLabelList"/>
    <dgm:cxn modelId="{DA71BB05-B984-7F4C-9E81-7FCB012A3084}" type="presParOf" srcId="{B8E43D3C-DE63-AE45-ACE9-F406CF915CFC}" destId="{F8EBBC9E-57ED-1F45-9813-5F136B317A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64044B-A90D-4DF5-80BB-674E9E9A49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4E6923-1003-4F84-B90E-F5AC838BC17A}">
      <dgm:prSet/>
      <dgm:spPr/>
      <dgm:t>
        <a:bodyPr/>
        <a:lstStyle/>
        <a:p>
          <a:r>
            <a:rPr lang="en-US" dirty="0"/>
            <a:t>Open Application Activity</a:t>
          </a:r>
        </a:p>
      </dgm:t>
    </dgm:pt>
    <dgm:pt modelId="{9FDD914F-CA13-452D-BA7E-FF4466B0F46E}" type="parTrans" cxnId="{2367DF61-C04E-4466-9DC4-E7B59B0BB844}">
      <dgm:prSet/>
      <dgm:spPr/>
      <dgm:t>
        <a:bodyPr/>
        <a:lstStyle/>
        <a:p>
          <a:endParaRPr lang="en-US"/>
        </a:p>
      </dgm:t>
    </dgm:pt>
    <dgm:pt modelId="{81796531-F648-4399-9AA5-2B4561FCF8BA}" type="sibTrans" cxnId="{2367DF61-C04E-4466-9DC4-E7B59B0BB844}">
      <dgm:prSet/>
      <dgm:spPr/>
      <dgm:t>
        <a:bodyPr/>
        <a:lstStyle/>
        <a:p>
          <a:endParaRPr lang="en-US"/>
        </a:p>
      </dgm:t>
    </dgm:pt>
    <dgm:pt modelId="{E9BEF3AA-D9FA-4315-B043-10B0BB4202DF}">
      <dgm:prSet/>
      <dgm:spPr/>
      <dgm:t>
        <a:bodyPr/>
        <a:lstStyle/>
        <a:p>
          <a:r>
            <a:rPr lang="en-US" dirty="0"/>
            <a:t>Login Activity</a:t>
          </a:r>
        </a:p>
      </dgm:t>
    </dgm:pt>
    <dgm:pt modelId="{36CAC691-8F1E-403C-9E4C-506F984DE546}" type="parTrans" cxnId="{8D58159B-C3F1-4E1E-831A-E0E37DF0D72C}">
      <dgm:prSet/>
      <dgm:spPr/>
      <dgm:t>
        <a:bodyPr/>
        <a:lstStyle/>
        <a:p>
          <a:endParaRPr lang="en-US"/>
        </a:p>
      </dgm:t>
    </dgm:pt>
    <dgm:pt modelId="{3BBCDCB6-8E87-4B39-8A94-6841D7F23352}" type="sibTrans" cxnId="{8D58159B-C3F1-4E1E-831A-E0E37DF0D72C}">
      <dgm:prSet/>
      <dgm:spPr/>
      <dgm:t>
        <a:bodyPr/>
        <a:lstStyle/>
        <a:p>
          <a:endParaRPr lang="en-US"/>
        </a:p>
      </dgm:t>
    </dgm:pt>
    <dgm:pt modelId="{911C9916-9B58-4013-A64F-7CF557870A0B}">
      <dgm:prSet/>
      <dgm:spPr/>
      <dgm:t>
        <a:bodyPr/>
        <a:lstStyle/>
        <a:p>
          <a:r>
            <a:rPr lang="en-US" dirty="0"/>
            <a:t>Sign up Activity</a:t>
          </a:r>
        </a:p>
      </dgm:t>
    </dgm:pt>
    <dgm:pt modelId="{7E1CA0E9-BADB-47E4-8AE0-CD6B3686283A}" type="parTrans" cxnId="{E2D7E75C-AE1D-40C4-8860-30A9FD374980}">
      <dgm:prSet/>
      <dgm:spPr/>
      <dgm:t>
        <a:bodyPr/>
        <a:lstStyle/>
        <a:p>
          <a:endParaRPr lang="en-US"/>
        </a:p>
      </dgm:t>
    </dgm:pt>
    <dgm:pt modelId="{2CF128D5-C120-4A4C-A16D-DCE4F20F3202}" type="sibTrans" cxnId="{E2D7E75C-AE1D-40C4-8860-30A9FD374980}">
      <dgm:prSet/>
      <dgm:spPr/>
      <dgm:t>
        <a:bodyPr/>
        <a:lstStyle/>
        <a:p>
          <a:endParaRPr lang="en-US"/>
        </a:p>
      </dgm:t>
    </dgm:pt>
    <dgm:pt modelId="{51A7175C-001D-40BC-B37A-53985B832D9E}">
      <dgm:prSet/>
      <dgm:spPr/>
      <dgm:t>
        <a:bodyPr/>
        <a:lstStyle/>
        <a:p>
          <a:r>
            <a:rPr lang="en-US" dirty="0"/>
            <a:t>Main Menu Activity</a:t>
          </a:r>
        </a:p>
      </dgm:t>
    </dgm:pt>
    <dgm:pt modelId="{73DC1384-3312-4566-BC96-F382F02C45AC}" type="parTrans" cxnId="{FD4B7EFE-FF27-4951-9E7B-5395A9898C41}">
      <dgm:prSet/>
      <dgm:spPr/>
      <dgm:t>
        <a:bodyPr/>
        <a:lstStyle/>
        <a:p>
          <a:endParaRPr lang="en-US"/>
        </a:p>
      </dgm:t>
    </dgm:pt>
    <dgm:pt modelId="{4DD4EF0C-ACC4-460E-93A1-179AA8DDD06C}" type="sibTrans" cxnId="{FD4B7EFE-FF27-4951-9E7B-5395A9898C41}">
      <dgm:prSet/>
      <dgm:spPr/>
      <dgm:t>
        <a:bodyPr/>
        <a:lstStyle/>
        <a:p>
          <a:endParaRPr lang="en-US"/>
        </a:p>
      </dgm:t>
    </dgm:pt>
    <dgm:pt modelId="{C7E4AF49-02E4-4A07-8939-C02EF3AC16C0}">
      <dgm:prSet/>
      <dgm:spPr/>
      <dgm:t>
        <a:bodyPr/>
        <a:lstStyle/>
        <a:p>
          <a:r>
            <a:rPr lang="en-US" dirty="0"/>
            <a:t>Read Article Activity</a:t>
          </a:r>
        </a:p>
      </dgm:t>
    </dgm:pt>
    <dgm:pt modelId="{5A746916-9DD5-4B1A-A043-3DDF963913ED}" type="parTrans" cxnId="{1CEF607C-C0B6-42DF-B4BD-5F36064386F7}">
      <dgm:prSet/>
      <dgm:spPr/>
      <dgm:t>
        <a:bodyPr/>
        <a:lstStyle/>
        <a:p>
          <a:endParaRPr lang="en-US"/>
        </a:p>
      </dgm:t>
    </dgm:pt>
    <dgm:pt modelId="{F0DC09D7-8E89-4D85-AE3F-880F97DACCD6}" type="sibTrans" cxnId="{1CEF607C-C0B6-42DF-B4BD-5F36064386F7}">
      <dgm:prSet/>
      <dgm:spPr/>
      <dgm:t>
        <a:bodyPr/>
        <a:lstStyle/>
        <a:p>
          <a:endParaRPr lang="en-US"/>
        </a:p>
      </dgm:t>
    </dgm:pt>
    <dgm:pt modelId="{49FD6C44-8DC4-42DA-B487-7EF3C65AE027}">
      <dgm:prSet/>
      <dgm:spPr/>
      <dgm:t>
        <a:bodyPr/>
        <a:lstStyle/>
        <a:p>
          <a:r>
            <a:rPr lang="en-US" dirty="0"/>
            <a:t>Create Article Activity</a:t>
          </a:r>
        </a:p>
      </dgm:t>
    </dgm:pt>
    <dgm:pt modelId="{AF817467-4A65-4AA8-B253-10E64D8932D4}" type="parTrans" cxnId="{6C584DCF-8978-4198-938D-1E99B1FE5332}">
      <dgm:prSet/>
      <dgm:spPr/>
      <dgm:t>
        <a:bodyPr/>
        <a:lstStyle/>
        <a:p>
          <a:endParaRPr lang="en-US"/>
        </a:p>
      </dgm:t>
    </dgm:pt>
    <dgm:pt modelId="{B2D96CCF-A807-40A1-81DC-2DC24A2D5BFB}" type="sibTrans" cxnId="{6C584DCF-8978-4198-938D-1E99B1FE5332}">
      <dgm:prSet/>
      <dgm:spPr/>
      <dgm:t>
        <a:bodyPr/>
        <a:lstStyle/>
        <a:p>
          <a:endParaRPr lang="en-US"/>
        </a:p>
      </dgm:t>
    </dgm:pt>
    <dgm:pt modelId="{171FA5AF-E316-4B8B-B9DB-8CF122C3F7BF}">
      <dgm:prSet/>
      <dgm:spPr/>
      <dgm:t>
        <a:bodyPr/>
        <a:lstStyle/>
        <a:p>
          <a:r>
            <a:rPr lang="en-US" dirty="0"/>
            <a:t>Update Article Activity</a:t>
          </a:r>
        </a:p>
      </dgm:t>
    </dgm:pt>
    <dgm:pt modelId="{A4EA5CB0-3739-4132-B30A-F741F75F2825}" type="parTrans" cxnId="{3B78B7F1-7423-4497-AE8A-3DA06574DA1C}">
      <dgm:prSet/>
      <dgm:spPr/>
      <dgm:t>
        <a:bodyPr/>
        <a:lstStyle/>
        <a:p>
          <a:endParaRPr lang="en-US"/>
        </a:p>
      </dgm:t>
    </dgm:pt>
    <dgm:pt modelId="{A806BEF0-2D06-4805-B216-2575085A8247}" type="sibTrans" cxnId="{3B78B7F1-7423-4497-AE8A-3DA06574DA1C}">
      <dgm:prSet/>
      <dgm:spPr/>
      <dgm:t>
        <a:bodyPr/>
        <a:lstStyle/>
        <a:p>
          <a:endParaRPr lang="en-US"/>
        </a:p>
      </dgm:t>
    </dgm:pt>
    <dgm:pt modelId="{46270E6A-2C33-4DDB-82B5-44134DD1C5B9}">
      <dgm:prSet/>
      <dgm:spPr/>
      <dgm:t>
        <a:bodyPr/>
        <a:lstStyle/>
        <a:p>
          <a:r>
            <a:rPr lang="en-US" dirty="0"/>
            <a:t>Delete Artic</a:t>
          </a:r>
          <a:r>
            <a:rPr lang="en-GB" dirty="0"/>
            <a:t>le Activity</a:t>
          </a:r>
          <a:endParaRPr lang="en-US" dirty="0"/>
        </a:p>
      </dgm:t>
    </dgm:pt>
    <dgm:pt modelId="{6C03193A-CB4B-4903-9FC3-B0E6DB259671}" type="parTrans" cxnId="{E6BBB61B-7F04-44C2-A78A-2CE57FAC57C9}">
      <dgm:prSet/>
      <dgm:spPr/>
      <dgm:t>
        <a:bodyPr/>
        <a:lstStyle/>
        <a:p>
          <a:endParaRPr lang="en-US"/>
        </a:p>
      </dgm:t>
    </dgm:pt>
    <dgm:pt modelId="{7FD1C4A7-C1A6-4845-8E1E-1CB2ADC69142}" type="sibTrans" cxnId="{E6BBB61B-7F04-44C2-A78A-2CE57FAC57C9}">
      <dgm:prSet/>
      <dgm:spPr/>
      <dgm:t>
        <a:bodyPr/>
        <a:lstStyle/>
        <a:p>
          <a:endParaRPr lang="en-US"/>
        </a:p>
      </dgm:t>
    </dgm:pt>
    <dgm:pt modelId="{E87F7715-7548-478F-A184-BD4A84ED9867}" type="pres">
      <dgm:prSet presAssocID="{F064044B-A90D-4DF5-80BB-674E9E9A4977}" presName="root" presStyleCnt="0">
        <dgm:presLayoutVars>
          <dgm:dir/>
          <dgm:resizeHandles val="exact"/>
        </dgm:presLayoutVars>
      </dgm:prSet>
      <dgm:spPr/>
    </dgm:pt>
    <dgm:pt modelId="{F6D1A1F7-E0D3-4ECB-83E5-AE9EF13C4E2B}" type="pres">
      <dgm:prSet presAssocID="{894E6923-1003-4F84-B90E-F5AC838BC17A}" presName="compNode" presStyleCnt="0"/>
      <dgm:spPr/>
    </dgm:pt>
    <dgm:pt modelId="{0DEC7F3E-B605-4C4B-88C6-C7882CFAA1CD}" type="pres">
      <dgm:prSet presAssocID="{894E6923-1003-4F84-B90E-F5AC838BC17A}" presName="bgRect" presStyleLbl="bgShp" presStyleIdx="0" presStyleCnt="8"/>
      <dgm:spPr/>
    </dgm:pt>
    <dgm:pt modelId="{41CD16B1-EBEB-4772-93B8-A2B35655184C}" type="pres">
      <dgm:prSet presAssocID="{894E6923-1003-4F84-B90E-F5AC838BC17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220BB00-BB4D-423D-B781-CE6AEE1DF29F}" type="pres">
      <dgm:prSet presAssocID="{894E6923-1003-4F84-B90E-F5AC838BC17A}" presName="spaceRect" presStyleCnt="0"/>
      <dgm:spPr/>
    </dgm:pt>
    <dgm:pt modelId="{4E973819-B92A-4ECE-B677-97FFC50DE829}" type="pres">
      <dgm:prSet presAssocID="{894E6923-1003-4F84-B90E-F5AC838BC17A}" presName="parTx" presStyleLbl="revTx" presStyleIdx="0" presStyleCnt="8">
        <dgm:presLayoutVars>
          <dgm:chMax val="0"/>
          <dgm:chPref val="0"/>
        </dgm:presLayoutVars>
      </dgm:prSet>
      <dgm:spPr/>
    </dgm:pt>
    <dgm:pt modelId="{FF2D800C-9C83-4522-B159-2C89E3BEA588}" type="pres">
      <dgm:prSet presAssocID="{81796531-F648-4399-9AA5-2B4561FCF8BA}" presName="sibTrans" presStyleCnt="0"/>
      <dgm:spPr/>
    </dgm:pt>
    <dgm:pt modelId="{06272943-EDE1-4C3D-B755-F2EF4E46F34A}" type="pres">
      <dgm:prSet presAssocID="{E9BEF3AA-D9FA-4315-B043-10B0BB4202DF}" presName="compNode" presStyleCnt="0"/>
      <dgm:spPr/>
    </dgm:pt>
    <dgm:pt modelId="{16657726-0862-4549-A702-18CC26E6CCEC}" type="pres">
      <dgm:prSet presAssocID="{E9BEF3AA-D9FA-4315-B043-10B0BB4202DF}" presName="bgRect" presStyleLbl="bgShp" presStyleIdx="1" presStyleCnt="8"/>
      <dgm:spPr/>
    </dgm:pt>
    <dgm:pt modelId="{A5B2A524-3735-439A-B6DB-C3AA110AE7AE}" type="pres">
      <dgm:prSet presAssocID="{E9BEF3AA-D9FA-4315-B043-10B0BB4202D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58E93A-D02B-4B53-9FC0-281EB0A8E026}" type="pres">
      <dgm:prSet presAssocID="{E9BEF3AA-D9FA-4315-B043-10B0BB4202DF}" presName="spaceRect" presStyleCnt="0"/>
      <dgm:spPr/>
    </dgm:pt>
    <dgm:pt modelId="{2456FDC8-799C-4D74-85E7-CF1277E174E5}" type="pres">
      <dgm:prSet presAssocID="{E9BEF3AA-D9FA-4315-B043-10B0BB4202DF}" presName="parTx" presStyleLbl="revTx" presStyleIdx="1" presStyleCnt="8">
        <dgm:presLayoutVars>
          <dgm:chMax val="0"/>
          <dgm:chPref val="0"/>
        </dgm:presLayoutVars>
      </dgm:prSet>
      <dgm:spPr/>
    </dgm:pt>
    <dgm:pt modelId="{F27FF60A-DD53-4C24-8B33-4CCD20100216}" type="pres">
      <dgm:prSet presAssocID="{3BBCDCB6-8E87-4B39-8A94-6841D7F23352}" presName="sibTrans" presStyleCnt="0"/>
      <dgm:spPr/>
    </dgm:pt>
    <dgm:pt modelId="{936E98F5-C2CA-4272-9DEF-5FCCEB29DBEE}" type="pres">
      <dgm:prSet presAssocID="{911C9916-9B58-4013-A64F-7CF557870A0B}" presName="compNode" presStyleCnt="0"/>
      <dgm:spPr/>
    </dgm:pt>
    <dgm:pt modelId="{D3343D42-8BF1-4E03-A7D5-70969B20773D}" type="pres">
      <dgm:prSet presAssocID="{911C9916-9B58-4013-A64F-7CF557870A0B}" presName="bgRect" presStyleLbl="bgShp" presStyleIdx="2" presStyleCnt="8"/>
      <dgm:spPr/>
    </dgm:pt>
    <dgm:pt modelId="{D603FC23-45E1-4FD2-ACEC-B1A8FFF90BEF}" type="pres">
      <dgm:prSet presAssocID="{911C9916-9B58-4013-A64F-7CF557870A0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39DA905-82F8-455D-81FC-D6B11718AE73}" type="pres">
      <dgm:prSet presAssocID="{911C9916-9B58-4013-A64F-7CF557870A0B}" presName="spaceRect" presStyleCnt="0"/>
      <dgm:spPr/>
    </dgm:pt>
    <dgm:pt modelId="{9BBBE05D-73E3-4397-8E47-BDA5602D03F6}" type="pres">
      <dgm:prSet presAssocID="{911C9916-9B58-4013-A64F-7CF557870A0B}" presName="parTx" presStyleLbl="revTx" presStyleIdx="2" presStyleCnt="8">
        <dgm:presLayoutVars>
          <dgm:chMax val="0"/>
          <dgm:chPref val="0"/>
        </dgm:presLayoutVars>
      </dgm:prSet>
      <dgm:spPr/>
    </dgm:pt>
    <dgm:pt modelId="{1CFCC5BE-B8FF-4F72-9BB3-4DF3DFD29758}" type="pres">
      <dgm:prSet presAssocID="{2CF128D5-C120-4A4C-A16D-DCE4F20F3202}" presName="sibTrans" presStyleCnt="0"/>
      <dgm:spPr/>
    </dgm:pt>
    <dgm:pt modelId="{CCE65C5D-971F-4703-A006-4DFCF69C1A90}" type="pres">
      <dgm:prSet presAssocID="{51A7175C-001D-40BC-B37A-53985B832D9E}" presName="compNode" presStyleCnt="0"/>
      <dgm:spPr/>
    </dgm:pt>
    <dgm:pt modelId="{DC427ED4-24C1-4A8E-84E1-E865EC24C187}" type="pres">
      <dgm:prSet presAssocID="{51A7175C-001D-40BC-B37A-53985B832D9E}" presName="bgRect" presStyleLbl="bgShp" presStyleIdx="3" presStyleCnt="8"/>
      <dgm:spPr/>
    </dgm:pt>
    <dgm:pt modelId="{7111B118-AAB7-4D1D-82CA-1D6727C7702C}" type="pres">
      <dgm:prSet presAssocID="{51A7175C-001D-40BC-B37A-53985B832D9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F973565-0234-4ED5-9FED-6804A78C9466}" type="pres">
      <dgm:prSet presAssocID="{51A7175C-001D-40BC-B37A-53985B832D9E}" presName="spaceRect" presStyleCnt="0"/>
      <dgm:spPr/>
    </dgm:pt>
    <dgm:pt modelId="{39A32DA0-1FAF-4670-BFA8-80ECC81DD04F}" type="pres">
      <dgm:prSet presAssocID="{51A7175C-001D-40BC-B37A-53985B832D9E}" presName="parTx" presStyleLbl="revTx" presStyleIdx="3" presStyleCnt="8">
        <dgm:presLayoutVars>
          <dgm:chMax val="0"/>
          <dgm:chPref val="0"/>
        </dgm:presLayoutVars>
      </dgm:prSet>
      <dgm:spPr/>
    </dgm:pt>
    <dgm:pt modelId="{77A24B0B-671E-4AA4-9B41-258018B3610E}" type="pres">
      <dgm:prSet presAssocID="{4DD4EF0C-ACC4-460E-93A1-179AA8DDD06C}" presName="sibTrans" presStyleCnt="0"/>
      <dgm:spPr/>
    </dgm:pt>
    <dgm:pt modelId="{4D35EC6E-C156-4405-85F4-D20EAC5D4771}" type="pres">
      <dgm:prSet presAssocID="{C7E4AF49-02E4-4A07-8939-C02EF3AC16C0}" presName="compNode" presStyleCnt="0"/>
      <dgm:spPr/>
    </dgm:pt>
    <dgm:pt modelId="{0EDFCC6C-3491-4A94-ADB9-5D1655F66DD6}" type="pres">
      <dgm:prSet presAssocID="{C7E4AF49-02E4-4A07-8939-C02EF3AC16C0}" presName="bgRect" presStyleLbl="bgShp" presStyleIdx="4" presStyleCnt="8"/>
      <dgm:spPr/>
    </dgm:pt>
    <dgm:pt modelId="{8AB5AAC1-BEB2-4242-B9CC-9E3E9C06BA54}" type="pres">
      <dgm:prSet presAssocID="{C7E4AF49-02E4-4A07-8939-C02EF3AC16C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D329AC1-C8F2-4E71-B920-33F485E29BC3}" type="pres">
      <dgm:prSet presAssocID="{C7E4AF49-02E4-4A07-8939-C02EF3AC16C0}" presName="spaceRect" presStyleCnt="0"/>
      <dgm:spPr/>
    </dgm:pt>
    <dgm:pt modelId="{1832C467-E754-4028-88BA-E9295FF0C0C4}" type="pres">
      <dgm:prSet presAssocID="{C7E4AF49-02E4-4A07-8939-C02EF3AC16C0}" presName="parTx" presStyleLbl="revTx" presStyleIdx="4" presStyleCnt="8">
        <dgm:presLayoutVars>
          <dgm:chMax val="0"/>
          <dgm:chPref val="0"/>
        </dgm:presLayoutVars>
      </dgm:prSet>
      <dgm:spPr/>
    </dgm:pt>
    <dgm:pt modelId="{C45C1754-4C08-470F-AA1D-6ACAFCA586B5}" type="pres">
      <dgm:prSet presAssocID="{F0DC09D7-8E89-4D85-AE3F-880F97DACCD6}" presName="sibTrans" presStyleCnt="0"/>
      <dgm:spPr/>
    </dgm:pt>
    <dgm:pt modelId="{232198D3-6D86-4D0F-B6EA-90504668C161}" type="pres">
      <dgm:prSet presAssocID="{49FD6C44-8DC4-42DA-B487-7EF3C65AE027}" presName="compNode" presStyleCnt="0"/>
      <dgm:spPr/>
    </dgm:pt>
    <dgm:pt modelId="{D7D39F4D-BD08-4447-AC91-8EDE9732627D}" type="pres">
      <dgm:prSet presAssocID="{49FD6C44-8DC4-42DA-B487-7EF3C65AE027}" presName="bgRect" presStyleLbl="bgShp" presStyleIdx="5" presStyleCnt="8"/>
      <dgm:spPr/>
    </dgm:pt>
    <dgm:pt modelId="{A2C98851-FFE9-4568-A944-9E7CE3A52E3D}" type="pres">
      <dgm:prSet presAssocID="{49FD6C44-8DC4-42DA-B487-7EF3C65AE02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5E56F-27D9-4D85-8EFB-6B96D5736A5C}" type="pres">
      <dgm:prSet presAssocID="{49FD6C44-8DC4-42DA-B487-7EF3C65AE027}" presName="spaceRect" presStyleCnt="0"/>
      <dgm:spPr/>
    </dgm:pt>
    <dgm:pt modelId="{8E3FE951-EC54-4FB8-85A9-9D026F9BD437}" type="pres">
      <dgm:prSet presAssocID="{49FD6C44-8DC4-42DA-B487-7EF3C65AE027}" presName="parTx" presStyleLbl="revTx" presStyleIdx="5" presStyleCnt="8">
        <dgm:presLayoutVars>
          <dgm:chMax val="0"/>
          <dgm:chPref val="0"/>
        </dgm:presLayoutVars>
      </dgm:prSet>
      <dgm:spPr/>
    </dgm:pt>
    <dgm:pt modelId="{CD670945-09CF-449A-BD70-6465E677F1EF}" type="pres">
      <dgm:prSet presAssocID="{B2D96CCF-A807-40A1-81DC-2DC24A2D5BFB}" presName="sibTrans" presStyleCnt="0"/>
      <dgm:spPr/>
    </dgm:pt>
    <dgm:pt modelId="{06190DB6-8915-4842-B24B-9C3C85F0EF8F}" type="pres">
      <dgm:prSet presAssocID="{171FA5AF-E316-4B8B-B9DB-8CF122C3F7BF}" presName="compNode" presStyleCnt="0"/>
      <dgm:spPr/>
    </dgm:pt>
    <dgm:pt modelId="{E6ADB72C-B0FF-4340-A249-1F07A5AB0062}" type="pres">
      <dgm:prSet presAssocID="{171FA5AF-E316-4B8B-B9DB-8CF122C3F7BF}" presName="bgRect" presStyleLbl="bgShp" presStyleIdx="6" presStyleCnt="8"/>
      <dgm:spPr/>
    </dgm:pt>
    <dgm:pt modelId="{93F6E091-9585-4422-9860-636AF7E11893}" type="pres">
      <dgm:prSet presAssocID="{171FA5AF-E316-4B8B-B9DB-8CF122C3F7B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AF80243-5DD1-434F-BEF5-39DF6FA5497D}" type="pres">
      <dgm:prSet presAssocID="{171FA5AF-E316-4B8B-B9DB-8CF122C3F7BF}" presName="spaceRect" presStyleCnt="0"/>
      <dgm:spPr/>
    </dgm:pt>
    <dgm:pt modelId="{1C855ECD-4E71-47EB-B8E2-BF9D43C08E2C}" type="pres">
      <dgm:prSet presAssocID="{171FA5AF-E316-4B8B-B9DB-8CF122C3F7BF}" presName="parTx" presStyleLbl="revTx" presStyleIdx="6" presStyleCnt="8">
        <dgm:presLayoutVars>
          <dgm:chMax val="0"/>
          <dgm:chPref val="0"/>
        </dgm:presLayoutVars>
      </dgm:prSet>
      <dgm:spPr/>
    </dgm:pt>
    <dgm:pt modelId="{871E66C6-D51E-431A-BB60-1F8656EB28CE}" type="pres">
      <dgm:prSet presAssocID="{A806BEF0-2D06-4805-B216-2575085A8247}" presName="sibTrans" presStyleCnt="0"/>
      <dgm:spPr/>
    </dgm:pt>
    <dgm:pt modelId="{04319053-333B-472E-97F4-550C0C6C6DE3}" type="pres">
      <dgm:prSet presAssocID="{46270E6A-2C33-4DDB-82B5-44134DD1C5B9}" presName="compNode" presStyleCnt="0"/>
      <dgm:spPr/>
    </dgm:pt>
    <dgm:pt modelId="{B01FC965-DD55-40E4-95C5-471CF2F6BE58}" type="pres">
      <dgm:prSet presAssocID="{46270E6A-2C33-4DDB-82B5-44134DD1C5B9}" presName="bgRect" presStyleLbl="bgShp" presStyleIdx="7" presStyleCnt="8"/>
      <dgm:spPr/>
    </dgm:pt>
    <dgm:pt modelId="{48CB902A-6AB5-4E7A-9847-B03723B46AEA}" type="pres">
      <dgm:prSet presAssocID="{46270E6A-2C33-4DDB-82B5-44134DD1C5B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9CDD553-6DDB-4A2C-9F0E-CEF02F70C558}" type="pres">
      <dgm:prSet presAssocID="{46270E6A-2C33-4DDB-82B5-44134DD1C5B9}" presName="spaceRect" presStyleCnt="0"/>
      <dgm:spPr/>
    </dgm:pt>
    <dgm:pt modelId="{ACB93909-8854-485A-8536-A6F007C636FF}" type="pres">
      <dgm:prSet presAssocID="{46270E6A-2C33-4DDB-82B5-44134DD1C5B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FD0220D-68A8-4236-AFD0-9262AC7E5476}" type="presOf" srcId="{51A7175C-001D-40BC-B37A-53985B832D9E}" destId="{39A32DA0-1FAF-4670-BFA8-80ECC81DD04F}" srcOrd="0" destOrd="0" presId="urn:microsoft.com/office/officeart/2018/2/layout/IconVerticalSolidList"/>
    <dgm:cxn modelId="{E6BBB61B-7F04-44C2-A78A-2CE57FAC57C9}" srcId="{F064044B-A90D-4DF5-80BB-674E9E9A4977}" destId="{46270E6A-2C33-4DDB-82B5-44134DD1C5B9}" srcOrd="7" destOrd="0" parTransId="{6C03193A-CB4B-4903-9FC3-B0E6DB259671}" sibTransId="{7FD1C4A7-C1A6-4845-8E1E-1CB2ADC69142}"/>
    <dgm:cxn modelId="{E2D7E75C-AE1D-40C4-8860-30A9FD374980}" srcId="{F064044B-A90D-4DF5-80BB-674E9E9A4977}" destId="{911C9916-9B58-4013-A64F-7CF557870A0B}" srcOrd="2" destOrd="0" parTransId="{7E1CA0E9-BADB-47E4-8AE0-CD6B3686283A}" sibTransId="{2CF128D5-C120-4A4C-A16D-DCE4F20F3202}"/>
    <dgm:cxn modelId="{2367DF61-C04E-4466-9DC4-E7B59B0BB844}" srcId="{F064044B-A90D-4DF5-80BB-674E9E9A4977}" destId="{894E6923-1003-4F84-B90E-F5AC838BC17A}" srcOrd="0" destOrd="0" parTransId="{9FDD914F-CA13-452D-BA7E-FF4466B0F46E}" sibTransId="{81796531-F648-4399-9AA5-2B4561FCF8BA}"/>
    <dgm:cxn modelId="{70E3A765-B304-4595-9CC0-C4BF4F2BC21E}" type="presOf" srcId="{894E6923-1003-4F84-B90E-F5AC838BC17A}" destId="{4E973819-B92A-4ECE-B677-97FFC50DE829}" srcOrd="0" destOrd="0" presId="urn:microsoft.com/office/officeart/2018/2/layout/IconVerticalSolidList"/>
    <dgm:cxn modelId="{3556326B-DD11-492D-8A6C-5031C8BA1B94}" type="presOf" srcId="{C7E4AF49-02E4-4A07-8939-C02EF3AC16C0}" destId="{1832C467-E754-4028-88BA-E9295FF0C0C4}" srcOrd="0" destOrd="0" presId="urn:microsoft.com/office/officeart/2018/2/layout/IconVerticalSolidList"/>
    <dgm:cxn modelId="{1CEF607C-C0B6-42DF-B4BD-5F36064386F7}" srcId="{F064044B-A90D-4DF5-80BB-674E9E9A4977}" destId="{C7E4AF49-02E4-4A07-8939-C02EF3AC16C0}" srcOrd="4" destOrd="0" parTransId="{5A746916-9DD5-4B1A-A043-3DDF963913ED}" sibTransId="{F0DC09D7-8E89-4D85-AE3F-880F97DACCD6}"/>
    <dgm:cxn modelId="{A376E589-3D86-4B32-B299-8CF2F78DAB81}" type="presOf" srcId="{E9BEF3AA-D9FA-4315-B043-10B0BB4202DF}" destId="{2456FDC8-799C-4D74-85E7-CF1277E174E5}" srcOrd="0" destOrd="0" presId="urn:microsoft.com/office/officeart/2018/2/layout/IconVerticalSolidList"/>
    <dgm:cxn modelId="{8D58159B-C3F1-4E1E-831A-E0E37DF0D72C}" srcId="{F064044B-A90D-4DF5-80BB-674E9E9A4977}" destId="{E9BEF3AA-D9FA-4315-B043-10B0BB4202DF}" srcOrd="1" destOrd="0" parTransId="{36CAC691-8F1E-403C-9E4C-506F984DE546}" sibTransId="{3BBCDCB6-8E87-4B39-8A94-6841D7F23352}"/>
    <dgm:cxn modelId="{6A0A7ACE-0E4A-4DE1-9A1C-F4BCDB5A2848}" type="presOf" srcId="{171FA5AF-E316-4B8B-B9DB-8CF122C3F7BF}" destId="{1C855ECD-4E71-47EB-B8E2-BF9D43C08E2C}" srcOrd="0" destOrd="0" presId="urn:microsoft.com/office/officeart/2018/2/layout/IconVerticalSolidList"/>
    <dgm:cxn modelId="{6C584DCF-8978-4198-938D-1E99B1FE5332}" srcId="{F064044B-A90D-4DF5-80BB-674E9E9A4977}" destId="{49FD6C44-8DC4-42DA-B487-7EF3C65AE027}" srcOrd="5" destOrd="0" parTransId="{AF817467-4A65-4AA8-B253-10E64D8932D4}" sibTransId="{B2D96CCF-A807-40A1-81DC-2DC24A2D5BFB}"/>
    <dgm:cxn modelId="{277A63D7-1E71-487F-8A5E-BC10BC342AB5}" type="presOf" srcId="{F064044B-A90D-4DF5-80BB-674E9E9A4977}" destId="{E87F7715-7548-478F-A184-BD4A84ED9867}" srcOrd="0" destOrd="0" presId="urn:microsoft.com/office/officeart/2018/2/layout/IconVerticalSolidList"/>
    <dgm:cxn modelId="{8F79E9D9-6435-4F3E-BC75-A45B061B5BF8}" type="presOf" srcId="{911C9916-9B58-4013-A64F-7CF557870A0B}" destId="{9BBBE05D-73E3-4397-8E47-BDA5602D03F6}" srcOrd="0" destOrd="0" presId="urn:microsoft.com/office/officeart/2018/2/layout/IconVerticalSolidList"/>
    <dgm:cxn modelId="{DBC64FE8-C4F1-49C0-81BC-23BB331E500E}" type="presOf" srcId="{49FD6C44-8DC4-42DA-B487-7EF3C65AE027}" destId="{8E3FE951-EC54-4FB8-85A9-9D026F9BD437}" srcOrd="0" destOrd="0" presId="urn:microsoft.com/office/officeart/2018/2/layout/IconVerticalSolidList"/>
    <dgm:cxn modelId="{3B78B7F1-7423-4497-AE8A-3DA06574DA1C}" srcId="{F064044B-A90D-4DF5-80BB-674E9E9A4977}" destId="{171FA5AF-E316-4B8B-B9DB-8CF122C3F7BF}" srcOrd="6" destOrd="0" parTransId="{A4EA5CB0-3739-4132-B30A-F741F75F2825}" sibTransId="{A806BEF0-2D06-4805-B216-2575085A8247}"/>
    <dgm:cxn modelId="{B3FAA5FD-DFAD-4352-B9FC-AAF5D2B06D50}" type="presOf" srcId="{46270E6A-2C33-4DDB-82B5-44134DD1C5B9}" destId="{ACB93909-8854-485A-8536-A6F007C636FF}" srcOrd="0" destOrd="0" presId="urn:microsoft.com/office/officeart/2018/2/layout/IconVerticalSolidList"/>
    <dgm:cxn modelId="{FD4B7EFE-FF27-4951-9E7B-5395A9898C41}" srcId="{F064044B-A90D-4DF5-80BB-674E9E9A4977}" destId="{51A7175C-001D-40BC-B37A-53985B832D9E}" srcOrd="3" destOrd="0" parTransId="{73DC1384-3312-4566-BC96-F382F02C45AC}" sibTransId="{4DD4EF0C-ACC4-460E-93A1-179AA8DDD06C}"/>
    <dgm:cxn modelId="{D2DF30D4-7979-4546-A00C-0E8D61B6DD74}" type="presParOf" srcId="{E87F7715-7548-478F-A184-BD4A84ED9867}" destId="{F6D1A1F7-E0D3-4ECB-83E5-AE9EF13C4E2B}" srcOrd="0" destOrd="0" presId="urn:microsoft.com/office/officeart/2018/2/layout/IconVerticalSolidList"/>
    <dgm:cxn modelId="{D3CB001E-B033-47A6-8488-EC497C6A8226}" type="presParOf" srcId="{F6D1A1F7-E0D3-4ECB-83E5-AE9EF13C4E2B}" destId="{0DEC7F3E-B605-4C4B-88C6-C7882CFAA1CD}" srcOrd="0" destOrd="0" presId="urn:microsoft.com/office/officeart/2018/2/layout/IconVerticalSolidList"/>
    <dgm:cxn modelId="{CC0EF27F-2ABA-458D-92BE-4E426EE09F19}" type="presParOf" srcId="{F6D1A1F7-E0D3-4ECB-83E5-AE9EF13C4E2B}" destId="{41CD16B1-EBEB-4772-93B8-A2B35655184C}" srcOrd="1" destOrd="0" presId="urn:microsoft.com/office/officeart/2018/2/layout/IconVerticalSolidList"/>
    <dgm:cxn modelId="{30E0F12A-3733-49E6-AAA5-6403B144A71D}" type="presParOf" srcId="{F6D1A1F7-E0D3-4ECB-83E5-AE9EF13C4E2B}" destId="{3220BB00-BB4D-423D-B781-CE6AEE1DF29F}" srcOrd="2" destOrd="0" presId="urn:microsoft.com/office/officeart/2018/2/layout/IconVerticalSolidList"/>
    <dgm:cxn modelId="{0A03DDBB-DE7C-4EF5-BFB1-CC9072DBC7E5}" type="presParOf" srcId="{F6D1A1F7-E0D3-4ECB-83E5-AE9EF13C4E2B}" destId="{4E973819-B92A-4ECE-B677-97FFC50DE829}" srcOrd="3" destOrd="0" presId="urn:microsoft.com/office/officeart/2018/2/layout/IconVerticalSolidList"/>
    <dgm:cxn modelId="{88C7AC02-0695-4128-BF15-75087DDF5799}" type="presParOf" srcId="{E87F7715-7548-478F-A184-BD4A84ED9867}" destId="{FF2D800C-9C83-4522-B159-2C89E3BEA588}" srcOrd="1" destOrd="0" presId="urn:microsoft.com/office/officeart/2018/2/layout/IconVerticalSolidList"/>
    <dgm:cxn modelId="{62192682-A4C0-4DB9-A88A-080729656903}" type="presParOf" srcId="{E87F7715-7548-478F-A184-BD4A84ED9867}" destId="{06272943-EDE1-4C3D-B755-F2EF4E46F34A}" srcOrd="2" destOrd="0" presId="urn:microsoft.com/office/officeart/2018/2/layout/IconVerticalSolidList"/>
    <dgm:cxn modelId="{17D4DE76-9132-40E1-846C-CD20982813BE}" type="presParOf" srcId="{06272943-EDE1-4C3D-B755-F2EF4E46F34A}" destId="{16657726-0862-4549-A702-18CC26E6CCEC}" srcOrd="0" destOrd="0" presId="urn:microsoft.com/office/officeart/2018/2/layout/IconVerticalSolidList"/>
    <dgm:cxn modelId="{87CBD8AA-016B-4121-AFD8-FEC7EDA844F3}" type="presParOf" srcId="{06272943-EDE1-4C3D-B755-F2EF4E46F34A}" destId="{A5B2A524-3735-439A-B6DB-C3AA110AE7AE}" srcOrd="1" destOrd="0" presId="urn:microsoft.com/office/officeart/2018/2/layout/IconVerticalSolidList"/>
    <dgm:cxn modelId="{64E357CE-553B-4B57-8136-B82A61C734B6}" type="presParOf" srcId="{06272943-EDE1-4C3D-B755-F2EF4E46F34A}" destId="{FE58E93A-D02B-4B53-9FC0-281EB0A8E026}" srcOrd="2" destOrd="0" presId="urn:microsoft.com/office/officeart/2018/2/layout/IconVerticalSolidList"/>
    <dgm:cxn modelId="{55EE612D-F5A6-4C65-8E66-A6CF2DD7B92E}" type="presParOf" srcId="{06272943-EDE1-4C3D-B755-F2EF4E46F34A}" destId="{2456FDC8-799C-4D74-85E7-CF1277E174E5}" srcOrd="3" destOrd="0" presId="urn:microsoft.com/office/officeart/2018/2/layout/IconVerticalSolidList"/>
    <dgm:cxn modelId="{7CA9627A-929E-462B-B31A-AF0B53E3F96E}" type="presParOf" srcId="{E87F7715-7548-478F-A184-BD4A84ED9867}" destId="{F27FF60A-DD53-4C24-8B33-4CCD20100216}" srcOrd="3" destOrd="0" presId="urn:microsoft.com/office/officeart/2018/2/layout/IconVerticalSolidList"/>
    <dgm:cxn modelId="{739469D2-A017-457E-A932-5F3B1682C708}" type="presParOf" srcId="{E87F7715-7548-478F-A184-BD4A84ED9867}" destId="{936E98F5-C2CA-4272-9DEF-5FCCEB29DBEE}" srcOrd="4" destOrd="0" presId="urn:microsoft.com/office/officeart/2018/2/layout/IconVerticalSolidList"/>
    <dgm:cxn modelId="{F25DBC2B-9106-442E-A433-8371A2524BDF}" type="presParOf" srcId="{936E98F5-C2CA-4272-9DEF-5FCCEB29DBEE}" destId="{D3343D42-8BF1-4E03-A7D5-70969B20773D}" srcOrd="0" destOrd="0" presId="urn:microsoft.com/office/officeart/2018/2/layout/IconVerticalSolidList"/>
    <dgm:cxn modelId="{6F8114A7-804B-4EF2-929D-B1D6A8CF52CC}" type="presParOf" srcId="{936E98F5-C2CA-4272-9DEF-5FCCEB29DBEE}" destId="{D603FC23-45E1-4FD2-ACEC-B1A8FFF90BEF}" srcOrd="1" destOrd="0" presId="urn:microsoft.com/office/officeart/2018/2/layout/IconVerticalSolidList"/>
    <dgm:cxn modelId="{2F8C0D09-491B-4743-B80A-919ADC84BB5E}" type="presParOf" srcId="{936E98F5-C2CA-4272-9DEF-5FCCEB29DBEE}" destId="{B39DA905-82F8-455D-81FC-D6B11718AE73}" srcOrd="2" destOrd="0" presId="urn:microsoft.com/office/officeart/2018/2/layout/IconVerticalSolidList"/>
    <dgm:cxn modelId="{A6AA4D71-0636-48F6-93C2-66EDF460D644}" type="presParOf" srcId="{936E98F5-C2CA-4272-9DEF-5FCCEB29DBEE}" destId="{9BBBE05D-73E3-4397-8E47-BDA5602D03F6}" srcOrd="3" destOrd="0" presId="urn:microsoft.com/office/officeart/2018/2/layout/IconVerticalSolidList"/>
    <dgm:cxn modelId="{F9BB212A-4059-43CE-B433-60E8FFEEB70D}" type="presParOf" srcId="{E87F7715-7548-478F-A184-BD4A84ED9867}" destId="{1CFCC5BE-B8FF-4F72-9BB3-4DF3DFD29758}" srcOrd="5" destOrd="0" presId="urn:microsoft.com/office/officeart/2018/2/layout/IconVerticalSolidList"/>
    <dgm:cxn modelId="{80A38A75-04A3-4324-8F45-4F5C72AAD7D9}" type="presParOf" srcId="{E87F7715-7548-478F-A184-BD4A84ED9867}" destId="{CCE65C5D-971F-4703-A006-4DFCF69C1A90}" srcOrd="6" destOrd="0" presId="urn:microsoft.com/office/officeart/2018/2/layout/IconVerticalSolidList"/>
    <dgm:cxn modelId="{601AD947-CECD-4986-9B65-54A77EECC3BC}" type="presParOf" srcId="{CCE65C5D-971F-4703-A006-4DFCF69C1A90}" destId="{DC427ED4-24C1-4A8E-84E1-E865EC24C187}" srcOrd="0" destOrd="0" presId="urn:microsoft.com/office/officeart/2018/2/layout/IconVerticalSolidList"/>
    <dgm:cxn modelId="{6F34E77F-8C25-4F27-B2F1-F19A4BBCA066}" type="presParOf" srcId="{CCE65C5D-971F-4703-A006-4DFCF69C1A90}" destId="{7111B118-AAB7-4D1D-82CA-1D6727C7702C}" srcOrd="1" destOrd="0" presId="urn:microsoft.com/office/officeart/2018/2/layout/IconVerticalSolidList"/>
    <dgm:cxn modelId="{9FE18953-0635-453B-BEBF-CC67298922F9}" type="presParOf" srcId="{CCE65C5D-971F-4703-A006-4DFCF69C1A90}" destId="{7F973565-0234-4ED5-9FED-6804A78C9466}" srcOrd="2" destOrd="0" presId="urn:microsoft.com/office/officeart/2018/2/layout/IconVerticalSolidList"/>
    <dgm:cxn modelId="{48034FC3-5104-4BC5-8729-85E2B368609B}" type="presParOf" srcId="{CCE65C5D-971F-4703-A006-4DFCF69C1A90}" destId="{39A32DA0-1FAF-4670-BFA8-80ECC81DD04F}" srcOrd="3" destOrd="0" presId="urn:microsoft.com/office/officeart/2018/2/layout/IconVerticalSolidList"/>
    <dgm:cxn modelId="{7F1A3C1E-EF2E-45D3-A03B-E9125C5AA5B6}" type="presParOf" srcId="{E87F7715-7548-478F-A184-BD4A84ED9867}" destId="{77A24B0B-671E-4AA4-9B41-258018B3610E}" srcOrd="7" destOrd="0" presId="urn:microsoft.com/office/officeart/2018/2/layout/IconVerticalSolidList"/>
    <dgm:cxn modelId="{EFFC8A87-7F61-4A5D-8E58-A45167EF8BEC}" type="presParOf" srcId="{E87F7715-7548-478F-A184-BD4A84ED9867}" destId="{4D35EC6E-C156-4405-85F4-D20EAC5D4771}" srcOrd="8" destOrd="0" presId="urn:microsoft.com/office/officeart/2018/2/layout/IconVerticalSolidList"/>
    <dgm:cxn modelId="{BC5731C4-C450-49C2-B44E-15AAC2DBB1EA}" type="presParOf" srcId="{4D35EC6E-C156-4405-85F4-D20EAC5D4771}" destId="{0EDFCC6C-3491-4A94-ADB9-5D1655F66DD6}" srcOrd="0" destOrd="0" presId="urn:microsoft.com/office/officeart/2018/2/layout/IconVerticalSolidList"/>
    <dgm:cxn modelId="{38959411-F890-4DB4-977B-2DB13D529620}" type="presParOf" srcId="{4D35EC6E-C156-4405-85F4-D20EAC5D4771}" destId="{8AB5AAC1-BEB2-4242-B9CC-9E3E9C06BA54}" srcOrd="1" destOrd="0" presId="urn:microsoft.com/office/officeart/2018/2/layout/IconVerticalSolidList"/>
    <dgm:cxn modelId="{BAF8B524-F4EB-4150-9BB7-D36D483B0458}" type="presParOf" srcId="{4D35EC6E-C156-4405-85F4-D20EAC5D4771}" destId="{9D329AC1-C8F2-4E71-B920-33F485E29BC3}" srcOrd="2" destOrd="0" presId="urn:microsoft.com/office/officeart/2018/2/layout/IconVerticalSolidList"/>
    <dgm:cxn modelId="{1CBC80DF-049D-4F2D-BFAB-07D4AF5D7FEC}" type="presParOf" srcId="{4D35EC6E-C156-4405-85F4-D20EAC5D4771}" destId="{1832C467-E754-4028-88BA-E9295FF0C0C4}" srcOrd="3" destOrd="0" presId="urn:microsoft.com/office/officeart/2018/2/layout/IconVerticalSolidList"/>
    <dgm:cxn modelId="{B4637971-D756-4E39-A1A7-92D66D7A4ACB}" type="presParOf" srcId="{E87F7715-7548-478F-A184-BD4A84ED9867}" destId="{C45C1754-4C08-470F-AA1D-6ACAFCA586B5}" srcOrd="9" destOrd="0" presId="urn:microsoft.com/office/officeart/2018/2/layout/IconVerticalSolidList"/>
    <dgm:cxn modelId="{4915A367-9783-4303-A760-10FF108B7BFA}" type="presParOf" srcId="{E87F7715-7548-478F-A184-BD4A84ED9867}" destId="{232198D3-6D86-4D0F-B6EA-90504668C161}" srcOrd="10" destOrd="0" presId="urn:microsoft.com/office/officeart/2018/2/layout/IconVerticalSolidList"/>
    <dgm:cxn modelId="{36B451EF-CBAC-4CE0-B999-942F26647FF5}" type="presParOf" srcId="{232198D3-6D86-4D0F-B6EA-90504668C161}" destId="{D7D39F4D-BD08-4447-AC91-8EDE9732627D}" srcOrd="0" destOrd="0" presId="urn:microsoft.com/office/officeart/2018/2/layout/IconVerticalSolidList"/>
    <dgm:cxn modelId="{08944B81-55D6-4DE0-A2D7-5D24083D9388}" type="presParOf" srcId="{232198D3-6D86-4D0F-B6EA-90504668C161}" destId="{A2C98851-FFE9-4568-A944-9E7CE3A52E3D}" srcOrd="1" destOrd="0" presId="urn:microsoft.com/office/officeart/2018/2/layout/IconVerticalSolidList"/>
    <dgm:cxn modelId="{DAEE481A-DB87-4B13-A12D-C054D7FA7832}" type="presParOf" srcId="{232198D3-6D86-4D0F-B6EA-90504668C161}" destId="{0FD5E56F-27D9-4D85-8EFB-6B96D5736A5C}" srcOrd="2" destOrd="0" presId="urn:microsoft.com/office/officeart/2018/2/layout/IconVerticalSolidList"/>
    <dgm:cxn modelId="{1FD515B3-1A07-4382-A7E4-7FF403DC53F2}" type="presParOf" srcId="{232198D3-6D86-4D0F-B6EA-90504668C161}" destId="{8E3FE951-EC54-4FB8-85A9-9D026F9BD437}" srcOrd="3" destOrd="0" presId="urn:microsoft.com/office/officeart/2018/2/layout/IconVerticalSolidList"/>
    <dgm:cxn modelId="{CDBF8420-371A-4976-858D-25CD2CB0F409}" type="presParOf" srcId="{E87F7715-7548-478F-A184-BD4A84ED9867}" destId="{CD670945-09CF-449A-BD70-6465E677F1EF}" srcOrd="11" destOrd="0" presId="urn:microsoft.com/office/officeart/2018/2/layout/IconVerticalSolidList"/>
    <dgm:cxn modelId="{C2764CEF-E4E1-473E-9432-6F98DF56626C}" type="presParOf" srcId="{E87F7715-7548-478F-A184-BD4A84ED9867}" destId="{06190DB6-8915-4842-B24B-9C3C85F0EF8F}" srcOrd="12" destOrd="0" presId="urn:microsoft.com/office/officeart/2018/2/layout/IconVerticalSolidList"/>
    <dgm:cxn modelId="{38B9E661-C822-42B3-A510-78C246EFAECA}" type="presParOf" srcId="{06190DB6-8915-4842-B24B-9C3C85F0EF8F}" destId="{E6ADB72C-B0FF-4340-A249-1F07A5AB0062}" srcOrd="0" destOrd="0" presId="urn:microsoft.com/office/officeart/2018/2/layout/IconVerticalSolidList"/>
    <dgm:cxn modelId="{7850FB4D-4232-43FA-BF5F-ADB0DD981ADF}" type="presParOf" srcId="{06190DB6-8915-4842-B24B-9C3C85F0EF8F}" destId="{93F6E091-9585-4422-9860-636AF7E11893}" srcOrd="1" destOrd="0" presId="urn:microsoft.com/office/officeart/2018/2/layout/IconVerticalSolidList"/>
    <dgm:cxn modelId="{808DB2A8-39F6-45A9-AC03-AAF1693C7BBD}" type="presParOf" srcId="{06190DB6-8915-4842-B24B-9C3C85F0EF8F}" destId="{9AF80243-5DD1-434F-BEF5-39DF6FA5497D}" srcOrd="2" destOrd="0" presId="urn:microsoft.com/office/officeart/2018/2/layout/IconVerticalSolidList"/>
    <dgm:cxn modelId="{8F3DB0EC-0B37-4E20-AAF8-8EDE46045095}" type="presParOf" srcId="{06190DB6-8915-4842-B24B-9C3C85F0EF8F}" destId="{1C855ECD-4E71-47EB-B8E2-BF9D43C08E2C}" srcOrd="3" destOrd="0" presId="urn:microsoft.com/office/officeart/2018/2/layout/IconVerticalSolidList"/>
    <dgm:cxn modelId="{B1AF3E5C-6AC2-44AD-93B0-37525E13D7C7}" type="presParOf" srcId="{E87F7715-7548-478F-A184-BD4A84ED9867}" destId="{871E66C6-D51E-431A-BB60-1F8656EB28CE}" srcOrd="13" destOrd="0" presId="urn:microsoft.com/office/officeart/2018/2/layout/IconVerticalSolidList"/>
    <dgm:cxn modelId="{5302831D-9CB2-4074-B175-A5E24881173F}" type="presParOf" srcId="{E87F7715-7548-478F-A184-BD4A84ED9867}" destId="{04319053-333B-472E-97F4-550C0C6C6DE3}" srcOrd="14" destOrd="0" presId="urn:microsoft.com/office/officeart/2018/2/layout/IconVerticalSolidList"/>
    <dgm:cxn modelId="{EEA4E149-2E7B-452F-8534-051C481191D5}" type="presParOf" srcId="{04319053-333B-472E-97F4-550C0C6C6DE3}" destId="{B01FC965-DD55-40E4-95C5-471CF2F6BE58}" srcOrd="0" destOrd="0" presId="urn:microsoft.com/office/officeart/2018/2/layout/IconVerticalSolidList"/>
    <dgm:cxn modelId="{252F0932-6819-432C-91BC-D2391E6733B3}" type="presParOf" srcId="{04319053-333B-472E-97F4-550C0C6C6DE3}" destId="{48CB902A-6AB5-4E7A-9847-B03723B46AEA}" srcOrd="1" destOrd="0" presId="urn:microsoft.com/office/officeart/2018/2/layout/IconVerticalSolidList"/>
    <dgm:cxn modelId="{6441517D-CD7D-4EE0-9EF9-0ED17C09209D}" type="presParOf" srcId="{04319053-333B-472E-97F4-550C0C6C6DE3}" destId="{A9CDD553-6DDB-4A2C-9F0E-CEF02F70C558}" srcOrd="2" destOrd="0" presId="urn:microsoft.com/office/officeart/2018/2/layout/IconVerticalSolidList"/>
    <dgm:cxn modelId="{004E6BD9-2985-46D3-B9E6-CEB7E9D747CD}" type="presParOf" srcId="{04319053-333B-472E-97F4-550C0C6C6DE3}" destId="{ACB93909-8854-485A-8536-A6F007C636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B8A40D-B674-4986-9F24-F65B1E4D8B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F579B3-B836-4D05-8FE0-2E0EDD0691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Daily Stand-up meeting (15 minutes max)</a:t>
          </a:r>
        </a:p>
      </dgm:t>
    </dgm:pt>
    <dgm:pt modelId="{A5BC4481-62F1-4B7C-B615-A977AEF483E7}" type="parTrans" cxnId="{DF76FFA2-149C-4999-A617-7A74651F902F}">
      <dgm:prSet/>
      <dgm:spPr/>
      <dgm:t>
        <a:bodyPr/>
        <a:lstStyle/>
        <a:p>
          <a:endParaRPr lang="en-US"/>
        </a:p>
      </dgm:t>
    </dgm:pt>
    <dgm:pt modelId="{3C9CFB7F-9F9C-4F00-B491-A93A2A78D551}" type="sibTrans" cxnId="{DF76FFA2-149C-4999-A617-7A74651F902F}">
      <dgm:prSet/>
      <dgm:spPr/>
      <dgm:t>
        <a:bodyPr/>
        <a:lstStyle/>
        <a:p>
          <a:endParaRPr lang="en-US"/>
        </a:p>
      </dgm:t>
    </dgm:pt>
    <dgm:pt modelId="{043FCE7C-C8E1-5D48-9871-F5AA4F7D9CA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Itération</a:t>
          </a:r>
        </a:p>
      </dgm:t>
    </dgm:pt>
    <dgm:pt modelId="{5AF6CB3F-206C-A84D-8C61-C5FDCC84CD2E}" type="parTrans" cxnId="{3035D544-F370-2F41-A0CF-2C4740C13F40}">
      <dgm:prSet/>
      <dgm:spPr/>
      <dgm:t>
        <a:bodyPr/>
        <a:lstStyle/>
        <a:p>
          <a:endParaRPr lang="en-GB"/>
        </a:p>
      </dgm:t>
    </dgm:pt>
    <dgm:pt modelId="{E500BAEE-FD6F-8349-BC3D-637BC8CC0DC7}" type="sibTrans" cxnId="{3035D544-F370-2F41-A0CF-2C4740C13F40}">
      <dgm:prSet/>
      <dgm:spPr/>
      <dgm:t>
        <a:bodyPr/>
        <a:lstStyle/>
        <a:p>
          <a:endParaRPr lang="en-GB"/>
        </a:p>
      </dgm:t>
    </dgm:pt>
    <dgm:pt modelId="{5C8F6ABD-3A7A-F74B-99C7-3D4E741D885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Affinage du Backlog (1 h/</a:t>
          </a:r>
          <a:r>
            <a:rPr lang="en-GB" dirty="0" err="1"/>
            <a:t>semaine</a:t>
          </a:r>
          <a:r>
            <a:rPr lang="en-GB" dirty="0"/>
            <a:t>)</a:t>
          </a:r>
        </a:p>
      </dgm:t>
    </dgm:pt>
    <dgm:pt modelId="{7F57570E-074F-484A-8C4E-E641C2D737E0}" type="parTrans" cxnId="{0CB1DA97-5E85-E74A-923A-7308FAD48D50}">
      <dgm:prSet/>
      <dgm:spPr/>
      <dgm:t>
        <a:bodyPr/>
        <a:lstStyle/>
        <a:p>
          <a:endParaRPr lang="en-GB"/>
        </a:p>
      </dgm:t>
    </dgm:pt>
    <dgm:pt modelId="{3F72239F-4314-F148-88B7-AFA88138066C}" type="sibTrans" cxnId="{0CB1DA97-5E85-E74A-923A-7308FAD48D50}">
      <dgm:prSet/>
      <dgm:spPr/>
      <dgm:t>
        <a:bodyPr/>
        <a:lstStyle/>
        <a:p>
          <a:endParaRPr lang="en-GB"/>
        </a:p>
      </dgm:t>
    </dgm:pt>
    <dgm:pt modelId="{7D6DD366-454D-9F4C-BCD7-A35D820A715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Sprint Review (2 h)</a:t>
          </a:r>
        </a:p>
      </dgm:t>
    </dgm:pt>
    <dgm:pt modelId="{D9238FC9-4547-EB45-A117-DA8194C567C8}" type="parTrans" cxnId="{046EDC1C-E325-FB4A-B1B3-4C13D23E3441}">
      <dgm:prSet/>
      <dgm:spPr/>
      <dgm:t>
        <a:bodyPr/>
        <a:lstStyle/>
        <a:p>
          <a:endParaRPr lang="en-GB"/>
        </a:p>
      </dgm:t>
    </dgm:pt>
    <dgm:pt modelId="{F9CCB09F-51EA-264F-A4FD-9052FEE78A83}" type="sibTrans" cxnId="{046EDC1C-E325-FB4A-B1B3-4C13D23E3441}">
      <dgm:prSet/>
      <dgm:spPr/>
      <dgm:t>
        <a:bodyPr/>
        <a:lstStyle/>
        <a:p>
          <a:endParaRPr lang="en-GB"/>
        </a:p>
      </dgm:t>
    </dgm:pt>
    <dgm:pt modelId="{565ED5F0-40E5-5946-B466-95A73FAECBC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Sprint retrospective (2h)</a:t>
          </a:r>
        </a:p>
      </dgm:t>
    </dgm:pt>
    <dgm:pt modelId="{CC06148E-1DE5-0548-A402-85D352BEF617}" type="parTrans" cxnId="{0551ED0D-2A5A-4341-B4AF-8B66718A5124}">
      <dgm:prSet/>
      <dgm:spPr/>
      <dgm:t>
        <a:bodyPr/>
        <a:lstStyle/>
        <a:p>
          <a:endParaRPr lang="en-GB"/>
        </a:p>
      </dgm:t>
    </dgm:pt>
    <dgm:pt modelId="{8073409D-1904-5B41-BE7D-4D8322A745AC}" type="sibTrans" cxnId="{0551ED0D-2A5A-4341-B4AF-8B66718A5124}">
      <dgm:prSet/>
      <dgm:spPr/>
      <dgm:t>
        <a:bodyPr/>
        <a:lstStyle/>
        <a:p>
          <a:endParaRPr lang="en-GB"/>
        </a:p>
      </dgm:t>
    </dgm:pt>
    <dgm:pt modelId="{CDFF021D-9CF1-4B82-A811-60335E6239C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Planification </a:t>
          </a:r>
          <a:r>
            <a:rPr lang="en-GB" dirty="0"/>
            <a:t>d'un sprint (4h)</a:t>
          </a:r>
          <a:endParaRPr lang="fr-FR" noProof="0" dirty="0"/>
        </a:p>
      </dgm:t>
    </dgm:pt>
    <dgm:pt modelId="{77C12B7D-E5CF-469A-BF7B-71597F8B8652}" type="sibTrans" cxnId="{6EA2796B-D55A-4F6C-99A6-3226F3A9217E}">
      <dgm:prSet/>
      <dgm:spPr/>
      <dgm:t>
        <a:bodyPr/>
        <a:lstStyle/>
        <a:p>
          <a:endParaRPr lang="en-US"/>
        </a:p>
      </dgm:t>
    </dgm:pt>
    <dgm:pt modelId="{F04D3ADB-2C6C-47E4-AAD6-BF8576367972}" type="parTrans" cxnId="{6EA2796B-D55A-4F6C-99A6-3226F3A9217E}">
      <dgm:prSet/>
      <dgm:spPr/>
      <dgm:t>
        <a:bodyPr/>
        <a:lstStyle/>
        <a:p>
          <a:endParaRPr lang="en-US"/>
        </a:p>
      </dgm:t>
    </dgm:pt>
    <dgm:pt modelId="{8F432FCD-DBB2-A54C-9E1A-00015C17A2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 sprints de 2 </a:t>
          </a:r>
          <a:r>
            <a:rPr lang="fr-FR" noProof="0"/>
            <a:t>semaines</a:t>
          </a:r>
          <a:endParaRPr lang="en-GB"/>
        </a:p>
      </dgm:t>
    </dgm:pt>
    <dgm:pt modelId="{488AF5C6-D3E2-E343-96D2-DC0FDCDDECD8}" type="parTrans" cxnId="{3E2A6256-F728-4A42-AB21-C36D3B912D9D}">
      <dgm:prSet/>
      <dgm:spPr/>
      <dgm:t>
        <a:bodyPr/>
        <a:lstStyle/>
        <a:p>
          <a:endParaRPr lang="en-GB"/>
        </a:p>
      </dgm:t>
    </dgm:pt>
    <dgm:pt modelId="{389B140D-B3C2-D64B-A8AF-EF6A00F452E4}" type="sibTrans" cxnId="{3E2A6256-F728-4A42-AB21-C36D3B912D9D}">
      <dgm:prSet/>
      <dgm:spPr/>
      <dgm:t>
        <a:bodyPr/>
        <a:lstStyle/>
        <a:p>
          <a:endParaRPr lang="en-GB"/>
        </a:p>
      </dgm:t>
    </dgm:pt>
    <dgm:pt modelId="{A9DF08AA-A2F9-45DB-AF8E-97E30629A693}" type="pres">
      <dgm:prSet presAssocID="{BBB8A40D-B674-4986-9F24-F65B1E4D8B59}" presName="root" presStyleCnt="0">
        <dgm:presLayoutVars>
          <dgm:dir/>
          <dgm:resizeHandles val="exact"/>
        </dgm:presLayoutVars>
      </dgm:prSet>
      <dgm:spPr/>
    </dgm:pt>
    <dgm:pt modelId="{FBC68AB0-62E2-DD44-BB67-DF515F90D1A3}" type="pres">
      <dgm:prSet presAssocID="{043FCE7C-C8E1-5D48-9871-F5AA4F7D9CA8}" presName="compNode" presStyleCnt="0"/>
      <dgm:spPr/>
    </dgm:pt>
    <dgm:pt modelId="{56F14012-8417-A342-B00B-DB0CC2B78140}" type="pres">
      <dgm:prSet presAssocID="{043FCE7C-C8E1-5D48-9871-F5AA4F7D9CA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332E576-DD8E-E64F-A518-443897AE362C}" type="pres">
      <dgm:prSet presAssocID="{043FCE7C-C8E1-5D48-9871-F5AA4F7D9CA8}" presName="spaceRect" presStyleCnt="0"/>
      <dgm:spPr/>
    </dgm:pt>
    <dgm:pt modelId="{909AD810-A5E5-2E42-B300-897A0D2BA3E8}" type="pres">
      <dgm:prSet presAssocID="{043FCE7C-C8E1-5D48-9871-F5AA4F7D9CA8}" presName="textRect" presStyleLbl="revTx" presStyleIdx="0" presStyleCnt="7">
        <dgm:presLayoutVars>
          <dgm:chMax val="1"/>
          <dgm:chPref val="1"/>
        </dgm:presLayoutVars>
      </dgm:prSet>
      <dgm:spPr/>
    </dgm:pt>
    <dgm:pt modelId="{66909292-43C9-AA4B-9224-5773BF342C22}" type="pres">
      <dgm:prSet presAssocID="{E500BAEE-FD6F-8349-BC3D-637BC8CC0DC7}" presName="sibTrans" presStyleCnt="0"/>
      <dgm:spPr/>
    </dgm:pt>
    <dgm:pt modelId="{42A05099-3CB8-7E4A-940E-5DC3CA164C2F}" type="pres">
      <dgm:prSet presAssocID="{8F432FCD-DBB2-A54C-9E1A-00015C17A2B9}" presName="compNode" presStyleCnt="0"/>
      <dgm:spPr/>
    </dgm:pt>
    <dgm:pt modelId="{036A7665-B318-8A43-9E25-4B9AEB80649E}" type="pres">
      <dgm:prSet presAssocID="{8F432FCD-DBB2-A54C-9E1A-00015C17A2B9}" presName="iconRect" presStyleLbl="nod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0EDC422-FD97-DF4A-BE38-62FE39D08FF6}" type="pres">
      <dgm:prSet presAssocID="{8F432FCD-DBB2-A54C-9E1A-00015C17A2B9}" presName="spaceRect" presStyleCnt="0"/>
      <dgm:spPr/>
    </dgm:pt>
    <dgm:pt modelId="{6B72ED14-9230-D044-9579-EB586B3020E4}" type="pres">
      <dgm:prSet presAssocID="{8F432FCD-DBB2-A54C-9E1A-00015C17A2B9}" presName="textRect" presStyleLbl="revTx" presStyleIdx="1" presStyleCnt="7">
        <dgm:presLayoutVars>
          <dgm:chMax val="1"/>
          <dgm:chPref val="1"/>
        </dgm:presLayoutVars>
      </dgm:prSet>
      <dgm:spPr/>
    </dgm:pt>
    <dgm:pt modelId="{D419191A-D579-4948-97DE-D4E6EB37DE76}" type="pres">
      <dgm:prSet presAssocID="{389B140D-B3C2-D64B-A8AF-EF6A00F452E4}" presName="sibTrans" presStyleCnt="0"/>
      <dgm:spPr/>
    </dgm:pt>
    <dgm:pt modelId="{45B5C870-DE58-49F2-A260-B4F78E284FEF}" type="pres">
      <dgm:prSet presAssocID="{61F579B3-B836-4D05-8FE0-2E0EDD069145}" presName="compNode" presStyleCnt="0"/>
      <dgm:spPr/>
    </dgm:pt>
    <dgm:pt modelId="{09AC2737-744F-423E-9BFA-48E3CFAE0227}" type="pres">
      <dgm:prSet presAssocID="{61F579B3-B836-4D05-8FE0-2E0EDD069145}" presName="iconRect" presStyleLbl="nod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11F0B44-1E04-47B1-BA14-097A1FBD7F92}" type="pres">
      <dgm:prSet presAssocID="{61F579B3-B836-4D05-8FE0-2E0EDD069145}" presName="spaceRect" presStyleCnt="0"/>
      <dgm:spPr/>
    </dgm:pt>
    <dgm:pt modelId="{C4CCB1AE-45D0-4EC6-B319-A5579D134041}" type="pres">
      <dgm:prSet presAssocID="{61F579B3-B836-4D05-8FE0-2E0EDD069145}" presName="textRect" presStyleLbl="revTx" presStyleIdx="2" presStyleCnt="7">
        <dgm:presLayoutVars>
          <dgm:chMax val="1"/>
          <dgm:chPref val="1"/>
        </dgm:presLayoutVars>
      </dgm:prSet>
      <dgm:spPr/>
    </dgm:pt>
    <dgm:pt modelId="{B6321C8D-2125-4B18-BBF7-CD61139C9ADC}" type="pres">
      <dgm:prSet presAssocID="{3C9CFB7F-9F9C-4F00-B491-A93A2A78D551}" presName="sibTrans" presStyleCnt="0"/>
      <dgm:spPr/>
    </dgm:pt>
    <dgm:pt modelId="{EC6EAB49-C0F9-4DCB-B626-09A61A809A5A}" type="pres">
      <dgm:prSet presAssocID="{CDFF021D-9CF1-4B82-A811-60335E6239C2}" presName="compNode" presStyleCnt="0"/>
      <dgm:spPr/>
    </dgm:pt>
    <dgm:pt modelId="{5DC95D4F-9757-458A-8480-061842ECA0A6}" type="pres">
      <dgm:prSet presAssocID="{CDFF021D-9CF1-4B82-A811-60335E6239C2}" presName="iconRect" presStyleLbl="node1" presStyleIdx="3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7AAFF5B-9B3B-4B6F-B971-11AC2ABB68C6}" type="pres">
      <dgm:prSet presAssocID="{CDFF021D-9CF1-4B82-A811-60335E6239C2}" presName="spaceRect" presStyleCnt="0"/>
      <dgm:spPr/>
    </dgm:pt>
    <dgm:pt modelId="{AE1F7720-AB2A-4C42-86CF-0E1B87242623}" type="pres">
      <dgm:prSet presAssocID="{CDFF021D-9CF1-4B82-A811-60335E6239C2}" presName="textRect" presStyleLbl="revTx" presStyleIdx="3" presStyleCnt="7">
        <dgm:presLayoutVars>
          <dgm:chMax val="1"/>
          <dgm:chPref val="1"/>
        </dgm:presLayoutVars>
      </dgm:prSet>
      <dgm:spPr/>
    </dgm:pt>
    <dgm:pt modelId="{78D9693C-B4DD-6641-936C-7C2657676EDD}" type="pres">
      <dgm:prSet presAssocID="{77C12B7D-E5CF-469A-BF7B-71597F8B8652}" presName="sibTrans" presStyleCnt="0"/>
      <dgm:spPr/>
    </dgm:pt>
    <dgm:pt modelId="{DD6D21C3-94A6-5C4C-80D9-9EC892EF3D3E}" type="pres">
      <dgm:prSet presAssocID="{5C8F6ABD-3A7A-F74B-99C7-3D4E741D8856}" presName="compNode" presStyleCnt="0"/>
      <dgm:spPr/>
    </dgm:pt>
    <dgm:pt modelId="{E83545AB-FF86-F240-B567-C1E053682799}" type="pres">
      <dgm:prSet presAssocID="{5C8F6ABD-3A7A-F74B-99C7-3D4E741D8856}" presName="iconRect" presStyleLbl="node1" presStyleIdx="4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7ADA9CB-D064-BF46-8A48-971127C37D9A}" type="pres">
      <dgm:prSet presAssocID="{5C8F6ABD-3A7A-F74B-99C7-3D4E741D8856}" presName="spaceRect" presStyleCnt="0"/>
      <dgm:spPr/>
    </dgm:pt>
    <dgm:pt modelId="{2FA737D5-66F9-C747-B00B-8B52FCD72BFE}" type="pres">
      <dgm:prSet presAssocID="{5C8F6ABD-3A7A-F74B-99C7-3D4E741D8856}" presName="textRect" presStyleLbl="revTx" presStyleIdx="4" presStyleCnt="7">
        <dgm:presLayoutVars>
          <dgm:chMax val="1"/>
          <dgm:chPref val="1"/>
        </dgm:presLayoutVars>
      </dgm:prSet>
      <dgm:spPr/>
    </dgm:pt>
    <dgm:pt modelId="{3CA51B50-2C1D-1944-9C24-DAA9F29D5EE6}" type="pres">
      <dgm:prSet presAssocID="{3F72239F-4314-F148-88B7-AFA88138066C}" presName="sibTrans" presStyleCnt="0"/>
      <dgm:spPr/>
    </dgm:pt>
    <dgm:pt modelId="{0649CB86-B2AA-D242-A2A9-47AAD410F19D}" type="pres">
      <dgm:prSet presAssocID="{7D6DD366-454D-9F4C-BCD7-A35D820A7151}" presName="compNode" presStyleCnt="0"/>
      <dgm:spPr/>
    </dgm:pt>
    <dgm:pt modelId="{004813C7-36BF-9B48-AB9F-4FC12B482047}" type="pres">
      <dgm:prSet presAssocID="{7D6DD366-454D-9F4C-BCD7-A35D820A7151}" presName="iconRect" presStyleLbl="node1" presStyleIdx="5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1BE33C2-AC9B-DE41-8D0B-A38866063059}" type="pres">
      <dgm:prSet presAssocID="{7D6DD366-454D-9F4C-BCD7-A35D820A7151}" presName="spaceRect" presStyleCnt="0"/>
      <dgm:spPr/>
    </dgm:pt>
    <dgm:pt modelId="{73927776-A107-C14D-A8AA-692FA83D71BA}" type="pres">
      <dgm:prSet presAssocID="{7D6DD366-454D-9F4C-BCD7-A35D820A7151}" presName="textRect" presStyleLbl="revTx" presStyleIdx="5" presStyleCnt="7">
        <dgm:presLayoutVars>
          <dgm:chMax val="1"/>
          <dgm:chPref val="1"/>
        </dgm:presLayoutVars>
      </dgm:prSet>
      <dgm:spPr/>
    </dgm:pt>
    <dgm:pt modelId="{ADB2771C-64FF-9545-96D3-1820E2CB69FC}" type="pres">
      <dgm:prSet presAssocID="{F9CCB09F-51EA-264F-A4FD-9052FEE78A83}" presName="sibTrans" presStyleCnt="0"/>
      <dgm:spPr/>
    </dgm:pt>
    <dgm:pt modelId="{0D8C4EBF-301D-D24F-B015-923D4A69EE2F}" type="pres">
      <dgm:prSet presAssocID="{565ED5F0-40E5-5946-B466-95A73FAECBCC}" presName="compNode" presStyleCnt="0"/>
      <dgm:spPr/>
    </dgm:pt>
    <dgm:pt modelId="{C3E5983A-5B4B-E94A-812C-453B0565F0D2}" type="pres">
      <dgm:prSet presAssocID="{565ED5F0-40E5-5946-B466-95A73FAECBCC}" presName="iconRect" presStyleLbl="node1" presStyleIdx="6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1841DFF-7420-9043-99A1-7F8C1AC53A0A}" type="pres">
      <dgm:prSet presAssocID="{565ED5F0-40E5-5946-B466-95A73FAECBCC}" presName="spaceRect" presStyleCnt="0"/>
      <dgm:spPr/>
    </dgm:pt>
    <dgm:pt modelId="{B8E4A9D7-EF35-3D40-8637-DFCDE47C4EA6}" type="pres">
      <dgm:prSet presAssocID="{565ED5F0-40E5-5946-B466-95A73FAECBC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2A8FE04-ECEE-4513-9975-313C84DBD49C}" type="presOf" srcId="{BBB8A40D-B674-4986-9F24-F65B1E4D8B59}" destId="{A9DF08AA-A2F9-45DB-AF8E-97E30629A693}" srcOrd="0" destOrd="0" presId="urn:microsoft.com/office/officeart/2018/2/layout/IconLabelList"/>
    <dgm:cxn modelId="{2518D10A-C5BE-824A-976A-ED1BE62989B8}" type="presOf" srcId="{7D6DD366-454D-9F4C-BCD7-A35D820A7151}" destId="{73927776-A107-C14D-A8AA-692FA83D71BA}" srcOrd="0" destOrd="0" presId="urn:microsoft.com/office/officeart/2018/2/layout/IconLabelList"/>
    <dgm:cxn modelId="{0551ED0D-2A5A-4341-B4AF-8B66718A5124}" srcId="{BBB8A40D-B674-4986-9F24-F65B1E4D8B59}" destId="{565ED5F0-40E5-5946-B466-95A73FAECBCC}" srcOrd="6" destOrd="0" parTransId="{CC06148E-1DE5-0548-A402-85D352BEF617}" sibTransId="{8073409D-1904-5B41-BE7D-4D8322A745AC}"/>
    <dgm:cxn modelId="{E0453914-4C19-BE45-80DA-85685F56C993}" type="presOf" srcId="{8F432FCD-DBB2-A54C-9E1A-00015C17A2B9}" destId="{6B72ED14-9230-D044-9579-EB586B3020E4}" srcOrd="0" destOrd="0" presId="urn:microsoft.com/office/officeart/2018/2/layout/IconLabelList"/>
    <dgm:cxn modelId="{046EDC1C-E325-FB4A-B1B3-4C13D23E3441}" srcId="{BBB8A40D-B674-4986-9F24-F65B1E4D8B59}" destId="{7D6DD366-454D-9F4C-BCD7-A35D820A7151}" srcOrd="5" destOrd="0" parTransId="{D9238FC9-4547-EB45-A117-DA8194C567C8}" sibTransId="{F9CCB09F-51EA-264F-A4FD-9052FEE78A83}"/>
    <dgm:cxn modelId="{3035D544-F370-2F41-A0CF-2C4740C13F40}" srcId="{BBB8A40D-B674-4986-9F24-F65B1E4D8B59}" destId="{043FCE7C-C8E1-5D48-9871-F5AA4F7D9CA8}" srcOrd="0" destOrd="0" parTransId="{5AF6CB3F-206C-A84D-8C61-C5FDCC84CD2E}" sibTransId="{E500BAEE-FD6F-8349-BC3D-637BC8CC0DC7}"/>
    <dgm:cxn modelId="{70D8364E-6F93-F744-BD01-7D2BE89F9278}" type="presOf" srcId="{CDFF021D-9CF1-4B82-A811-60335E6239C2}" destId="{AE1F7720-AB2A-4C42-86CF-0E1B87242623}" srcOrd="0" destOrd="0" presId="urn:microsoft.com/office/officeart/2018/2/layout/IconLabelList"/>
    <dgm:cxn modelId="{3E2A6256-F728-4A42-AB21-C36D3B912D9D}" srcId="{BBB8A40D-B674-4986-9F24-F65B1E4D8B59}" destId="{8F432FCD-DBB2-A54C-9E1A-00015C17A2B9}" srcOrd="1" destOrd="0" parTransId="{488AF5C6-D3E2-E343-96D2-DC0FDCDDECD8}" sibTransId="{389B140D-B3C2-D64B-A8AF-EF6A00F452E4}"/>
    <dgm:cxn modelId="{6EA2796B-D55A-4F6C-99A6-3226F3A9217E}" srcId="{BBB8A40D-B674-4986-9F24-F65B1E4D8B59}" destId="{CDFF021D-9CF1-4B82-A811-60335E6239C2}" srcOrd="3" destOrd="0" parTransId="{F04D3ADB-2C6C-47E4-AAD6-BF8576367972}" sibTransId="{77C12B7D-E5CF-469A-BF7B-71597F8B8652}"/>
    <dgm:cxn modelId="{1E68457D-6E14-824C-9616-D82EDC9B3852}" type="presOf" srcId="{565ED5F0-40E5-5946-B466-95A73FAECBCC}" destId="{B8E4A9D7-EF35-3D40-8637-DFCDE47C4EA6}" srcOrd="0" destOrd="0" presId="urn:microsoft.com/office/officeart/2018/2/layout/IconLabelList"/>
    <dgm:cxn modelId="{FAC7198A-7DCE-1647-8E91-BA25E7079DF2}" type="presOf" srcId="{043FCE7C-C8E1-5D48-9871-F5AA4F7D9CA8}" destId="{909AD810-A5E5-2E42-B300-897A0D2BA3E8}" srcOrd="0" destOrd="0" presId="urn:microsoft.com/office/officeart/2018/2/layout/IconLabelList"/>
    <dgm:cxn modelId="{0CB1DA97-5E85-E74A-923A-7308FAD48D50}" srcId="{BBB8A40D-B674-4986-9F24-F65B1E4D8B59}" destId="{5C8F6ABD-3A7A-F74B-99C7-3D4E741D8856}" srcOrd="4" destOrd="0" parTransId="{7F57570E-074F-484A-8C4E-E641C2D737E0}" sibTransId="{3F72239F-4314-F148-88B7-AFA88138066C}"/>
    <dgm:cxn modelId="{390C4E9F-6BA0-BC44-B27B-01A1D500AFF5}" type="presOf" srcId="{5C8F6ABD-3A7A-F74B-99C7-3D4E741D8856}" destId="{2FA737D5-66F9-C747-B00B-8B52FCD72BFE}" srcOrd="0" destOrd="0" presId="urn:microsoft.com/office/officeart/2018/2/layout/IconLabelList"/>
    <dgm:cxn modelId="{DF76FFA2-149C-4999-A617-7A74651F902F}" srcId="{BBB8A40D-B674-4986-9F24-F65B1E4D8B59}" destId="{61F579B3-B836-4D05-8FE0-2E0EDD069145}" srcOrd="2" destOrd="0" parTransId="{A5BC4481-62F1-4B7C-B615-A977AEF483E7}" sibTransId="{3C9CFB7F-9F9C-4F00-B491-A93A2A78D551}"/>
    <dgm:cxn modelId="{991C93D3-82F2-4B46-BD8A-323C560F2596}" type="presOf" srcId="{61F579B3-B836-4D05-8FE0-2E0EDD069145}" destId="{C4CCB1AE-45D0-4EC6-B319-A5579D134041}" srcOrd="0" destOrd="0" presId="urn:microsoft.com/office/officeart/2018/2/layout/IconLabelList"/>
    <dgm:cxn modelId="{9E5B6EEB-6A7B-ED4E-8F09-64852E69C838}" type="presParOf" srcId="{A9DF08AA-A2F9-45DB-AF8E-97E30629A693}" destId="{FBC68AB0-62E2-DD44-BB67-DF515F90D1A3}" srcOrd="0" destOrd="0" presId="urn:microsoft.com/office/officeart/2018/2/layout/IconLabelList"/>
    <dgm:cxn modelId="{6E0C5EE0-BAF8-D34C-ABEC-B3902F2A3A5E}" type="presParOf" srcId="{FBC68AB0-62E2-DD44-BB67-DF515F90D1A3}" destId="{56F14012-8417-A342-B00B-DB0CC2B78140}" srcOrd="0" destOrd="0" presId="urn:microsoft.com/office/officeart/2018/2/layout/IconLabelList"/>
    <dgm:cxn modelId="{FD278CC3-DAE0-624D-B044-9F0601D1DF81}" type="presParOf" srcId="{FBC68AB0-62E2-DD44-BB67-DF515F90D1A3}" destId="{2332E576-DD8E-E64F-A518-443897AE362C}" srcOrd="1" destOrd="0" presId="urn:microsoft.com/office/officeart/2018/2/layout/IconLabelList"/>
    <dgm:cxn modelId="{AEFFC67B-1BC2-D946-86D7-430F1146D79C}" type="presParOf" srcId="{FBC68AB0-62E2-DD44-BB67-DF515F90D1A3}" destId="{909AD810-A5E5-2E42-B300-897A0D2BA3E8}" srcOrd="2" destOrd="0" presId="urn:microsoft.com/office/officeart/2018/2/layout/IconLabelList"/>
    <dgm:cxn modelId="{293B8247-1E88-4045-8E3F-79FA6DD809E2}" type="presParOf" srcId="{A9DF08AA-A2F9-45DB-AF8E-97E30629A693}" destId="{66909292-43C9-AA4B-9224-5773BF342C22}" srcOrd="1" destOrd="0" presId="urn:microsoft.com/office/officeart/2018/2/layout/IconLabelList"/>
    <dgm:cxn modelId="{10D3FDD5-EEEB-1F43-B91E-BCE5FFF0B1C3}" type="presParOf" srcId="{A9DF08AA-A2F9-45DB-AF8E-97E30629A693}" destId="{42A05099-3CB8-7E4A-940E-5DC3CA164C2F}" srcOrd="2" destOrd="0" presId="urn:microsoft.com/office/officeart/2018/2/layout/IconLabelList"/>
    <dgm:cxn modelId="{923E1BBD-034A-1B44-A832-E1735E7C12A7}" type="presParOf" srcId="{42A05099-3CB8-7E4A-940E-5DC3CA164C2F}" destId="{036A7665-B318-8A43-9E25-4B9AEB80649E}" srcOrd="0" destOrd="0" presId="urn:microsoft.com/office/officeart/2018/2/layout/IconLabelList"/>
    <dgm:cxn modelId="{B14B2A80-EBDD-6948-BF5B-C265AE37CBDD}" type="presParOf" srcId="{42A05099-3CB8-7E4A-940E-5DC3CA164C2F}" destId="{F0EDC422-FD97-DF4A-BE38-62FE39D08FF6}" srcOrd="1" destOrd="0" presId="urn:microsoft.com/office/officeart/2018/2/layout/IconLabelList"/>
    <dgm:cxn modelId="{B0B01B05-06B4-2D4D-BAC1-F6BC37AD1D9A}" type="presParOf" srcId="{42A05099-3CB8-7E4A-940E-5DC3CA164C2F}" destId="{6B72ED14-9230-D044-9579-EB586B3020E4}" srcOrd="2" destOrd="0" presId="urn:microsoft.com/office/officeart/2018/2/layout/IconLabelList"/>
    <dgm:cxn modelId="{08BCB476-48A2-D843-B0CE-4A74D9467C24}" type="presParOf" srcId="{A9DF08AA-A2F9-45DB-AF8E-97E30629A693}" destId="{D419191A-D579-4948-97DE-D4E6EB37DE76}" srcOrd="3" destOrd="0" presId="urn:microsoft.com/office/officeart/2018/2/layout/IconLabelList"/>
    <dgm:cxn modelId="{653E8B11-3622-8246-9B18-78911CB4DBAC}" type="presParOf" srcId="{A9DF08AA-A2F9-45DB-AF8E-97E30629A693}" destId="{45B5C870-DE58-49F2-A260-B4F78E284FEF}" srcOrd="4" destOrd="0" presId="urn:microsoft.com/office/officeart/2018/2/layout/IconLabelList"/>
    <dgm:cxn modelId="{86658D80-2FC4-7448-B9B4-086346078E38}" type="presParOf" srcId="{45B5C870-DE58-49F2-A260-B4F78E284FEF}" destId="{09AC2737-744F-423E-9BFA-48E3CFAE0227}" srcOrd="0" destOrd="0" presId="urn:microsoft.com/office/officeart/2018/2/layout/IconLabelList"/>
    <dgm:cxn modelId="{EC23FC50-4B28-7A4D-95D5-6CA90EA4C79C}" type="presParOf" srcId="{45B5C870-DE58-49F2-A260-B4F78E284FEF}" destId="{E11F0B44-1E04-47B1-BA14-097A1FBD7F92}" srcOrd="1" destOrd="0" presId="urn:microsoft.com/office/officeart/2018/2/layout/IconLabelList"/>
    <dgm:cxn modelId="{458519EC-105B-824D-A8DB-98702D1CA6B5}" type="presParOf" srcId="{45B5C870-DE58-49F2-A260-B4F78E284FEF}" destId="{C4CCB1AE-45D0-4EC6-B319-A5579D134041}" srcOrd="2" destOrd="0" presId="urn:microsoft.com/office/officeart/2018/2/layout/IconLabelList"/>
    <dgm:cxn modelId="{4B3EC8F7-6A5C-CD48-B091-7BE1AE9AF1BC}" type="presParOf" srcId="{A9DF08AA-A2F9-45DB-AF8E-97E30629A693}" destId="{B6321C8D-2125-4B18-BBF7-CD61139C9ADC}" srcOrd="5" destOrd="0" presId="urn:microsoft.com/office/officeart/2018/2/layout/IconLabelList"/>
    <dgm:cxn modelId="{D7F75B0A-6E48-384E-BAD5-1E42FB0992E1}" type="presParOf" srcId="{A9DF08AA-A2F9-45DB-AF8E-97E30629A693}" destId="{EC6EAB49-C0F9-4DCB-B626-09A61A809A5A}" srcOrd="6" destOrd="0" presId="urn:microsoft.com/office/officeart/2018/2/layout/IconLabelList"/>
    <dgm:cxn modelId="{61895C81-E1C2-804D-A80B-DC16420ADA12}" type="presParOf" srcId="{EC6EAB49-C0F9-4DCB-B626-09A61A809A5A}" destId="{5DC95D4F-9757-458A-8480-061842ECA0A6}" srcOrd="0" destOrd="0" presId="urn:microsoft.com/office/officeart/2018/2/layout/IconLabelList"/>
    <dgm:cxn modelId="{AA651E9A-2AA1-CC4F-9F10-6A5EF3BD95B7}" type="presParOf" srcId="{EC6EAB49-C0F9-4DCB-B626-09A61A809A5A}" destId="{D7AAFF5B-9B3B-4B6F-B971-11AC2ABB68C6}" srcOrd="1" destOrd="0" presId="urn:microsoft.com/office/officeart/2018/2/layout/IconLabelList"/>
    <dgm:cxn modelId="{5B06C5B4-B795-124C-AEE1-7412CEED2F38}" type="presParOf" srcId="{EC6EAB49-C0F9-4DCB-B626-09A61A809A5A}" destId="{AE1F7720-AB2A-4C42-86CF-0E1B87242623}" srcOrd="2" destOrd="0" presId="urn:microsoft.com/office/officeart/2018/2/layout/IconLabelList"/>
    <dgm:cxn modelId="{AF1E8F84-10F0-994F-8797-976E77D47FBA}" type="presParOf" srcId="{A9DF08AA-A2F9-45DB-AF8E-97E30629A693}" destId="{78D9693C-B4DD-6641-936C-7C2657676EDD}" srcOrd="7" destOrd="0" presId="urn:microsoft.com/office/officeart/2018/2/layout/IconLabelList"/>
    <dgm:cxn modelId="{EF330CCF-EFB8-AB4F-A6E0-BDC230AE0726}" type="presParOf" srcId="{A9DF08AA-A2F9-45DB-AF8E-97E30629A693}" destId="{DD6D21C3-94A6-5C4C-80D9-9EC892EF3D3E}" srcOrd="8" destOrd="0" presId="urn:microsoft.com/office/officeart/2018/2/layout/IconLabelList"/>
    <dgm:cxn modelId="{41DF4D87-83B6-2C44-A425-52AB44724AFB}" type="presParOf" srcId="{DD6D21C3-94A6-5C4C-80D9-9EC892EF3D3E}" destId="{E83545AB-FF86-F240-B567-C1E053682799}" srcOrd="0" destOrd="0" presId="urn:microsoft.com/office/officeart/2018/2/layout/IconLabelList"/>
    <dgm:cxn modelId="{9F4127BC-608A-AA46-8223-7E14100837B3}" type="presParOf" srcId="{DD6D21C3-94A6-5C4C-80D9-9EC892EF3D3E}" destId="{D7ADA9CB-D064-BF46-8A48-971127C37D9A}" srcOrd="1" destOrd="0" presId="urn:microsoft.com/office/officeart/2018/2/layout/IconLabelList"/>
    <dgm:cxn modelId="{1670066F-D4A1-9E4F-837E-C3FA02C98E09}" type="presParOf" srcId="{DD6D21C3-94A6-5C4C-80D9-9EC892EF3D3E}" destId="{2FA737D5-66F9-C747-B00B-8B52FCD72BFE}" srcOrd="2" destOrd="0" presId="urn:microsoft.com/office/officeart/2018/2/layout/IconLabelList"/>
    <dgm:cxn modelId="{B3F5AA7E-3B49-E649-8959-F597AFB8AAC3}" type="presParOf" srcId="{A9DF08AA-A2F9-45DB-AF8E-97E30629A693}" destId="{3CA51B50-2C1D-1944-9C24-DAA9F29D5EE6}" srcOrd="9" destOrd="0" presId="urn:microsoft.com/office/officeart/2018/2/layout/IconLabelList"/>
    <dgm:cxn modelId="{C1AFEE96-B223-634D-899B-2C1C3E4D99B4}" type="presParOf" srcId="{A9DF08AA-A2F9-45DB-AF8E-97E30629A693}" destId="{0649CB86-B2AA-D242-A2A9-47AAD410F19D}" srcOrd="10" destOrd="0" presId="urn:microsoft.com/office/officeart/2018/2/layout/IconLabelList"/>
    <dgm:cxn modelId="{3B3C39F1-253B-5E43-B2D9-680E84DFE1B2}" type="presParOf" srcId="{0649CB86-B2AA-D242-A2A9-47AAD410F19D}" destId="{004813C7-36BF-9B48-AB9F-4FC12B482047}" srcOrd="0" destOrd="0" presId="urn:microsoft.com/office/officeart/2018/2/layout/IconLabelList"/>
    <dgm:cxn modelId="{9D28B64B-410F-7746-A400-02FA56CA3028}" type="presParOf" srcId="{0649CB86-B2AA-D242-A2A9-47AAD410F19D}" destId="{51BE33C2-AC9B-DE41-8D0B-A38866063059}" srcOrd="1" destOrd="0" presId="urn:microsoft.com/office/officeart/2018/2/layout/IconLabelList"/>
    <dgm:cxn modelId="{80CEF7A1-B7CD-6E40-B0C5-B735C26EADAD}" type="presParOf" srcId="{0649CB86-B2AA-D242-A2A9-47AAD410F19D}" destId="{73927776-A107-C14D-A8AA-692FA83D71BA}" srcOrd="2" destOrd="0" presId="urn:microsoft.com/office/officeart/2018/2/layout/IconLabelList"/>
    <dgm:cxn modelId="{098284A6-DDBC-644B-BDFA-29D0DC379955}" type="presParOf" srcId="{A9DF08AA-A2F9-45DB-AF8E-97E30629A693}" destId="{ADB2771C-64FF-9545-96D3-1820E2CB69FC}" srcOrd="11" destOrd="0" presId="urn:microsoft.com/office/officeart/2018/2/layout/IconLabelList"/>
    <dgm:cxn modelId="{8C00FFBA-8794-4640-9605-8AA895D08C82}" type="presParOf" srcId="{A9DF08AA-A2F9-45DB-AF8E-97E30629A693}" destId="{0D8C4EBF-301D-D24F-B015-923D4A69EE2F}" srcOrd="12" destOrd="0" presId="urn:microsoft.com/office/officeart/2018/2/layout/IconLabelList"/>
    <dgm:cxn modelId="{1A8D2390-1437-C242-B340-FF57B3933375}" type="presParOf" srcId="{0D8C4EBF-301D-D24F-B015-923D4A69EE2F}" destId="{C3E5983A-5B4B-E94A-812C-453B0565F0D2}" srcOrd="0" destOrd="0" presId="urn:microsoft.com/office/officeart/2018/2/layout/IconLabelList"/>
    <dgm:cxn modelId="{D4586D64-9A6D-7643-B1B0-84439648E2E8}" type="presParOf" srcId="{0D8C4EBF-301D-D24F-B015-923D4A69EE2F}" destId="{61841DFF-7420-9043-99A1-7F8C1AC53A0A}" srcOrd="1" destOrd="0" presId="urn:microsoft.com/office/officeart/2018/2/layout/IconLabelList"/>
    <dgm:cxn modelId="{975F734D-314D-2C40-84C2-645F85A1C52D}" type="presParOf" srcId="{0D8C4EBF-301D-D24F-B015-923D4A69EE2F}" destId="{B8E4A9D7-EF35-3D40-8637-DFCDE47C4EA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defRPr cap="all"/>
          </a:pPr>
          <a:r>
            <a:rPr lang="en-US" dirty="0"/>
            <a:t>Serveur Node.js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F80AC925-2F72-489E-B3EF-928739DAAAA1}">
      <dgm:prSet/>
      <dgm:spPr/>
      <dgm:t>
        <a:bodyPr/>
        <a:lstStyle/>
        <a:p>
          <a:pPr>
            <a:defRPr cap="all"/>
          </a:pPr>
          <a:r>
            <a:rPr lang="en-US" dirty="0"/>
            <a:t>Interface Utilisateur</a:t>
          </a:r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BDA15D35-6003-47F9-8489-F2805A70E435}">
      <dgm:prSet/>
      <dgm:spPr/>
      <dgm:t>
        <a:bodyPr/>
        <a:lstStyle/>
        <a:p>
          <a:pPr>
            <a:defRPr cap="all"/>
          </a:pPr>
          <a:r>
            <a:rPr lang="en-US" dirty="0"/>
            <a:t>Navigation entre les activités Android</a:t>
          </a:r>
        </a:p>
      </dgm:t>
    </dgm:pt>
    <dgm:pt modelId="{53844731-6714-4311-9E9E-AAAE23EA290A}" type="parTrans" cxnId="{30728AC1-7E1D-4828-A053-8762125E3816}">
      <dgm:prSet/>
      <dgm:spPr/>
      <dgm:t>
        <a:bodyPr/>
        <a:lstStyle/>
        <a:p>
          <a:endParaRPr lang="en-US"/>
        </a:p>
      </dgm:t>
    </dgm:pt>
    <dgm:pt modelId="{DE653631-E7CB-432D-9068-6B5FA06B3AD2}" type="sibTrans" cxnId="{30728AC1-7E1D-4828-A053-8762125E3816}">
      <dgm:prSet/>
      <dgm:spPr/>
      <dgm:t>
        <a:bodyPr/>
        <a:lstStyle/>
        <a:p>
          <a:endParaRPr lang="en-US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3"/>
      <dgm:spPr/>
    </dgm:pt>
    <dgm:pt modelId="{7BFBDDF5-5BA9-47CA-AD2A-948519A41052}" type="pres">
      <dgm:prSet presAssocID="{EC4BF26E-E2E1-4A26-935B-5AAA490B2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3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1" presStyleCnt="3"/>
      <dgm:spPr/>
    </dgm:pt>
    <dgm:pt modelId="{E3EC4BD0-231D-44CB-91C6-DFD63DA8FCDA}" type="pres">
      <dgm:prSet presAssocID="{F80AC925-2F72-489E-B3EF-928739DAAAA1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1" presStyleCnt="3">
        <dgm:presLayoutVars>
          <dgm:chMax val="1"/>
          <dgm:chPref val="1"/>
        </dgm:presLayoutVars>
      </dgm:prSet>
      <dgm:spPr/>
    </dgm:pt>
    <dgm:pt modelId="{80355ABE-6593-4819-AD42-8625652B8601}" type="pres">
      <dgm:prSet presAssocID="{24ED7FAC-83AD-4F87-8885-B7078D18592F}" presName="sibTrans" presStyleCnt="0"/>
      <dgm:spPr/>
    </dgm:pt>
    <dgm:pt modelId="{677B01C0-7951-43EE-9623-04737BC15AE3}" type="pres">
      <dgm:prSet presAssocID="{BDA15D35-6003-47F9-8489-F2805A70E435}" presName="compNode" presStyleCnt="0"/>
      <dgm:spPr/>
    </dgm:pt>
    <dgm:pt modelId="{0CCD5A54-E709-42D5-93CE-13C48DF7594E}" type="pres">
      <dgm:prSet presAssocID="{BDA15D35-6003-47F9-8489-F2805A70E435}" presName="iconBgRect" presStyleLbl="bgShp" presStyleIdx="2" presStyleCnt="3"/>
      <dgm:spPr/>
    </dgm:pt>
    <dgm:pt modelId="{EF65853B-3DB8-48FA-998B-4013775780EF}" type="pres">
      <dgm:prSet presAssocID="{BDA15D35-6003-47F9-8489-F2805A70E435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E8CB5C3A-2012-4705-BF88-8D394FB6E35B}" type="pres">
      <dgm:prSet presAssocID="{BDA15D35-6003-47F9-8489-F2805A70E435}" presName="spaceRect" presStyleCnt="0"/>
      <dgm:spPr/>
    </dgm:pt>
    <dgm:pt modelId="{F8DC8407-8B5F-461A-AAFF-3E2C683FAFEF}" type="pres">
      <dgm:prSet presAssocID="{BDA15D35-6003-47F9-8489-F2805A70E4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1" destOrd="0" parTransId="{35BE1E63-3D32-40E2-860E-2238C4E20578}" sibTransId="{24ED7FAC-83AD-4F87-8885-B7078D18592F}"/>
    <dgm:cxn modelId="{51D9923C-7A3F-4A03-88F2-C77B044AC5A4}" type="presOf" srcId="{BDA15D35-6003-47F9-8489-F2805A70E435}" destId="{F8DC8407-8B5F-461A-AAFF-3E2C683FAFEF}" srcOrd="0" destOrd="0" presId="urn:microsoft.com/office/officeart/2018/5/layout/IconCircleLabelList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6FD11192-B08F-47BC-8F25-CCE15483EA23}" type="presOf" srcId="{F80AC925-2F72-489E-B3EF-928739DAAAA1}" destId="{E65ED937-BBC0-4C78-87D2-C91F19D771AF}" srcOrd="0" destOrd="0" presId="urn:microsoft.com/office/officeart/2018/5/layout/IconCircleLabelList"/>
    <dgm:cxn modelId="{30728AC1-7E1D-4828-A053-8762125E3816}" srcId="{FD87D28C-FF84-4B0F-8221-13EB1F2B325D}" destId="{BDA15D35-6003-47F9-8489-F2805A70E435}" srcOrd="2" destOrd="0" parTransId="{53844731-6714-4311-9E9E-AAAE23EA290A}" sibTransId="{DE653631-E7CB-432D-9068-6B5FA06B3AD2}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484E1B41-BE95-4855-9AA3-C8FBC049B8A1}" type="presParOf" srcId="{9F3F715C-1D5B-4C94-BA9A-5DA4C541F4C3}" destId="{0EC98E32-1452-4B48-AE76-7621EECB8718}" srcOrd="2" destOrd="0" presId="urn:microsoft.com/office/officeart/2018/5/layout/IconCircleLabelList"/>
    <dgm:cxn modelId="{BC72C5FF-E30B-47AB-9BFD-A5B1C5CCB273}" type="presParOf" srcId="{0EC98E32-1452-4B48-AE76-7621EECB8718}" destId="{9F3E46B5-4B68-4C45-BDBC-00FEA3AE98BF}" srcOrd="0" destOrd="0" presId="urn:microsoft.com/office/officeart/2018/5/layout/IconCircleLabelList"/>
    <dgm:cxn modelId="{D96BE74E-29F5-4D5E-AE53-440C66AD6BE7}" type="presParOf" srcId="{0EC98E32-1452-4B48-AE76-7621EECB8718}" destId="{E3EC4BD0-231D-44CB-91C6-DFD63DA8FCDA}" srcOrd="1" destOrd="0" presId="urn:microsoft.com/office/officeart/2018/5/layout/IconCircleLabelList"/>
    <dgm:cxn modelId="{2A8FDBFC-D305-4A6B-91F9-079FB1BB07F3}" type="presParOf" srcId="{0EC98E32-1452-4B48-AE76-7621EECB8718}" destId="{1288CA57-09E4-4297-AE66-712F3D47D568}" srcOrd="2" destOrd="0" presId="urn:microsoft.com/office/officeart/2018/5/layout/IconCircleLabelList"/>
    <dgm:cxn modelId="{704861C6-5E75-4FA5-8570-A835BF08F397}" type="presParOf" srcId="{0EC98E32-1452-4B48-AE76-7621EECB8718}" destId="{E65ED937-BBC0-4C78-87D2-C91F19D771AF}" srcOrd="3" destOrd="0" presId="urn:microsoft.com/office/officeart/2018/5/layout/IconCircleLabelList"/>
    <dgm:cxn modelId="{22D0E0BD-101E-4CE5-8E11-748B70C3EB5B}" type="presParOf" srcId="{9F3F715C-1D5B-4C94-BA9A-5DA4C541F4C3}" destId="{80355ABE-6593-4819-AD42-8625652B8601}" srcOrd="3" destOrd="0" presId="urn:microsoft.com/office/officeart/2018/5/layout/IconCircleLabelList"/>
    <dgm:cxn modelId="{18CF12DC-D274-4A73-B6FD-A1ED73FEBB1B}" type="presParOf" srcId="{9F3F715C-1D5B-4C94-BA9A-5DA4C541F4C3}" destId="{677B01C0-7951-43EE-9623-04737BC15AE3}" srcOrd="4" destOrd="0" presId="urn:microsoft.com/office/officeart/2018/5/layout/IconCircleLabelList"/>
    <dgm:cxn modelId="{67D2FEA6-39A8-438A-8FC1-1918B60CC1F7}" type="presParOf" srcId="{677B01C0-7951-43EE-9623-04737BC15AE3}" destId="{0CCD5A54-E709-42D5-93CE-13C48DF7594E}" srcOrd="0" destOrd="0" presId="urn:microsoft.com/office/officeart/2018/5/layout/IconCircleLabelList"/>
    <dgm:cxn modelId="{6F0FC80A-97EE-43ED-B05D-05CF19840CB3}" type="presParOf" srcId="{677B01C0-7951-43EE-9623-04737BC15AE3}" destId="{EF65853B-3DB8-48FA-998B-4013775780EF}" srcOrd="1" destOrd="0" presId="urn:microsoft.com/office/officeart/2018/5/layout/IconCircleLabelList"/>
    <dgm:cxn modelId="{7BFE1A72-566F-4C09-84E4-747758A81394}" type="presParOf" srcId="{677B01C0-7951-43EE-9623-04737BC15AE3}" destId="{E8CB5C3A-2012-4705-BF88-8D394FB6E35B}" srcOrd="2" destOrd="0" presId="urn:microsoft.com/office/officeart/2018/5/layout/IconCircleLabelList"/>
    <dgm:cxn modelId="{FD9C39D7-4EBE-4B40-9517-5EC0D5FB5F83}" type="presParOf" srcId="{677B01C0-7951-43EE-9623-04737BC15AE3}" destId="{F8DC8407-8B5F-461A-AAFF-3E2C683FAFE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E3ACF6-9AC1-4F4C-9329-1C4C939979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CC1CE27-C069-4351-912E-3147FB2D0848}">
      <dgm:prSet/>
      <dgm:spPr/>
      <dgm:t>
        <a:bodyPr/>
        <a:lstStyle/>
        <a:p>
          <a:pPr>
            <a:defRPr cap="all"/>
          </a:pPr>
          <a:r>
            <a:rPr lang="en-US" dirty="0"/>
            <a:t>Connexion au Cloud (serveur Node.js)</a:t>
          </a:r>
        </a:p>
      </dgm:t>
    </dgm:pt>
    <dgm:pt modelId="{E2A41484-3415-4B3E-8760-95515578C245}" type="parTrans" cxnId="{1E0497DF-27B0-485E-B4DB-555D72F17716}">
      <dgm:prSet/>
      <dgm:spPr/>
      <dgm:t>
        <a:bodyPr/>
        <a:lstStyle/>
        <a:p>
          <a:endParaRPr lang="en-US"/>
        </a:p>
      </dgm:t>
    </dgm:pt>
    <dgm:pt modelId="{B8E6390C-25D4-4CFA-A443-14E6C55124DE}" type="sibTrans" cxnId="{1E0497DF-27B0-485E-B4DB-555D72F17716}">
      <dgm:prSet/>
      <dgm:spPr/>
      <dgm:t>
        <a:bodyPr/>
        <a:lstStyle/>
        <a:p>
          <a:endParaRPr lang="en-US"/>
        </a:p>
      </dgm:t>
    </dgm:pt>
    <dgm:pt modelId="{165B078C-F46E-4B3E-8F53-5AB2383E83A2}">
      <dgm:prSet/>
      <dgm:spPr/>
      <dgm:t>
        <a:bodyPr/>
        <a:lstStyle/>
        <a:p>
          <a:pPr>
            <a:defRPr cap="all"/>
          </a:pPr>
          <a:r>
            <a:rPr lang="en-US" dirty="0"/>
            <a:t>Récupération des articles du Cloud</a:t>
          </a:r>
        </a:p>
      </dgm:t>
    </dgm:pt>
    <dgm:pt modelId="{7369D1CF-3F0A-431E-9EB4-972766E9AD6D}" type="parTrans" cxnId="{69FA76A6-9935-43C1-AEB6-5A3E4678966D}">
      <dgm:prSet/>
      <dgm:spPr/>
      <dgm:t>
        <a:bodyPr/>
        <a:lstStyle/>
        <a:p>
          <a:endParaRPr lang="en-US"/>
        </a:p>
      </dgm:t>
    </dgm:pt>
    <dgm:pt modelId="{A8F95CEC-2A20-497B-A60D-F10D0FC96728}" type="sibTrans" cxnId="{69FA76A6-9935-43C1-AEB6-5A3E4678966D}">
      <dgm:prSet/>
      <dgm:spPr/>
      <dgm:t>
        <a:bodyPr/>
        <a:lstStyle/>
        <a:p>
          <a:endParaRPr lang="en-US"/>
        </a:p>
      </dgm:t>
    </dgm:pt>
    <dgm:pt modelId="{6526B177-D662-4668-8616-808237069116}" type="pres">
      <dgm:prSet presAssocID="{D8E3ACF6-9AC1-4F4C-9329-1C4C9399793F}" presName="root" presStyleCnt="0">
        <dgm:presLayoutVars>
          <dgm:dir/>
          <dgm:resizeHandles val="exact"/>
        </dgm:presLayoutVars>
      </dgm:prSet>
      <dgm:spPr/>
    </dgm:pt>
    <dgm:pt modelId="{6A45BB02-34D0-45A9-A3CD-C2F327B37303}" type="pres">
      <dgm:prSet presAssocID="{9CC1CE27-C069-4351-912E-3147FB2D0848}" presName="compNode" presStyleCnt="0"/>
      <dgm:spPr/>
    </dgm:pt>
    <dgm:pt modelId="{8E70F587-1058-4FDD-B731-9E8A2A3748C1}" type="pres">
      <dgm:prSet presAssocID="{9CC1CE27-C069-4351-912E-3147FB2D084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89449CC-CB03-43F6-8662-8BCB68BA7EF8}" type="pres">
      <dgm:prSet presAssocID="{9CC1CE27-C069-4351-912E-3147FB2D08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77C534D-04AA-49E4-A7DB-6F36B4A0D3E4}" type="pres">
      <dgm:prSet presAssocID="{9CC1CE27-C069-4351-912E-3147FB2D0848}" presName="spaceRect" presStyleCnt="0"/>
      <dgm:spPr/>
    </dgm:pt>
    <dgm:pt modelId="{C5EEE785-D9E6-4B7D-8516-E66E12928DC9}" type="pres">
      <dgm:prSet presAssocID="{9CC1CE27-C069-4351-912E-3147FB2D0848}" presName="textRect" presStyleLbl="revTx" presStyleIdx="0" presStyleCnt="2">
        <dgm:presLayoutVars>
          <dgm:chMax val="1"/>
          <dgm:chPref val="1"/>
        </dgm:presLayoutVars>
      </dgm:prSet>
      <dgm:spPr/>
    </dgm:pt>
    <dgm:pt modelId="{FF6A1433-5008-42B3-8191-F6E998040096}" type="pres">
      <dgm:prSet presAssocID="{B8E6390C-25D4-4CFA-A443-14E6C55124DE}" presName="sibTrans" presStyleCnt="0"/>
      <dgm:spPr/>
    </dgm:pt>
    <dgm:pt modelId="{3CA07B93-7824-43E9-9C31-686A9A1FC5D2}" type="pres">
      <dgm:prSet presAssocID="{165B078C-F46E-4B3E-8F53-5AB2383E83A2}" presName="compNode" presStyleCnt="0"/>
      <dgm:spPr/>
    </dgm:pt>
    <dgm:pt modelId="{C1315EA1-150D-454B-BCC8-DC57E9F59A2D}" type="pres">
      <dgm:prSet presAssocID="{165B078C-F46E-4B3E-8F53-5AB2383E83A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735099F-5919-42D8-9737-7BC77FF473E9}" type="pres">
      <dgm:prSet presAssocID="{165B078C-F46E-4B3E-8F53-5AB2383E83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B98A12B-DCC8-4A08-9E25-9BDDA701BFBC}" type="pres">
      <dgm:prSet presAssocID="{165B078C-F46E-4B3E-8F53-5AB2383E83A2}" presName="spaceRect" presStyleCnt="0"/>
      <dgm:spPr/>
    </dgm:pt>
    <dgm:pt modelId="{75561DDA-19B8-48F7-ADC5-501164833489}" type="pres">
      <dgm:prSet presAssocID="{165B078C-F46E-4B3E-8F53-5AB2383E83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83723B-571A-4B1D-9A98-368956551283}" type="presOf" srcId="{D8E3ACF6-9AC1-4F4C-9329-1C4C9399793F}" destId="{6526B177-D662-4668-8616-808237069116}" srcOrd="0" destOrd="0" presId="urn:microsoft.com/office/officeart/2018/5/layout/IconLeafLabelList"/>
    <dgm:cxn modelId="{E8DAF84F-395A-47C8-9F03-1C3C9A1EC268}" type="presOf" srcId="{9CC1CE27-C069-4351-912E-3147FB2D0848}" destId="{C5EEE785-D9E6-4B7D-8516-E66E12928DC9}" srcOrd="0" destOrd="0" presId="urn:microsoft.com/office/officeart/2018/5/layout/IconLeafLabelList"/>
    <dgm:cxn modelId="{50517A97-F70D-4653-A65F-751D25B02267}" type="presOf" srcId="{165B078C-F46E-4B3E-8F53-5AB2383E83A2}" destId="{75561DDA-19B8-48F7-ADC5-501164833489}" srcOrd="0" destOrd="0" presId="urn:microsoft.com/office/officeart/2018/5/layout/IconLeafLabelList"/>
    <dgm:cxn modelId="{69FA76A6-9935-43C1-AEB6-5A3E4678966D}" srcId="{D8E3ACF6-9AC1-4F4C-9329-1C4C9399793F}" destId="{165B078C-F46E-4B3E-8F53-5AB2383E83A2}" srcOrd="1" destOrd="0" parTransId="{7369D1CF-3F0A-431E-9EB4-972766E9AD6D}" sibTransId="{A8F95CEC-2A20-497B-A60D-F10D0FC96728}"/>
    <dgm:cxn modelId="{1E0497DF-27B0-485E-B4DB-555D72F17716}" srcId="{D8E3ACF6-9AC1-4F4C-9329-1C4C9399793F}" destId="{9CC1CE27-C069-4351-912E-3147FB2D0848}" srcOrd="0" destOrd="0" parTransId="{E2A41484-3415-4B3E-8760-95515578C245}" sibTransId="{B8E6390C-25D4-4CFA-A443-14E6C55124DE}"/>
    <dgm:cxn modelId="{140DAE49-C8B0-4FC6-9DA8-5D2DAA62A712}" type="presParOf" srcId="{6526B177-D662-4668-8616-808237069116}" destId="{6A45BB02-34D0-45A9-A3CD-C2F327B37303}" srcOrd="0" destOrd="0" presId="urn:microsoft.com/office/officeart/2018/5/layout/IconLeafLabelList"/>
    <dgm:cxn modelId="{604D6224-D54E-4F46-BDB3-3F8BEDC25C58}" type="presParOf" srcId="{6A45BB02-34D0-45A9-A3CD-C2F327B37303}" destId="{8E70F587-1058-4FDD-B731-9E8A2A3748C1}" srcOrd="0" destOrd="0" presId="urn:microsoft.com/office/officeart/2018/5/layout/IconLeafLabelList"/>
    <dgm:cxn modelId="{8746C3F0-E880-4153-854F-8878758B7BDC}" type="presParOf" srcId="{6A45BB02-34D0-45A9-A3CD-C2F327B37303}" destId="{189449CC-CB03-43F6-8662-8BCB68BA7EF8}" srcOrd="1" destOrd="0" presId="urn:microsoft.com/office/officeart/2018/5/layout/IconLeafLabelList"/>
    <dgm:cxn modelId="{E2660F93-39EF-4293-9990-441DA2C7847D}" type="presParOf" srcId="{6A45BB02-34D0-45A9-A3CD-C2F327B37303}" destId="{677C534D-04AA-49E4-A7DB-6F36B4A0D3E4}" srcOrd="2" destOrd="0" presId="urn:microsoft.com/office/officeart/2018/5/layout/IconLeafLabelList"/>
    <dgm:cxn modelId="{AF37B13F-8700-4F08-BA43-CB774EBC9E2F}" type="presParOf" srcId="{6A45BB02-34D0-45A9-A3CD-C2F327B37303}" destId="{C5EEE785-D9E6-4B7D-8516-E66E12928DC9}" srcOrd="3" destOrd="0" presId="urn:microsoft.com/office/officeart/2018/5/layout/IconLeafLabelList"/>
    <dgm:cxn modelId="{468529F8-0FC8-42C2-9577-0C755A60904D}" type="presParOf" srcId="{6526B177-D662-4668-8616-808237069116}" destId="{FF6A1433-5008-42B3-8191-F6E998040096}" srcOrd="1" destOrd="0" presId="urn:microsoft.com/office/officeart/2018/5/layout/IconLeafLabelList"/>
    <dgm:cxn modelId="{A2EDB597-9F8C-455D-BECF-7B7E5DA10B13}" type="presParOf" srcId="{6526B177-D662-4668-8616-808237069116}" destId="{3CA07B93-7824-43E9-9C31-686A9A1FC5D2}" srcOrd="2" destOrd="0" presId="urn:microsoft.com/office/officeart/2018/5/layout/IconLeafLabelList"/>
    <dgm:cxn modelId="{363E0D8E-E476-4607-B81B-EF6FB7B124E5}" type="presParOf" srcId="{3CA07B93-7824-43E9-9C31-686A9A1FC5D2}" destId="{C1315EA1-150D-454B-BCC8-DC57E9F59A2D}" srcOrd="0" destOrd="0" presId="urn:microsoft.com/office/officeart/2018/5/layout/IconLeafLabelList"/>
    <dgm:cxn modelId="{39A09C82-F000-4CF6-A32B-01C6B2974902}" type="presParOf" srcId="{3CA07B93-7824-43E9-9C31-686A9A1FC5D2}" destId="{7735099F-5919-42D8-9737-7BC77FF473E9}" srcOrd="1" destOrd="0" presId="urn:microsoft.com/office/officeart/2018/5/layout/IconLeafLabelList"/>
    <dgm:cxn modelId="{BD9799AE-6FC3-4613-A3B7-E4CAAAB9D5AC}" type="presParOf" srcId="{3CA07B93-7824-43E9-9C31-686A9A1FC5D2}" destId="{EB98A12B-DCC8-4A08-9E25-9BDDA701BFBC}" srcOrd="2" destOrd="0" presId="urn:microsoft.com/office/officeart/2018/5/layout/IconLeafLabelList"/>
    <dgm:cxn modelId="{1B9DCD9B-49CA-4D67-95AE-42A4E77AA7E2}" type="presParOf" srcId="{3CA07B93-7824-43E9-9C31-686A9A1FC5D2}" destId="{75561DDA-19B8-48F7-ADC5-50116483348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Git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F80AC925-2F72-489E-B3EF-928739DAAA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GitHub</a:t>
          </a:r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BDA15D35-6003-47F9-8489-F2805A70E4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Visual Studio Code</a:t>
          </a:r>
        </a:p>
      </dgm:t>
    </dgm:pt>
    <dgm:pt modelId="{53844731-6714-4311-9E9E-AAAE23EA290A}" type="parTrans" cxnId="{30728AC1-7E1D-4828-A053-8762125E3816}">
      <dgm:prSet/>
      <dgm:spPr/>
      <dgm:t>
        <a:bodyPr/>
        <a:lstStyle/>
        <a:p>
          <a:endParaRPr lang="en-US"/>
        </a:p>
      </dgm:t>
    </dgm:pt>
    <dgm:pt modelId="{DE653631-E7CB-432D-9068-6B5FA06B3AD2}" type="sibTrans" cxnId="{30728AC1-7E1D-4828-A053-8762125E3816}">
      <dgm:prSet/>
      <dgm:spPr/>
      <dgm:t>
        <a:bodyPr/>
        <a:lstStyle/>
        <a:p>
          <a:endParaRPr lang="en-US"/>
        </a:p>
      </dgm:t>
    </dgm:pt>
    <dgm:pt modelId="{1E1EEF5F-11DD-3348-815F-F6D1A2C3FB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Android Studio</a:t>
          </a:r>
        </a:p>
      </dgm:t>
    </dgm:pt>
    <dgm:pt modelId="{0429F628-B893-2346-9367-B42C69D1545C}" type="parTrans" cxnId="{9A14463E-E287-484E-93ED-7EC03C2F154D}">
      <dgm:prSet/>
      <dgm:spPr/>
      <dgm:t>
        <a:bodyPr/>
        <a:lstStyle/>
        <a:p>
          <a:endParaRPr lang="en-GB"/>
        </a:p>
      </dgm:t>
    </dgm:pt>
    <dgm:pt modelId="{7685C041-A1A0-B54D-B3A0-95D28FF2CC40}" type="sibTrans" cxnId="{9A14463E-E287-484E-93ED-7EC03C2F154D}">
      <dgm:prSet/>
      <dgm:spPr/>
      <dgm:t>
        <a:bodyPr/>
        <a:lstStyle/>
        <a:p>
          <a:endParaRPr lang="en-GB"/>
        </a:p>
      </dgm:t>
    </dgm:pt>
    <dgm:pt modelId="{EDDD0289-9D91-B442-9559-5264AD5DDC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émulateur Android</a:t>
          </a:r>
        </a:p>
      </dgm:t>
    </dgm:pt>
    <dgm:pt modelId="{FC994A64-8ED0-CB4D-AD9B-2D3275686744}" type="parTrans" cxnId="{0DB3961D-E58F-AD4C-871F-CAC943EDD398}">
      <dgm:prSet/>
      <dgm:spPr/>
      <dgm:t>
        <a:bodyPr/>
        <a:lstStyle/>
        <a:p>
          <a:endParaRPr lang="en-GB"/>
        </a:p>
      </dgm:t>
    </dgm:pt>
    <dgm:pt modelId="{00D2C367-7C76-5B44-9B97-72E2A4E57434}" type="sibTrans" cxnId="{0DB3961D-E58F-AD4C-871F-CAC943EDD398}">
      <dgm:prSet/>
      <dgm:spPr/>
      <dgm:t>
        <a:bodyPr/>
        <a:lstStyle/>
        <a:p>
          <a:endParaRPr lang="en-GB"/>
        </a:p>
      </dgm:t>
    </dgm:pt>
    <dgm:pt modelId="{2273976C-4FDD-EA4B-8B77-CA7CD48FB2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Draw.io</a:t>
          </a:r>
        </a:p>
      </dgm:t>
    </dgm:pt>
    <dgm:pt modelId="{80B069B8-E480-674F-A50A-F91D574686E4}" type="parTrans" cxnId="{CFB5045D-ABBA-8144-98E2-70D1EBA6E1CC}">
      <dgm:prSet/>
      <dgm:spPr/>
      <dgm:t>
        <a:bodyPr/>
        <a:lstStyle/>
        <a:p>
          <a:endParaRPr lang="en-GB"/>
        </a:p>
      </dgm:t>
    </dgm:pt>
    <dgm:pt modelId="{F0B469B5-4FA8-0446-8CEC-89F40227B1AE}" type="sibTrans" cxnId="{CFB5045D-ABBA-8144-98E2-70D1EBA6E1CC}">
      <dgm:prSet/>
      <dgm:spPr/>
      <dgm:t>
        <a:bodyPr/>
        <a:lstStyle/>
        <a:p>
          <a:endParaRPr lang="en-GB"/>
        </a:p>
      </dgm:t>
    </dgm:pt>
    <dgm:pt modelId="{22770D66-90E3-7641-9963-75AEAD12ED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Word</a:t>
          </a:r>
        </a:p>
      </dgm:t>
    </dgm:pt>
    <dgm:pt modelId="{566DCD93-FE88-F648-B41E-11ABA3B37189}" type="parTrans" cxnId="{2B703BED-33C7-8245-9400-1BD1294F5158}">
      <dgm:prSet/>
      <dgm:spPr/>
      <dgm:t>
        <a:bodyPr/>
        <a:lstStyle/>
        <a:p>
          <a:endParaRPr lang="en-GB"/>
        </a:p>
      </dgm:t>
    </dgm:pt>
    <dgm:pt modelId="{DED78E22-1D27-AC49-83A9-91A4D2CF2656}" type="sibTrans" cxnId="{2B703BED-33C7-8245-9400-1BD1294F5158}">
      <dgm:prSet/>
      <dgm:spPr/>
      <dgm:t>
        <a:bodyPr/>
        <a:lstStyle/>
        <a:p>
          <a:endParaRPr lang="en-GB"/>
        </a:p>
      </dgm:t>
    </dgm:pt>
    <dgm:pt modelId="{45E5AF18-F769-D14A-A042-A1626A9C21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PowerPoint</a:t>
          </a:r>
        </a:p>
      </dgm:t>
    </dgm:pt>
    <dgm:pt modelId="{765CB4CD-BA04-F746-97D2-F9E7A1038A3A}" type="parTrans" cxnId="{A0BAEEDD-1155-EC49-9EAC-5CC293D19347}">
      <dgm:prSet/>
      <dgm:spPr/>
      <dgm:t>
        <a:bodyPr/>
        <a:lstStyle/>
        <a:p>
          <a:endParaRPr lang="en-GB"/>
        </a:p>
      </dgm:t>
    </dgm:pt>
    <dgm:pt modelId="{003B5E03-59D7-4047-BD2C-EE734AEEF9C4}" type="sibTrans" cxnId="{A0BAEEDD-1155-EC49-9EAC-5CC293D19347}">
      <dgm:prSet/>
      <dgm:spPr/>
      <dgm:t>
        <a:bodyPr/>
        <a:lstStyle/>
        <a:p>
          <a:endParaRPr lang="en-GB"/>
        </a:p>
      </dgm:t>
    </dgm:pt>
    <dgm:pt modelId="{9986FFE0-0BFA-CB44-A614-CE82F0C20E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Excel</a:t>
          </a:r>
        </a:p>
      </dgm:t>
    </dgm:pt>
    <dgm:pt modelId="{B367B3DD-575D-D048-B843-8E2AA140614A}" type="parTrans" cxnId="{BDC6A51B-D294-6E4C-B8E2-28CA629A9A0B}">
      <dgm:prSet/>
      <dgm:spPr/>
      <dgm:t>
        <a:bodyPr/>
        <a:lstStyle/>
        <a:p>
          <a:endParaRPr lang="en-GB"/>
        </a:p>
      </dgm:t>
    </dgm:pt>
    <dgm:pt modelId="{26C59DB8-8422-D44E-BFA4-93AE07A98369}" type="sibTrans" cxnId="{BDC6A51B-D294-6E4C-B8E2-28CA629A9A0B}">
      <dgm:prSet/>
      <dgm:spPr/>
      <dgm:t>
        <a:bodyPr/>
        <a:lstStyle/>
        <a:p>
          <a:endParaRPr lang="en-GB"/>
        </a:p>
      </dgm:t>
    </dgm:pt>
    <dgm:pt modelId="{FD866D2B-C7A2-A842-B453-B99F19E148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Heroku</a:t>
          </a:r>
        </a:p>
      </dgm:t>
    </dgm:pt>
    <dgm:pt modelId="{32BF4E34-364E-3D4C-88DD-1D5EA8EF0131}" type="parTrans" cxnId="{4583C7BB-59A3-C744-8A79-6FEB8983F5F4}">
      <dgm:prSet/>
      <dgm:spPr/>
      <dgm:t>
        <a:bodyPr/>
        <a:lstStyle/>
        <a:p>
          <a:endParaRPr lang="en-GB"/>
        </a:p>
      </dgm:t>
    </dgm:pt>
    <dgm:pt modelId="{BB9A8DE2-F791-7F43-B9DA-75D90773EDB9}" type="sibTrans" cxnId="{4583C7BB-59A3-C744-8A79-6FEB8983F5F4}">
      <dgm:prSet/>
      <dgm:spPr/>
      <dgm:t>
        <a:bodyPr/>
        <a:lstStyle/>
        <a:p>
          <a:endParaRPr lang="en-GB"/>
        </a:p>
      </dgm:t>
    </dgm:pt>
    <dgm:pt modelId="{0B733CDC-BA88-A04D-A155-AB256C46DC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Atlas</a:t>
          </a:r>
        </a:p>
      </dgm:t>
    </dgm:pt>
    <dgm:pt modelId="{41C2C6B3-5611-7E4C-BAE5-AF8592515964}" type="parTrans" cxnId="{1011A5F7-6AC5-1F4A-A4F7-2F7BB6022A40}">
      <dgm:prSet/>
      <dgm:spPr/>
      <dgm:t>
        <a:bodyPr/>
        <a:lstStyle/>
        <a:p>
          <a:endParaRPr lang="en-GB"/>
        </a:p>
      </dgm:t>
    </dgm:pt>
    <dgm:pt modelId="{3984063A-A7BB-B245-BC63-35CDD61D41D0}" type="sibTrans" cxnId="{1011A5F7-6AC5-1F4A-A4F7-2F7BB6022A40}">
      <dgm:prSet/>
      <dgm:spPr/>
      <dgm:t>
        <a:bodyPr/>
        <a:lstStyle/>
        <a:p>
          <a:endParaRPr lang="en-GB"/>
        </a:p>
      </dgm:t>
    </dgm:pt>
    <dgm:pt modelId="{1CCE4954-8353-4B4D-9529-DD303E454C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Postman</a:t>
          </a:r>
        </a:p>
      </dgm:t>
    </dgm:pt>
    <dgm:pt modelId="{8229F10B-E3EB-954E-B4E7-178CC4E430BF}" type="parTrans" cxnId="{D17C6CAA-6DA3-E449-8072-F68FA785730B}">
      <dgm:prSet/>
      <dgm:spPr/>
      <dgm:t>
        <a:bodyPr/>
        <a:lstStyle/>
        <a:p>
          <a:endParaRPr lang="en-GB"/>
        </a:p>
      </dgm:t>
    </dgm:pt>
    <dgm:pt modelId="{0F71F2AD-A68F-9543-9EC2-2C78AA3EE75B}" type="sibTrans" cxnId="{D17C6CAA-6DA3-E449-8072-F68FA785730B}">
      <dgm:prSet/>
      <dgm:spPr/>
      <dgm:t>
        <a:bodyPr/>
        <a:lstStyle/>
        <a:p>
          <a:endParaRPr lang="en-GB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12"/>
      <dgm:spPr/>
    </dgm:pt>
    <dgm:pt modelId="{7BFBDDF5-5BA9-47CA-AD2A-948519A41052}" type="pres">
      <dgm:prSet presAssocID="{EC4BF26E-E2E1-4A26-935B-5AAA490B24A6}" presName="iconRect" presStyleLbl="node1" presStyleIdx="0" presStyleCnt="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12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1" presStyleCnt="12"/>
      <dgm:spPr/>
    </dgm:pt>
    <dgm:pt modelId="{E3EC4BD0-231D-44CB-91C6-DFD63DA8FCDA}" type="pres">
      <dgm:prSet presAssocID="{F80AC925-2F72-489E-B3EF-928739DAAAA1}" presName="iconRect" presStyleLbl="node1" presStyleIdx="1" presStyleCnt="1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1" presStyleCnt="12">
        <dgm:presLayoutVars>
          <dgm:chMax val="1"/>
          <dgm:chPref val="1"/>
        </dgm:presLayoutVars>
      </dgm:prSet>
      <dgm:spPr/>
    </dgm:pt>
    <dgm:pt modelId="{80355ABE-6593-4819-AD42-8625652B8601}" type="pres">
      <dgm:prSet presAssocID="{24ED7FAC-83AD-4F87-8885-B7078D18592F}" presName="sibTrans" presStyleCnt="0"/>
      <dgm:spPr/>
    </dgm:pt>
    <dgm:pt modelId="{677B01C0-7951-43EE-9623-04737BC15AE3}" type="pres">
      <dgm:prSet presAssocID="{BDA15D35-6003-47F9-8489-F2805A70E435}" presName="compNode" presStyleCnt="0"/>
      <dgm:spPr/>
    </dgm:pt>
    <dgm:pt modelId="{0CCD5A54-E709-42D5-93CE-13C48DF7594E}" type="pres">
      <dgm:prSet presAssocID="{BDA15D35-6003-47F9-8489-F2805A70E435}" presName="iconBgRect" presStyleLbl="bgShp" presStyleIdx="2" presStyleCnt="12"/>
      <dgm:spPr/>
    </dgm:pt>
    <dgm:pt modelId="{EF65853B-3DB8-48FA-998B-4013775780EF}" type="pres">
      <dgm:prSet presAssocID="{BDA15D35-6003-47F9-8489-F2805A70E435}" presName="iconRect" presStyleLbl="node1" presStyleIdx="2" presStyleCnt="1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8CB5C3A-2012-4705-BF88-8D394FB6E35B}" type="pres">
      <dgm:prSet presAssocID="{BDA15D35-6003-47F9-8489-F2805A70E435}" presName="spaceRect" presStyleCnt="0"/>
      <dgm:spPr/>
    </dgm:pt>
    <dgm:pt modelId="{F8DC8407-8B5F-461A-AAFF-3E2C683FAFEF}" type="pres">
      <dgm:prSet presAssocID="{BDA15D35-6003-47F9-8489-F2805A70E435}" presName="textRect" presStyleLbl="revTx" presStyleIdx="2" presStyleCnt="12">
        <dgm:presLayoutVars>
          <dgm:chMax val="1"/>
          <dgm:chPref val="1"/>
        </dgm:presLayoutVars>
      </dgm:prSet>
      <dgm:spPr/>
    </dgm:pt>
    <dgm:pt modelId="{BCDA37D0-ECDC-7646-A2EB-CC8B67FB275A}" type="pres">
      <dgm:prSet presAssocID="{DE653631-E7CB-432D-9068-6B5FA06B3AD2}" presName="sibTrans" presStyleCnt="0"/>
      <dgm:spPr/>
    </dgm:pt>
    <dgm:pt modelId="{FB72BB7F-FA3F-6E43-97A5-5967B5CFF376}" type="pres">
      <dgm:prSet presAssocID="{1E1EEF5F-11DD-3348-815F-F6D1A2C3FB98}" presName="compNode" presStyleCnt="0"/>
      <dgm:spPr/>
    </dgm:pt>
    <dgm:pt modelId="{5A34DD4C-6999-6841-B74F-075F36BA2821}" type="pres">
      <dgm:prSet presAssocID="{1E1EEF5F-11DD-3348-815F-F6D1A2C3FB98}" presName="iconBgRect" presStyleLbl="bgShp" presStyleIdx="3" presStyleCnt="12"/>
      <dgm:spPr/>
    </dgm:pt>
    <dgm:pt modelId="{487BF379-9465-3B4C-9F11-4C9124604080}" type="pres">
      <dgm:prSet presAssocID="{1E1EEF5F-11DD-3348-815F-F6D1A2C3FB98}" presName="iconRect" presStyleLbl="node1" presStyleIdx="3" presStyleCnt="1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47546ADB-30C5-FA43-AD89-86DFE5AC08BB}" type="pres">
      <dgm:prSet presAssocID="{1E1EEF5F-11DD-3348-815F-F6D1A2C3FB98}" presName="spaceRect" presStyleCnt="0"/>
      <dgm:spPr/>
    </dgm:pt>
    <dgm:pt modelId="{A60B75D2-BD8E-7242-8EDE-3AE1C6DEF6B7}" type="pres">
      <dgm:prSet presAssocID="{1E1EEF5F-11DD-3348-815F-F6D1A2C3FB98}" presName="textRect" presStyleLbl="revTx" presStyleIdx="3" presStyleCnt="12">
        <dgm:presLayoutVars>
          <dgm:chMax val="1"/>
          <dgm:chPref val="1"/>
        </dgm:presLayoutVars>
      </dgm:prSet>
      <dgm:spPr/>
    </dgm:pt>
    <dgm:pt modelId="{BC72718D-2582-4A47-B4B4-805DA967C343}" type="pres">
      <dgm:prSet presAssocID="{7685C041-A1A0-B54D-B3A0-95D28FF2CC40}" presName="sibTrans" presStyleCnt="0"/>
      <dgm:spPr/>
    </dgm:pt>
    <dgm:pt modelId="{7475136F-AF53-4241-9A76-A1B0E713007F}" type="pres">
      <dgm:prSet presAssocID="{EDDD0289-9D91-B442-9559-5264AD5DDCBD}" presName="compNode" presStyleCnt="0"/>
      <dgm:spPr/>
    </dgm:pt>
    <dgm:pt modelId="{CBCCD559-F106-C144-809B-D4F2126DD430}" type="pres">
      <dgm:prSet presAssocID="{EDDD0289-9D91-B442-9559-5264AD5DDCBD}" presName="iconBgRect" presStyleLbl="bgShp" presStyleIdx="4" presStyleCnt="12"/>
      <dgm:spPr/>
    </dgm:pt>
    <dgm:pt modelId="{74FC51DE-4C2E-D448-BF4F-7C4F3CDB1179}" type="pres">
      <dgm:prSet presAssocID="{EDDD0289-9D91-B442-9559-5264AD5DDCBD}" presName="iconRect" presStyleLbl="node1" presStyleIdx="4" presStyleCnt="1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B7ACD4-3F2D-1D44-8FB7-409710E590A2}" type="pres">
      <dgm:prSet presAssocID="{EDDD0289-9D91-B442-9559-5264AD5DDCBD}" presName="spaceRect" presStyleCnt="0"/>
      <dgm:spPr/>
    </dgm:pt>
    <dgm:pt modelId="{AECCC8D5-EBF3-DD45-AB27-3FD82A1E64A7}" type="pres">
      <dgm:prSet presAssocID="{EDDD0289-9D91-B442-9559-5264AD5DDCBD}" presName="textRect" presStyleLbl="revTx" presStyleIdx="4" presStyleCnt="12">
        <dgm:presLayoutVars>
          <dgm:chMax val="1"/>
          <dgm:chPref val="1"/>
        </dgm:presLayoutVars>
      </dgm:prSet>
      <dgm:spPr/>
    </dgm:pt>
    <dgm:pt modelId="{7D7B802E-7D6B-CE40-AEF9-B2D358679BA0}" type="pres">
      <dgm:prSet presAssocID="{00D2C367-7C76-5B44-9B97-72E2A4E57434}" presName="sibTrans" presStyleCnt="0"/>
      <dgm:spPr/>
    </dgm:pt>
    <dgm:pt modelId="{1DD739CF-80A3-B542-AFD6-3F9C633CEEF1}" type="pres">
      <dgm:prSet presAssocID="{1CCE4954-8353-4B4D-9529-DD303E454CE3}" presName="compNode" presStyleCnt="0"/>
      <dgm:spPr/>
    </dgm:pt>
    <dgm:pt modelId="{D9D8234E-3B6A-EE49-AD2A-22C6E76A1DC1}" type="pres">
      <dgm:prSet presAssocID="{1CCE4954-8353-4B4D-9529-DD303E454CE3}" presName="iconBgRect" presStyleLbl="bgShp" presStyleIdx="5" presStyleCnt="12"/>
      <dgm:spPr/>
    </dgm:pt>
    <dgm:pt modelId="{F0FEAAE5-ED37-4C46-A6DD-3796AEA45423}" type="pres">
      <dgm:prSet presAssocID="{1CCE4954-8353-4B4D-9529-DD303E454CE3}" presName="iconRect" presStyleLbl="node1" presStyleIdx="5" presStyleCnt="1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1F37936-0DF0-5E43-95DF-7C2EE00BFC73}" type="pres">
      <dgm:prSet presAssocID="{1CCE4954-8353-4B4D-9529-DD303E454CE3}" presName="spaceRect" presStyleCnt="0"/>
      <dgm:spPr/>
    </dgm:pt>
    <dgm:pt modelId="{137ED790-1C74-EB4C-B251-A11A544EAA76}" type="pres">
      <dgm:prSet presAssocID="{1CCE4954-8353-4B4D-9529-DD303E454CE3}" presName="textRect" presStyleLbl="revTx" presStyleIdx="5" presStyleCnt="12">
        <dgm:presLayoutVars>
          <dgm:chMax val="1"/>
          <dgm:chPref val="1"/>
        </dgm:presLayoutVars>
      </dgm:prSet>
      <dgm:spPr/>
    </dgm:pt>
    <dgm:pt modelId="{3DDAFB14-77D1-8349-8F36-F08FC1900954}" type="pres">
      <dgm:prSet presAssocID="{0F71F2AD-A68F-9543-9EC2-2C78AA3EE75B}" presName="sibTrans" presStyleCnt="0"/>
      <dgm:spPr/>
    </dgm:pt>
    <dgm:pt modelId="{BB5E3426-2547-2F49-97DF-199CE554BB2E}" type="pres">
      <dgm:prSet presAssocID="{FD866D2B-C7A2-A842-B453-B99F19E14866}" presName="compNode" presStyleCnt="0"/>
      <dgm:spPr/>
    </dgm:pt>
    <dgm:pt modelId="{A8FEE83B-2B80-4F4C-84D8-FC0E17F96515}" type="pres">
      <dgm:prSet presAssocID="{FD866D2B-C7A2-A842-B453-B99F19E14866}" presName="iconBgRect" presStyleLbl="bgShp" presStyleIdx="6" presStyleCnt="12"/>
      <dgm:spPr/>
    </dgm:pt>
    <dgm:pt modelId="{46CBCB7B-5219-3340-A247-8EFB87616D5F}" type="pres">
      <dgm:prSet presAssocID="{FD866D2B-C7A2-A842-B453-B99F19E14866}" presName="iconRect" presStyleLbl="node1" presStyleIdx="6" presStyleCnt="1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18D0BE-6E47-904A-A22A-EF1FA28B6B4E}" type="pres">
      <dgm:prSet presAssocID="{FD866D2B-C7A2-A842-B453-B99F19E14866}" presName="spaceRect" presStyleCnt="0"/>
      <dgm:spPr/>
    </dgm:pt>
    <dgm:pt modelId="{71C14C53-163A-114E-AE8B-1F0CB2F00815}" type="pres">
      <dgm:prSet presAssocID="{FD866D2B-C7A2-A842-B453-B99F19E14866}" presName="textRect" presStyleLbl="revTx" presStyleIdx="6" presStyleCnt="12">
        <dgm:presLayoutVars>
          <dgm:chMax val="1"/>
          <dgm:chPref val="1"/>
        </dgm:presLayoutVars>
      </dgm:prSet>
      <dgm:spPr/>
    </dgm:pt>
    <dgm:pt modelId="{4EF4FF86-82DB-E543-8609-CFD6C3CDC82D}" type="pres">
      <dgm:prSet presAssocID="{BB9A8DE2-F791-7F43-B9DA-75D90773EDB9}" presName="sibTrans" presStyleCnt="0"/>
      <dgm:spPr/>
    </dgm:pt>
    <dgm:pt modelId="{2302EE07-F2CE-A642-AD46-F1AB46F48FB4}" type="pres">
      <dgm:prSet presAssocID="{0B733CDC-BA88-A04D-A155-AB256C46DC1E}" presName="compNode" presStyleCnt="0"/>
      <dgm:spPr/>
    </dgm:pt>
    <dgm:pt modelId="{862C165C-A96A-994C-B8EE-C550932D8D6C}" type="pres">
      <dgm:prSet presAssocID="{0B733CDC-BA88-A04D-A155-AB256C46DC1E}" presName="iconBgRect" presStyleLbl="bgShp" presStyleIdx="7" presStyleCnt="12"/>
      <dgm:spPr/>
    </dgm:pt>
    <dgm:pt modelId="{1CEC64C8-44EC-0C4A-9F80-17D1C887ADA3}" type="pres">
      <dgm:prSet presAssocID="{0B733CDC-BA88-A04D-A155-AB256C46DC1E}" presName="iconRect" presStyleLbl="node1" presStyleIdx="7" presStyleCnt="12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9D7EFDB-F2F4-0648-9CF6-DCB38093AE84}" type="pres">
      <dgm:prSet presAssocID="{0B733CDC-BA88-A04D-A155-AB256C46DC1E}" presName="spaceRect" presStyleCnt="0"/>
      <dgm:spPr/>
    </dgm:pt>
    <dgm:pt modelId="{6668AFCF-964A-7F41-BFB4-C991A3DD3A63}" type="pres">
      <dgm:prSet presAssocID="{0B733CDC-BA88-A04D-A155-AB256C46DC1E}" presName="textRect" presStyleLbl="revTx" presStyleIdx="7" presStyleCnt="12">
        <dgm:presLayoutVars>
          <dgm:chMax val="1"/>
          <dgm:chPref val="1"/>
        </dgm:presLayoutVars>
      </dgm:prSet>
      <dgm:spPr/>
    </dgm:pt>
    <dgm:pt modelId="{87D02980-2271-8B4E-A968-282BA10EB907}" type="pres">
      <dgm:prSet presAssocID="{3984063A-A7BB-B245-BC63-35CDD61D41D0}" presName="sibTrans" presStyleCnt="0"/>
      <dgm:spPr/>
    </dgm:pt>
    <dgm:pt modelId="{1E760BE1-2127-A14F-A63C-1C40A8B7DC40}" type="pres">
      <dgm:prSet presAssocID="{2273976C-4FDD-EA4B-8B77-CA7CD48FB26F}" presName="compNode" presStyleCnt="0"/>
      <dgm:spPr/>
    </dgm:pt>
    <dgm:pt modelId="{E350A52D-F9F7-0641-BB96-C07CAD368B6C}" type="pres">
      <dgm:prSet presAssocID="{2273976C-4FDD-EA4B-8B77-CA7CD48FB26F}" presName="iconBgRect" presStyleLbl="bgShp" presStyleIdx="8" presStyleCnt="12"/>
      <dgm:spPr/>
    </dgm:pt>
    <dgm:pt modelId="{BA2ECD6C-3D7F-D44F-B9E0-AB2F7861189B}" type="pres">
      <dgm:prSet presAssocID="{2273976C-4FDD-EA4B-8B77-CA7CD48FB26F}" presName="iconRect" presStyleLbl="node1" presStyleIdx="8" presStyleCnt="1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0F74A996-B2D7-C54C-8018-6B023A098C04}" type="pres">
      <dgm:prSet presAssocID="{2273976C-4FDD-EA4B-8B77-CA7CD48FB26F}" presName="spaceRect" presStyleCnt="0"/>
      <dgm:spPr/>
    </dgm:pt>
    <dgm:pt modelId="{9AFB4E09-231F-5E43-BF93-C13A94C5570C}" type="pres">
      <dgm:prSet presAssocID="{2273976C-4FDD-EA4B-8B77-CA7CD48FB26F}" presName="textRect" presStyleLbl="revTx" presStyleIdx="8" presStyleCnt="12">
        <dgm:presLayoutVars>
          <dgm:chMax val="1"/>
          <dgm:chPref val="1"/>
        </dgm:presLayoutVars>
      </dgm:prSet>
      <dgm:spPr/>
    </dgm:pt>
    <dgm:pt modelId="{34DC3E1C-0F9B-8547-8A4B-A33D9AEC012F}" type="pres">
      <dgm:prSet presAssocID="{F0B469B5-4FA8-0446-8CEC-89F40227B1AE}" presName="sibTrans" presStyleCnt="0"/>
      <dgm:spPr/>
    </dgm:pt>
    <dgm:pt modelId="{A1980D6A-FED6-E34D-9141-65F963186646}" type="pres">
      <dgm:prSet presAssocID="{22770D66-90E3-7641-9963-75AEAD12ED72}" presName="compNode" presStyleCnt="0"/>
      <dgm:spPr/>
    </dgm:pt>
    <dgm:pt modelId="{07A09F4D-DA0C-DE43-9E3C-61DBC5F77745}" type="pres">
      <dgm:prSet presAssocID="{22770D66-90E3-7641-9963-75AEAD12ED72}" presName="iconBgRect" presStyleLbl="bgShp" presStyleIdx="9" presStyleCnt="12"/>
      <dgm:spPr/>
    </dgm:pt>
    <dgm:pt modelId="{D891CAAC-8523-CA47-B30D-90C47EB88371}" type="pres">
      <dgm:prSet presAssocID="{22770D66-90E3-7641-9963-75AEAD12ED72}" presName="iconRect" presStyleLbl="node1" presStyleIdx="9" presStyleCnt="12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749A699E-AE2C-B844-AA79-DDD6BDBF25DE}" type="pres">
      <dgm:prSet presAssocID="{22770D66-90E3-7641-9963-75AEAD12ED72}" presName="spaceRect" presStyleCnt="0"/>
      <dgm:spPr/>
    </dgm:pt>
    <dgm:pt modelId="{AA493F9F-B358-B745-98F3-F3248D5567AF}" type="pres">
      <dgm:prSet presAssocID="{22770D66-90E3-7641-9963-75AEAD12ED72}" presName="textRect" presStyleLbl="revTx" presStyleIdx="9" presStyleCnt="12">
        <dgm:presLayoutVars>
          <dgm:chMax val="1"/>
          <dgm:chPref val="1"/>
        </dgm:presLayoutVars>
      </dgm:prSet>
      <dgm:spPr/>
    </dgm:pt>
    <dgm:pt modelId="{18F55E94-FE4C-9B45-8A71-6C5DB1EE1D0B}" type="pres">
      <dgm:prSet presAssocID="{DED78E22-1D27-AC49-83A9-91A4D2CF2656}" presName="sibTrans" presStyleCnt="0"/>
      <dgm:spPr/>
    </dgm:pt>
    <dgm:pt modelId="{4A2BF61E-7327-8E47-9034-0522C0095C8A}" type="pres">
      <dgm:prSet presAssocID="{45E5AF18-F769-D14A-A042-A1626A9C2190}" presName="compNode" presStyleCnt="0"/>
      <dgm:spPr/>
    </dgm:pt>
    <dgm:pt modelId="{BC2B2AF3-1216-2045-B4F4-4C02B2C00E03}" type="pres">
      <dgm:prSet presAssocID="{45E5AF18-F769-D14A-A042-A1626A9C2190}" presName="iconBgRect" presStyleLbl="bgShp" presStyleIdx="10" presStyleCnt="12"/>
      <dgm:spPr/>
    </dgm:pt>
    <dgm:pt modelId="{F501A3F7-9351-8241-A4E1-4D9FB599F9FD}" type="pres">
      <dgm:prSet presAssocID="{45E5AF18-F769-D14A-A042-A1626A9C2190}" presName="iconRect" presStyleLbl="node1" presStyleIdx="10" presStyleCnt="12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87378372-F398-024C-917E-1ECBB3CF95AC}" type="pres">
      <dgm:prSet presAssocID="{45E5AF18-F769-D14A-A042-A1626A9C2190}" presName="spaceRect" presStyleCnt="0"/>
      <dgm:spPr/>
    </dgm:pt>
    <dgm:pt modelId="{03247F0E-1DF2-CC46-971B-B6BF52381F46}" type="pres">
      <dgm:prSet presAssocID="{45E5AF18-F769-D14A-A042-A1626A9C2190}" presName="textRect" presStyleLbl="revTx" presStyleIdx="10" presStyleCnt="12">
        <dgm:presLayoutVars>
          <dgm:chMax val="1"/>
          <dgm:chPref val="1"/>
        </dgm:presLayoutVars>
      </dgm:prSet>
      <dgm:spPr/>
    </dgm:pt>
    <dgm:pt modelId="{07A43777-CC05-C44F-B659-BBB6F2B4B904}" type="pres">
      <dgm:prSet presAssocID="{003B5E03-59D7-4047-BD2C-EE734AEEF9C4}" presName="sibTrans" presStyleCnt="0"/>
      <dgm:spPr/>
    </dgm:pt>
    <dgm:pt modelId="{C585E5F5-9A3E-834D-9370-6F2F21218421}" type="pres">
      <dgm:prSet presAssocID="{9986FFE0-0BFA-CB44-A614-CE82F0C20EC3}" presName="compNode" presStyleCnt="0"/>
      <dgm:spPr/>
    </dgm:pt>
    <dgm:pt modelId="{468E30DE-2D59-BE42-9063-0B18308EE3E0}" type="pres">
      <dgm:prSet presAssocID="{9986FFE0-0BFA-CB44-A614-CE82F0C20EC3}" presName="iconBgRect" presStyleLbl="bgShp" presStyleIdx="11" presStyleCnt="12"/>
      <dgm:spPr/>
    </dgm:pt>
    <dgm:pt modelId="{B5F62C57-EB9D-C449-AEB7-9E5098DBE8B5}" type="pres">
      <dgm:prSet presAssocID="{9986FFE0-0BFA-CB44-A614-CE82F0C20EC3}" presName="iconRect" presStyleLbl="node1" presStyleIdx="11" presStyleCnt="12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EA02DF3E-EF51-C648-8C5A-636603439AA9}" type="pres">
      <dgm:prSet presAssocID="{9986FFE0-0BFA-CB44-A614-CE82F0C20EC3}" presName="spaceRect" presStyleCnt="0"/>
      <dgm:spPr/>
    </dgm:pt>
    <dgm:pt modelId="{7CD937BA-B017-B044-84F1-C5B813001676}" type="pres">
      <dgm:prSet presAssocID="{9986FFE0-0BFA-CB44-A614-CE82F0C20EC3}" presName="textRect" presStyleLbl="revTx" presStyleIdx="11" presStyleCnt="12">
        <dgm:presLayoutVars>
          <dgm:chMax val="1"/>
          <dgm:chPref val="1"/>
        </dgm:presLayoutVars>
      </dgm:prSet>
      <dgm:spPr/>
    </dgm:pt>
  </dgm:ptLst>
  <dgm:cxnLst>
    <dgm:cxn modelId="{E2654503-040E-234C-A3CD-E29FD46E4DED}" type="presOf" srcId="{FD866D2B-C7A2-A842-B453-B99F19E14866}" destId="{71C14C53-163A-114E-AE8B-1F0CB2F00815}" srcOrd="0" destOrd="0" presId="urn:microsoft.com/office/officeart/2018/5/layout/IconCircleLabelList"/>
    <dgm:cxn modelId="{7925C218-9BAA-0045-AAD4-9C543D47E7E8}" type="presOf" srcId="{22770D66-90E3-7641-9963-75AEAD12ED72}" destId="{AA493F9F-B358-B745-98F3-F3248D5567AF}" srcOrd="0" destOrd="0" presId="urn:microsoft.com/office/officeart/2018/5/layout/IconCircleLabelList"/>
    <dgm:cxn modelId="{BDC6A51B-D294-6E4C-B8E2-28CA629A9A0B}" srcId="{FD87D28C-FF84-4B0F-8221-13EB1F2B325D}" destId="{9986FFE0-0BFA-CB44-A614-CE82F0C20EC3}" srcOrd="11" destOrd="0" parTransId="{B367B3DD-575D-D048-B843-8E2AA140614A}" sibTransId="{26C59DB8-8422-D44E-BFA4-93AE07A98369}"/>
    <dgm:cxn modelId="{0DB3961D-E58F-AD4C-871F-CAC943EDD398}" srcId="{FD87D28C-FF84-4B0F-8221-13EB1F2B325D}" destId="{EDDD0289-9D91-B442-9559-5264AD5DDCBD}" srcOrd="4" destOrd="0" parTransId="{FC994A64-8ED0-CB4D-AD9B-2D3275686744}" sibTransId="{00D2C367-7C76-5B44-9B97-72E2A4E57434}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C5D2872A-FC80-1943-ABFA-7C3E0EF29464}" type="presOf" srcId="{1E1EEF5F-11DD-3348-815F-F6D1A2C3FB98}" destId="{A60B75D2-BD8E-7242-8EDE-3AE1C6DEF6B7}" srcOrd="0" destOrd="0" presId="urn:microsoft.com/office/officeart/2018/5/layout/IconCircleLabelList"/>
    <dgm:cxn modelId="{32EC8530-1D12-CA40-94A9-606732D0510A}" type="presOf" srcId="{F80AC925-2F72-489E-B3EF-928739DAAAA1}" destId="{E65ED937-BBC0-4C78-87D2-C91F19D771AF}" srcOrd="0" destOrd="0" presId="urn:microsoft.com/office/officeart/2018/5/layout/IconCircleLabelList"/>
    <dgm:cxn modelId="{5D269332-FDAF-45F5-AD22-ABB50F53DBF9}" srcId="{FD87D28C-FF84-4B0F-8221-13EB1F2B325D}" destId="{F80AC925-2F72-489E-B3EF-928739DAAAA1}" srcOrd="1" destOrd="0" parTransId="{35BE1E63-3D32-40E2-860E-2238C4E20578}" sibTransId="{24ED7FAC-83AD-4F87-8885-B7078D18592F}"/>
    <dgm:cxn modelId="{9A14463E-E287-484E-93ED-7EC03C2F154D}" srcId="{FD87D28C-FF84-4B0F-8221-13EB1F2B325D}" destId="{1E1EEF5F-11DD-3348-815F-F6D1A2C3FB98}" srcOrd="3" destOrd="0" parTransId="{0429F628-B893-2346-9367-B42C69D1545C}" sibTransId="{7685C041-A1A0-B54D-B3A0-95D28FF2CC40}"/>
    <dgm:cxn modelId="{E7237049-C7AD-4D41-A40B-DCF639ED65BA}" type="presOf" srcId="{9986FFE0-0BFA-CB44-A614-CE82F0C20EC3}" destId="{7CD937BA-B017-B044-84F1-C5B813001676}" srcOrd="0" destOrd="0" presId="urn:microsoft.com/office/officeart/2018/5/layout/IconCircleLabelList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CFB5045D-ABBA-8144-98E2-70D1EBA6E1CC}" srcId="{FD87D28C-FF84-4B0F-8221-13EB1F2B325D}" destId="{2273976C-4FDD-EA4B-8B77-CA7CD48FB26F}" srcOrd="8" destOrd="0" parTransId="{80B069B8-E480-674F-A50A-F91D574686E4}" sibTransId="{F0B469B5-4FA8-0446-8CEC-89F40227B1AE}"/>
    <dgm:cxn modelId="{6B731D62-421D-F04F-8CE7-35B7152C793C}" type="presOf" srcId="{EC4BF26E-E2E1-4A26-935B-5AAA490B24A6}" destId="{02FA3387-5CA8-42C1-96B9-901BBBA36702}" srcOrd="0" destOrd="0" presId="urn:microsoft.com/office/officeart/2018/5/layout/IconCircleLabelList"/>
    <dgm:cxn modelId="{42E58C66-59B0-0646-9465-CFEABC9C81F5}" type="presOf" srcId="{BDA15D35-6003-47F9-8489-F2805A70E435}" destId="{F8DC8407-8B5F-461A-AAFF-3E2C683FAFEF}" srcOrd="0" destOrd="0" presId="urn:microsoft.com/office/officeart/2018/5/layout/IconCircleLabelList"/>
    <dgm:cxn modelId="{93A3676B-5ACF-784C-A566-88328679C010}" type="presOf" srcId="{45E5AF18-F769-D14A-A042-A1626A9C2190}" destId="{03247F0E-1DF2-CC46-971B-B6BF52381F46}" srcOrd="0" destOrd="0" presId="urn:microsoft.com/office/officeart/2018/5/layout/IconCircleLabelList"/>
    <dgm:cxn modelId="{A336308E-2837-0C49-9A08-01DCFCC020CF}" type="presOf" srcId="{0B733CDC-BA88-A04D-A155-AB256C46DC1E}" destId="{6668AFCF-964A-7F41-BFB4-C991A3DD3A63}" srcOrd="0" destOrd="0" presId="urn:microsoft.com/office/officeart/2018/5/layout/IconCircleLabelList"/>
    <dgm:cxn modelId="{94237F96-AB6C-CD49-B6BE-FE7514F34C0A}" type="presOf" srcId="{2273976C-4FDD-EA4B-8B77-CA7CD48FB26F}" destId="{9AFB4E09-231F-5E43-BF93-C13A94C5570C}" srcOrd="0" destOrd="0" presId="urn:microsoft.com/office/officeart/2018/5/layout/IconCircleLabelList"/>
    <dgm:cxn modelId="{D17C6CAA-6DA3-E449-8072-F68FA785730B}" srcId="{FD87D28C-FF84-4B0F-8221-13EB1F2B325D}" destId="{1CCE4954-8353-4B4D-9529-DD303E454CE3}" srcOrd="5" destOrd="0" parTransId="{8229F10B-E3EB-954E-B4E7-178CC4E430BF}" sibTransId="{0F71F2AD-A68F-9543-9EC2-2C78AA3EE75B}"/>
    <dgm:cxn modelId="{BD58F4AA-F295-D340-B378-BE969CB1C024}" type="presOf" srcId="{1CCE4954-8353-4B4D-9529-DD303E454CE3}" destId="{137ED790-1C74-EB4C-B251-A11A544EAA76}" srcOrd="0" destOrd="0" presId="urn:microsoft.com/office/officeart/2018/5/layout/IconCircleLabelList"/>
    <dgm:cxn modelId="{4583C7BB-59A3-C744-8A79-6FEB8983F5F4}" srcId="{FD87D28C-FF84-4B0F-8221-13EB1F2B325D}" destId="{FD866D2B-C7A2-A842-B453-B99F19E14866}" srcOrd="6" destOrd="0" parTransId="{32BF4E34-364E-3D4C-88DD-1D5EA8EF0131}" sibTransId="{BB9A8DE2-F791-7F43-B9DA-75D90773EDB9}"/>
    <dgm:cxn modelId="{30728AC1-7E1D-4828-A053-8762125E3816}" srcId="{FD87D28C-FF84-4B0F-8221-13EB1F2B325D}" destId="{BDA15D35-6003-47F9-8489-F2805A70E435}" srcOrd="2" destOrd="0" parTransId="{53844731-6714-4311-9E9E-AAAE23EA290A}" sibTransId="{DE653631-E7CB-432D-9068-6B5FA06B3AD2}"/>
    <dgm:cxn modelId="{0C1518D3-4967-E54D-82DB-32A800480CA4}" type="presOf" srcId="{EDDD0289-9D91-B442-9559-5264AD5DDCBD}" destId="{AECCC8D5-EBF3-DD45-AB27-3FD82A1E64A7}" srcOrd="0" destOrd="0" presId="urn:microsoft.com/office/officeart/2018/5/layout/IconCircleLabelList"/>
    <dgm:cxn modelId="{A0BAEEDD-1155-EC49-9EAC-5CC293D19347}" srcId="{FD87D28C-FF84-4B0F-8221-13EB1F2B325D}" destId="{45E5AF18-F769-D14A-A042-A1626A9C2190}" srcOrd="10" destOrd="0" parTransId="{765CB4CD-BA04-F746-97D2-F9E7A1038A3A}" sibTransId="{003B5E03-59D7-4047-BD2C-EE734AEEF9C4}"/>
    <dgm:cxn modelId="{2B703BED-33C7-8245-9400-1BD1294F5158}" srcId="{FD87D28C-FF84-4B0F-8221-13EB1F2B325D}" destId="{22770D66-90E3-7641-9963-75AEAD12ED72}" srcOrd="9" destOrd="0" parTransId="{566DCD93-FE88-F648-B41E-11ABA3B37189}" sibTransId="{DED78E22-1D27-AC49-83A9-91A4D2CF2656}"/>
    <dgm:cxn modelId="{1011A5F7-6AC5-1F4A-A4F7-2F7BB6022A40}" srcId="{FD87D28C-FF84-4B0F-8221-13EB1F2B325D}" destId="{0B733CDC-BA88-A04D-A155-AB256C46DC1E}" srcOrd="7" destOrd="0" parTransId="{41C2C6B3-5611-7E4C-BAE5-AF8592515964}" sibTransId="{3984063A-A7BB-B245-BC63-35CDD61D41D0}"/>
    <dgm:cxn modelId="{95350E59-CB9C-5644-8880-AA5B3044B471}" type="presParOf" srcId="{9F3F715C-1D5B-4C94-BA9A-5DA4C541F4C3}" destId="{A0E5B60C-6F98-4E8B-B8B8-29277E86EFFE}" srcOrd="0" destOrd="0" presId="urn:microsoft.com/office/officeart/2018/5/layout/IconCircleLabelList"/>
    <dgm:cxn modelId="{777024B5-100B-C24B-A1CB-7B49C4B7EE67}" type="presParOf" srcId="{A0E5B60C-6F98-4E8B-B8B8-29277E86EFFE}" destId="{5940A959-C107-4F2E-9F79-8F8320964FBF}" srcOrd="0" destOrd="0" presId="urn:microsoft.com/office/officeart/2018/5/layout/IconCircleLabelList"/>
    <dgm:cxn modelId="{5FFE99FF-D2AC-D64F-A585-E8F4F83D9A78}" type="presParOf" srcId="{A0E5B60C-6F98-4E8B-B8B8-29277E86EFFE}" destId="{7BFBDDF5-5BA9-47CA-AD2A-948519A41052}" srcOrd="1" destOrd="0" presId="urn:microsoft.com/office/officeart/2018/5/layout/IconCircleLabelList"/>
    <dgm:cxn modelId="{331E0AB0-AD10-B64E-8FD4-AC5A96FB369F}" type="presParOf" srcId="{A0E5B60C-6F98-4E8B-B8B8-29277E86EFFE}" destId="{14D14ADD-C397-4F26-B312-013283525744}" srcOrd="2" destOrd="0" presId="urn:microsoft.com/office/officeart/2018/5/layout/IconCircleLabelList"/>
    <dgm:cxn modelId="{201ED6E8-33EF-754E-BAB1-B236A82634D0}" type="presParOf" srcId="{A0E5B60C-6F98-4E8B-B8B8-29277E86EFFE}" destId="{02FA3387-5CA8-42C1-96B9-901BBBA36702}" srcOrd="3" destOrd="0" presId="urn:microsoft.com/office/officeart/2018/5/layout/IconCircleLabelList"/>
    <dgm:cxn modelId="{2BFA7AA5-BB8E-FC47-A49D-3E225CFA87B1}" type="presParOf" srcId="{9F3F715C-1D5B-4C94-BA9A-5DA4C541F4C3}" destId="{2B153C8F-A381-4650-BC74-FF1A6F2708FD}" srcOrd="1" destOrd="0" presId="urn:microsoft.com/office/officeart/2018/5/layout/IconCircleLabelList"/>
    <dgm:cxn modelId="{EDF499C3-CA33-714D-A161-279919103CDD}" type="presParOf" srcId="{9F3F715C-1D5B-4C94-BA9A-5DA4C541F4C3}" destId="{0EC98E32-1452-4B48-AE76-7621EECB8718}" srcOrd="2" destOrd="0" presId="urn:microsoft.com/office/officeart/2018/5/layout/IconCircleLabelList"/>
    <dgm:cxn modelId="{0EC5B936-F8CB-6E42-B846-5E9D66FE4A19}" type="presParOf" srcId="{0EC98E32-1452-4B48-AE76-7621EECB8718}" destId="{9F3E46B5-4B68-4C45-BDBC-00FEA3AE98BF}" srcOrd="0" destOrd="0" presId="urn:microsoft.com/office/officeart/2018/5/layout/IconCircleLabelList"/>
    <dgm:cxn modelId="{E2733321-1A14-FE43-8D65-56EDE08F396C}" type="presParOf" srcId="{0EC98E32-1452-4B48-AE76-7621EECB8718}" destId="{E3EC4BD0-231D-44CB-91C6-DFD63DA8FCDA}" srcOrd="1" destOrd="0" presId="urn:microsoft.com/office/officeart/2018/5/layout/IconCircleLabelList"/>
    <dgm:cxn modelId="{AF5E139D-DB65-124E-A492-31FCF0E3ED80}" type="presParOf" srcId="{0EC98E32-1452-4B48-AE76-7621EECB8718}" destId="{1288CA57-09E4-4297-AE66-712F3D47D568}" srcOrd="2" destOrd="0" presId="urn:microsoft.com/office/officeart/2018/5/layout/IconCircleLabelList"/>
    <dgm:cxn modelId="{D97C35B5-DCDE-7F4E-A198-C5063CB9545A}" type="presParOf" srcId="{0EC98E32-1452-4B48-AE76-7621EECB8718}" destId="{E65ED937-BBC0-4C78-87D2-C91F19D771AF}" srcOrd="3" destOrd="0" presId="urn:microsoft.com/office/officeart/2018/5/layout/IconCircleLabelList"/>
    <dgm:cxn modelId="{4BBEF4AC-45DF-3A4D-8B56-2EC64B13668C}" type="presParOf" srcId="{9F3F715C-1D5B-4C94-BA9A-5DA4C541F4C3}" destId="{80355ABE-6593-4819-AD42-8625652B8601}" srcOrd="3" destOrd="0" presId="urn:microsoft.com/office/officeart/2018/5/layout/IconCircleLabelList"/>
    <dgm:cxn modelId="{E4ADCC87-AA87-A84C-A408-40CBD9C8D986}" type="presParOf" srcId="{9F3F715C-1D5B-4C94-BA9A-5DA4C541F4C3}" destId="{677B01C0-7951-43EE-9623-04737BC15AE3}" srcOrd="4" destOrd="0" presId="urn:microsoft.com/office/officeart/2018/5/layout/IconCircleLabelList"/>
    <dgm:cxn modelId="{7A2B02ED-E21E-7E44-88B7-B0FD6D11F4E3}" type="presParOf" srcId="{677B01C0-7951-43EE-9623-04737BC15AE3}" destId="{0CCD5A54-E709-42D5-93CE-13C48DF7594E}" srcOrd="0" destOrd="0" presId="urn:microsoft.com/office/officeart/2018/5/layout/IconCircleLabelList"/>
    <dgm:cxn modelId="{AA717778-D32E-A149-99F1-2910ECAE748A}" type="presParOf" srcId="{677B01C0-7951-43EE-9623-04737BC15AE3}" destId="{EF65853B-3DB8-48FA-998B-4013775780EF}" srcOrd="1" destOrd="0" presId="urn:microsoft.com/office/officeart/2018/5/layout/IconCircleLabelList"/>
    <dgm:cxn modelId="{D25E7B12-3C7E-2548-9E2B-CAA32D9F7BFF}" type="presParOf" srcId="{677B01C0-7951-43EE-9623-04737BC15AE3}" destId="{E8CB5C3A-2012-4705-BF88-8D394FB6E35B}" srcOrd="2" destOrd="0" presId="urn:microsoft.com/office/officeart/2018/5/layout/IconCircleLabelList"/>
    <dgm:cxn modelId="{85356108-34FB-9141-860F-786BD7C435C0}" type="presParOf" srcId="{677B01C0-7951-43EE-9623-04737BC15AE3}" destId="{F8DC8407-8B5F-461A-AAFF-3E2C683FAFEF}" srcOrd="3" destOrd="0" presId="urn:microsoft.com/office/officeart/2018/5/layout/IconCircleLabelList"/>
    <dgm:cxn modelId="{4B7ABFA0-952E-3341-8C5E-262FD6BB3F42}" type="presParOf" srcId="{9F3F715C-1D5B-4C94-BA9A-5DA4C541F4C3}" destId="{BCDA37D0-ECDC-7646-A2EB-CC8B67FB275A}" srcOrd="5" destOrd="0" presId="urn:microsoft.com/office/officeart/2018/5/layout/IconCircleLabelList"/>
    <dgm:cxn modelId="{92219633-0762-504C-842A-FFA500F54D34}" type="presParOf" srcId="{9F3F715C-1D5B-4C94-BA9A-5DA4C541F4C3}" destId="{FB72BB7F-FA3F-6E43-97A5-5967B5CFF376}" srcOrd="6" destOrd="0" presId="urn:microsoft.com/office/officeart/2018/5/layout/IconCircleLabelList"/>
    <dgm:cxn modelId="{D92272AC-598D-814C-A3D2-9408D3A69564}" type="presParOf" srcId="{FB72BB7F-FA3F-6E43-97A5-5967B5CFF376}" destId="{5A34DD4C-6999-6841-B74F-075F36BA2821}" srcOrd="0" destOrd="0" presId="urn:microsoft.com/office/officeart/2018/5/layout/IconCircleLabelList"/>
    <dgm:cxn modelId="{32E284E3-F7E9-524D-A7CD-702A6CCD57E2}" type="presParOf" srcId="{FB72BB7F-FA3F-6E43-97A5-5967B5CFF376}" destId="{487BF379-9465-3B4C-9F11-4C9124604080}" srcOrd="1" destOrd="0" presId="urn:microsoft.com/office/officeart/2018/5/layout/IconCircleLabelList"/>
    <dgm:cxn modelId="{54BC84BB-72D4-A140-BE01-9B00680C871D}" type="presParOf" srcId="{FB72BB7F-FA3F-6E43-97A5-5967B5CFF376}" destId="{47546ADB-30C5-FA43-AD89-86DFE5AC08BB}" srcOrd="2" destOrd="0" presId="urn:microsoft.com/office/officeart/2018/5/layout/IconCircleLabelList"/>
    <dgm:cxn modelId="{60E706D8-E32B-7349-A35A-21DCA4595263}" type="presParOf" srcId="{FB72BB7F-FA3F-6E43-97A5-5967B5CFF376}" destId="{A60B75D2-BD8E-7242-8EDE-3AE1C6DEF6B7}" srcOrd="3" destOrd="0" presId="urn:microsoft.com/office/officeart/2018/5/layout/IconCircleLabelList"/>
    <dgm:cxn modelId="{8810A964-7A4B-AB49-A41E-77228E373BEF}" type="presParOf" srcId="{9F3F715C-1D5B-4C94-BA9A-5DA4C541F4C3}" destId="{BC72718D-2582-4A47-B4B4-805DA967C343}" srcOrd="7" destOrd="0" presId="urn:microsoft.com/office/officeart/2018/5/layout/IconCircleLabelList"/>
    <dgm:cxn modelId="{9BEC34E1-8ECC-D04D-8224-2160E2820A4B}" type="presParOf" srcId="{9F3F715C-1D5B-4C94-BA9A-5DA4C541F4C3}" destId="{7475136F-AF53-4241-9A76-A1B0E713007F}" srcOrd="8" destOrd="0" presId="urn:microsoft.com/office/officeart/2018/5/layout/IconCircleLabelList"/>
    <dgm:cxn modelId="{0C99E1B1-099C-174D-BC39-F276E84A7836}" type="presParOf" srcId="{7475136F-AF53-4241-9A76-A1B0E713007F}" destId="{CBCCD559-F106-C144-809B-D4F2126DD430}" srcOrd="0" destOrd="0" presId="urn:microsoft.com/office/officeart/2018/5/layout/IconCircleLabelList"/>
    <dgm:cxn modelId="{479DF15F-06CE-4B49-B011-D2858A2053AE}" type="presParOf" srcId="{7475136F-AF53-4241-9A76-A1B0E713007F}" destId="{74FC51DE-4C2E-D448-BF4F-7C4F3CDB1179}" srcOrd="1" destOrd="0" presId="urn:microsoft.com/office/officeart/2018/5/layout/IconCircleLabelList"/>
    <dgm:cxn modelId="{32066E67-0BFD-8A48-AB95-C1EB0D338C09}" type="presParOf" srcId="{7475136F-AF53-4241-9A76-A1B0E713007F}" destId="{D4B7ACD4-3F2D-1D44-8FB7-409710E590A2}" srcOrd="2" destOrd="0" presId="urn:microsoft.com/office/officeart/2018/5/layout/IconCircleLabelList"/>
    <dgm:cxn modelId="{5911292C-536B-D34D-9E53-D14805FD1DA5}" type="presParOf" srcId="{7475136F-AF53-4241-9A76-A1B0E713007F}" destId="{AECCC8D5-EBF3-DD45-AB27-3FD82A1E64A7}" srcOrd="3" destOrd="0" presId="urn:microsoft.com/office/officeart/2018/5/layout/IconCircleLabelList"/>
    <dgm:cxn modelId="{81C10B2A-778B-2945-B5AD-248BC140BD7D}" type="presParOf" srcId="{9F3F715C-1D5B-4C94-BA9A-5DA4C541F4C3}" destId="{7D7B802E-7D6B-CE40-AEF9-B2D358679BA0}" srcOrd="9" destOrd="0" presId="urn:microsoft.com/office/officeart/2018/5/layout/IconCircleLabelList"/>
    <dgm:cxn modelId="{A1DE0F3E-2109-A348-8D37-B3F1C46CCEFB}" type="presParOf" srcId="{9F3F715C-1D5B-4C94-BA9A-5DA4C541F4C3}" destId="{1DD739CF-80A3-B542-AFD6-3F9C633CEEF1}" srcOrd="10" destOrd="0" presId="urn:microsoft.com/office/officeart/2018/5/layout/IconCircleLabelList"/>
    <dgm:cxn modelId="{209F08B1-6E02-854F-A429-D891402D067C}" type="presParOf" srcId="{1DD739CF-80A3-B542-AFD6-3F9C633CEEF1}" destId="{D9D8234E-3B6A-EE49-AD2A-22C6E76A1DC1}" srcOrd="0" destOrd="0" presId="urn:microsoft.com/office/officeart/2018/5/layout/IconCircleLabelList"/>
    <dgm:cxn modelId="{3F1F53D4-8A89-0542-AD2B-AC6787D259AE}" type="presParOf" srcId="{1DD739CF-80A3-B542-AFD6-3F9C633CEEF1}" destId="{F0FEAAE5-ED37-4C46-A6DD-3796AEA45423}" srcOrd="1" destOrd="0" presId="urn:microsoft.com/office/officeart/2018/5/layout/IconCircleLabelList"/>
    <dgm:cxn modelId="{03DCB0BF-93FF-404F-80DA-F44D1BCE3868}" type="presParOf" srcId="{1DD739CF-80A3-B542-AFD6-3F9C633CEEF1}" destId="{A1F37936-0DF0-5E43-95DF-7C2EE00BFC73}" srcOrd="2" destOrd="0" presId="urn:microsoft.com/office/officeart/2018/5/layout/IconCircleLabelList"/>
    <dgm:cxn modelId="{B697D4A3-B8FE-1B45-8C9D-7B5454F3DD88}" type="presParOf" srcId="{1DD739CF-80A3-B542-AFD6-3F9C633CEEF1}" destId="{137ED790-1C74-EB4C-B251-A11A544EAA76}" srcOrd="3" destOrd="0" presId="urn:microsoft.com/office/officeart/2018/5/layout/IconCircleLabelList"/>
    <dgm:cxn modelId="{DD206704-F521-6441-9DD7-6FECA380D228}" type="presParOf" srcId="{9F3F715C-1D5B-4C94-BA9A-5DA4C541F4C3}" destId="{3DDAFB14-77D1-8349-8F36-F08FC1900954}" srcOrd="11" destOrd="0" presId="urn:microsoft.com/office/officeart/2018/5/layout/IconCircleLabelList"/>
    <dgm:cxn modelId="{2541A9D5-2726-1D42-98F5-49438FDF861D}" type="presParOf" srcId="{9F3F715C-1D5B-4C94-BA9A-5DA4C541F4C3}" destId="{BB5E3426-2547-2F49-97DF-199CE554BB2E}" srcOrd="12" destOrd="0" presId="urn:microsoft.com/office/officeart/2018/5/layout/IconCircleLabelList"/>
    <dgm:cxn modelId="{65F1FBD6-2C7A-0043-B869-6C4EF5E1C86B}" type="presParOf" srcId="{BB5E3426-2547-2F49-97DF-199CE554BB2E}" destId="{A8FEE83B-2B80-4F4C-84D8-FC0E17F96515}" srcOrd="0" destOrd="0" presId="urn:microsoft.com/office/officeart/2018/5/layout/IconCircleLabelList"/>
    <dgm:cxn modelId="{79ABC78C-74F4-D949-9EF6-13895050C1F5}" type="presParOf" srcId="{BB5E3426-2547-2F49-97DF-199CE554BB2E}" destId="{46CBCB7B-5219-3340-A247-8EFB87616D5F}" srcOrd="1" destOrd="0" presId="urn:microsoft.com/office/officeart/2018/5/layout/IconCircleLabelList"/>
    <dgm:cxn modelId="{7B564E89-8D66-F842-915D-EA37EF3DBD5D}" type="presParOf" srcId="{BB5E3426-2547-2F49-97DF-199CE554BB2E}" destId="{6718D0BE-6E47-904A-A22A-EF1FA28B6B4E}" srcOrd="2" destOrd="0" presId="urn:microsoft.com/office/officeart/2018/5/layout/IconCircleLabelList"/>
    <dgm:cxn modelId="{93D58351-42BE-914C-A195-1AE055D72672}" type="presParOf" srcId="{BB5E3426-2547-2F49-97DF-199CE554BB2E}" destId="{71C14C53-163A-114E-AE8B-1F0CB2F00815}" srcOrd="3" destOrd="0" presId="urn:microsoft.com/office/officeart/2018/5/layout/IconCircleLabelList"/>
    <dgm:cxn modelId="{BDCAD8F6-2DF6-E74B-96C6-15C95E1A92CF}" type="presParOf" srcId="{9F3F715C-1D5B-4C94-BA9A-5DA4C541F4C3}" destId="{4EF4FF86-82DB-E543-8609-CFD6C3CDC82D}" srcOrd="13" destOrd="0" presId="urn:microsoft.com/office/officeart/2018/5/layout/IconCircleLabelList"/>
    <dgm:cxn modelId="{37217FFE-079D-2C49-9A7D-8035C9935840}" type="presParOf" srcId="{9F3F715C-1D5B-4C94-BA9A-5DA4C541F4C3}" destId="{2302EE07-F2CE-A642-AD46-F1AB46F48FB4}" srcOrd="14" destOrd="0" presId="urn:microsoft.com/office/officeart/2018/5/layout/IconCircleLabelList"/>
    <dgm:cxn modelId="{E7A235F0-C24E-804E-BC0E-616514DF74CA}" type="presParOf" srcId="{2302EE07-F2CE-A642-AD46-F1AB46F48FB4}" destId="{862C165C-A96A-994C-B8EE-C550932D8D6C}" srcOrd="0" destOrd="0" presId="urn:microsoft.com/office/officeart/2018/5/layout/IconCircleLabelList"/>
    <dgm:cxn modelId="{FF2BE023-DC72-9A4B-B877-0DAEBC1AB68D}" type="presParOf" srcId="{2302EE07-F2CE-A642-AD46-F1AB46F48FB4}" destId="{1CEC64C8-44EC-0C4A-9F80-17D1C887ADA3}" srcOrd="1" destOrd="0" presId="urn:microsoft.com/office/officeart/2018/5/layout/IconCircleLabelList"/>
    <dgm:cxn modelId="{402CA6E0-7273-B748-B462-A2AF86DF55D9}" type="presParOf" srcId="{2302EE07-F2CE-A642-AD46-F1AB46F48FB4}" destId="{59D7EFDB-F2F4-0648-9CF6-DCB38093AE84}" srcOrd="2" destOrd="0" presId="urn:microsoft.com/office/officeart/2018/5/layout/IconCircleLabelList"/>
    <dgm:cxn modelId="{FFC09B96-7D5E-3E44-BCC3-70C3A8E90EBF}" type="presParOf" srcId="{2302EE07-F2CE-A642-AD46-F1AB46F48FB4}" destId="{6668AFCF-964A-7F41-BFB4-C991A3DD3A63}" srcOrd="3" destOrd="0" presId="urn:microsoft.com/office/officeart/2018/5/layout/IconCircleLabelList"/>
    <dgm:cxn modelId="{C9BB9F16-A077-F548-AFD6-990FF831A225}" type="presParOf" srcId="{9F3F715C-1D5B-4C94-BA9A-5DA4C541F4C3}" destId="{87D02980-2271-8B4E-A968-282BA10EB907}" srcOrd="15" destOrd="0" presId="urn:microsoft.com/office/officeart/2018/5/layout/IconCircleLabelList"/>
    <dgm:cxn modelId="{CF0E2782-AED6-EE4E-BBEB-C586976FA105}" type="presParOf" srcId="{9F3F715C-1D5B-4C94-BA9A-5DA4C541F4C3}" destId="{1E760BE1-2127-A14F-A63C-1C40A8B7DC40}" srcOrd="16" destOrd="0" presId="urn:microsoft.com/office/officeart/2018/5/layout/IconCircleLabelList"/>
    <dgm:cxn modelId="{4F748E57-827E-724E-8F42-5EE099E97176}" type="presParOf" srcId="{1E760BE1-2127-A14F-A63C-1C40A8B7DC40}" destId="{E350A52D-F9F7-0641-BB96-C07CAD368B6C}" srcOrd="0" destOrd="0" presId="urn:microsoft.com/office/officeart/2018/5/layout/IconCircleLabelList"/>
    <dgm:cxn modelId="{BCC99F12-9B46-C04F-9175-E10AC7BD952F}" type="presParOf" srcId="{1E760BE1-2127-A14F-A63C-1C40A8B7DC40}" destId="{BA2ECD6C-3D7F-D44F-B9E0-AB2F7861189B}" srcOrd="1" destOrd="0" presId="urn:microsoft.com/office/officeart/2018/5/layout/IconCircleLabelList"/>
    <dgm:cxn modelId="{70AB989A-D65F-8440-B1DD-41D5DEBB35D1}" type="presParOf" srcId="{1E760BE1-2127-A14F-A63C-1C40A8B7DC40}" destId="{0F74A996-B2D7-C54C-8018-6B023A098C04}" srcOrd="2" destOrd="0" presId="urn:microsoft.com/office/officeart/2018/5/layout/IconCircleLabelList"/>
    <dgm:cxn modelId="{B14148B7-70E4-0747-B356-FC10DE244E41}" type="presParOf" srcId="{1E760BE1-2127-A14F-A63C-1C40A8B7DC40}" destId="{9AFB4E09-231F-5E43-BF93-C13A94C5570C}" srcOrd="3" destOrd="0" presId="urn:microsoft.com/office/officeart/2018/5/layout/IconCircleLabelList"/>
    <dgm:cxn modelId="{9D3B37CA-3781-4B4D-939F-16546B688F09}" type="presParOf" srcId="{9F3F715C-1D5B-4C94-BA9A-5DA4C541F4C3}" destId="{34DC3E1C-0F9B-8547-8A4B-A33D9AEC012F}" srcOrd="17" destOrd="0" presId="urn:microsoft.com/office/officeart/2018/5/layout/IconCircleLabelList"/>
    <dgm:cxn modelId="{2A4A5BB5-2624-2242-AC69-BE12AF716FB9}" type="presParOf" srcId="{9F3F715C-1D5B-4C94-BA9A-5DA4C541F4C3}" destId="{A1980D6A-FED6-E34D-9141-65F963186646}" srcOrd="18" destOrd="0" presId="urn:microsoft.com/office/officeart/2018/5/layout/IconCircleLabelList"/>
    <dgm:cxn modelId="{A8077D19-EE67-934D-B2BB-248547540CD9}" type="presParOf" srcId="{A1980D6A-FED6-E34D-9141-65F963186646}" destId="{07A09F4D-DA0C-DE43-9E3C-61DBC5F77745}" srcOrd="0" destOrd="0" presId="urn:microsoft.com/office/officeart/2018/5/layout/IconCircleLabelList"/>
    <dgm:cxn modelId="{A25A85BB-CAEE-FD48-A397-2E19828C608D}" type="presParOf" srcId="{A1980D6A-FED6-E34D-9141-65F963186646}" destId="{D891CAAC-8523-CA47-B30D-90C47EB88371}" srcOrd="1" destOrd="0" presId="urn:microsoft.com/office/officeart/2018/5/layout/IconCircleLabelList"/>
    <dgm:cxn modelId="{8C7CA8F4-3211-3544-833C-73029F0662FF}" type="presParOf" srcId="{A1980D6A-FED6-E34D-9141-65F963186646}" destId="{749A699E-AE2C-B844-AA79-DDD6BDBF25DE}" srcOrd="2" destOrd="0" presId="urn:microsoft.com/office/officeart/2018/5/layout/IconCircleLabelList"/>
    <dgm:cxn modelId="{DC412B87-8DBD-0741-B48D-466E07986106}" type="presParOf" srcId="{A1980D6A-FED6-E34D-9141-65F963186646}" destId="{AA493F9F-B358-B745-98F3-F3248D5567AF}" srcOrd="3" destOrd="0" presId="urn:microsoft.com/office/officeart/2018/5/layout/IconCircleLabelList"/>
    <dgm:cxn modelId="{FFF72199-9E89-4143-AE7D-DDC22E6FCB38}" type="presParOf" srcId="{9F3F715C-1D5B-4C94-BA9A-5DA4C541F4C3}" destId="{18F55E94-FE4C-9B45-8A71-6C5DB1EE1D0B}" srcOrd="19" destOrd="0" presId="urn:microsoft.com/office/officeart/2018/5/layout/IconCircleLabelList"/>
    <dgm:cxn modelId="{5CB3BDB9-750F-A146-82B2-30DE1E944AAA}" type="presParOf" srcId="{9F3F715C-1D5B-4C94-BA9A-5DA4C541F4C3}" destId="{4A2BF61E-7327-8E47-9034-0522C0095C8A}" srcOrd="20" destOrd="0" presId="urn:microsoft.com/office/officeart/2018/5/layout/IconCircleLabelList"/>
    <dgm:cxn modelId="{677403CD-CDD5-D945-A5BA-5C2E6E136FF5}" type="presParOf" srcId="{4A2BF61E-7327-8E47-9034-0522C0095C8A}" destId="{BC2B2AF3-1216-2045-B4F4-4C02B2C00E03}" srcOrd="0" destOrd="0" presId="urn:microsoft.com/office/officeart/2018/5/layout/IconCircleLabelList"/>
    <dgm:cxn modelId="{2FE87544-3174-5645-8BB6-3AB9CEFD0095}" type="presParOf" srcId="{4A2BF61E-7327-8E47-9034-0522C0095C8A}" destId="{F501A3F7-9351-8241-A4E1-4D9FB599F9FD}" srcOrd="1" destOrd="0" presId="urn:microsoft.com/office/officeart/2018/5/layout/IconCircleLabelList"/>
    <dgm:cxn modelId="{480DEE2E-19D8-A947-B6FA-18C923C258A2}" type="presParOf" srcId="{4A2BF61E-7327-8E47-9034-0522C0095C8A}" destId="{87378372-F398-024C-917E-1ECBB3CF95AC}" srcOrd="2" destOrd="0" presId="urn:microsoft.com/office/officeart/2018/5/layout/IconCircleLabelList"/>
    <dgm:cxn modelId="{7C2D6422-A135-7648-B75A-573B51F9570E}" type="presParOf" srcId="{4A2BF61E-7327-8E47-9034-0522C0095C8A}" destId="{03247F0E-1DF2-CC46-971B-B6BF52381F46}" srcOrd="3" destOrd="0" presId="urn:microsoft.com/office/officeart/2018/5/layout/IconCircleLabelList"/>
    <dgm:cxn modelId="{CF0B17A3-FA3C-144C-903E-01215ED78E68}" type="presParOf" srcId="{9F3F715C-1D5B-4C94-BA9A-5DA4C541F4C3}" destId="{07A43777-CC05-C44F-B659-BBB6F2B4B904}" srcOrd="21" destOrd="0" presId="urn:microsoft.com/office/officeart/2018/5/layout/IconCircleLabelList"/>
    <dgm:cxn modelId="{9E6ACD2E-E2F6-5A4B-9B75-E679B81DD6D0}" type="presParOf" srcId="{9F3F715C-1D5B-4C94-BA9A-5DA4C541F4C3}" destId="{C585E5F5-9A3E-834D-9370-6F2F21218421}" srcOrd="22" destOrd="0" presId="urn:microsoft.com/office/officeart/2018/5/layout/IconCircleLabelList"/>
    <dgm:cxn modelId="{52DE8C33-EE18-5340-8E35-8A08BE5211B0}" type="presParOf" srcId="{C585E5F5-9A3E-834D-9370-6F2F21218421}" destId="{468E30DE-2D59-BE42-9063-0B18308EE3E0}" srcOrd="0" destOrd="0" presId="urn:microsoft.com/office/officeart/2018/5/layout/IconCircleLabelList"/>
    <dgm:cxn modelId="{AB7F503D-2EC9-444D-904D-B1BDE6A94E28}" type="presParOf" srcId="{C585E5F5-9A3E-834D-9370-6F2F21218421}" destId="{B5F62C57-EB9D-C449-AEB7-9E5098DBE8B5}" srcOrd="1" destOrd="0" presId="urn:microsoft.com/office/officeart/2018/5/layout/IconCircleLabelList"/>
    <dgm:cxn modelId="{2399384D-1FBD-3443-8FC9-2DB79C3F7E5C}" type="presParOf" srcId="{C585E5F5-9A3E-834D-9370-6F2F21218421}" destId="{EA02DF3E-EF51-C648-8C5A-636603439AA9}" srcOrd="2" destOrd="0" presId="urn:microsoft.com/office/officeart/2018/5/layout/IconCircleLabelList"/>
    <dgm:cxn modelId="{D29B5BA1-AA10-BF44-B1A9-65AEA19B0199}" type="presParOf" srcId="{C585E5F5-9A3E-834D-9370-6F2F21218421}" destId="{7CD937BA-B017-B044-84F1-C5B8130016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894162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107824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573669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Thinkit</a:t>
          </a:r>
        </a:p>
      </dsp:txBody>
      <dsp:txXfrm>
        <a:off x="573669" y="1315895"/>
        <a:ext cx="1643554" cy="657421"/>
      </dsp:txXfrm>
    </dsp:sp>
    <dsp:sp modelId="{D62DB1D3-72FA-D545-AB8C-D250D60506D7}">
      <dsp:nvSpPr>
        <dsp:cNvPr id="0" name=""/>
        <dsp:cNvSpPr/>
      </dsp:nvSpPr>
      <dsp:spPr>
        <a:xfrm>
          <a:off x="2825339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1F602-D7D4-2741-89F5-CDE8FF4D18E2}">
      <dsp:nvSpPr>
        <dsp:cNvPr id="0" name=""/>
        <dsp:cNvSpPr/>
      </dsp:nvSpPr>
      <dsp:spPr>
        <a:xfrm>
          <a:off x="3039001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FF2F0-EB64-A647-8268-F5378BAA38AB}">
      <dsp:nvSpPr>
        <dsp:cNvPr id="0" name=""/>
        <dsp:cNvSpPr/>
      </dsp:nvSpPr>
      <dsp:spPr>
        <a:xfrm>
          <a:off x="2504845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Java</a:t>
          </a:r>
        </a:p>
      </dsp:txBody>
      <dsp:txXfrm>
        <a:off x="2504845" y="1315895"/>
        <a:ext cx="1643554" cy="657421"/>
      </dsp:txXfrm>
    </dsp:sp>
    <dsp:sp modelId="{CC63B7FB-2CDD-FE4B-AD06-2028AF188CF6}">
      <dsp:nvSpPr>
        <dsp:cNvPr id="0" name=""/>
        <dsp:cNvSpPr/>
      </dsp:nvSpPr>
      <dsp:spPr>
        <a:xfrm>
          <a:off x="4756515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E629D-1665-A04A-A1FA-670BAF8646D6}">
      <dsp:nvSpPr>
        <dsp:cNvPr id="0" name=""/>
        <dsp:cNvSpPr/>
      </dsp:nvSpPr>
      <dsp:spPr>
        <a:xfrm>
          <a:off x="4970177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37F4C-F923-B54C-922A-FC0E24A166F9}">
      <dsp:nvSpPr>
        <dsp:cNvPr id="0" name=""/>
        <dsp:cNvSpPr/>
      </dsp:nvSpPr>
      <dsp:spPr>
        <a:xfrm>
          <a:off x="4436022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Article Jounalistique</a:t>
          </a:r>
        </a:p>
      </dsp:txBody>
      <dsp:txXfrm>
        <a:off x="4436022" y="1315895"/>
        <a:ext cx="1643554" cy="657421"/>
      </dsp:txXfrm>
    </dsp:sp>
    <dsp:sp modelId="{F055494D-B3AC-2D4F-8FA4-47F22ED1381E}">
      <dsp:nvSpPr>
        <dsp:cNvPr id="0" name=""/>
        <dsp:cNvSpPr/>
      </dsp:nvSpPr>
      <dsp:spPr>
        <a:xfrm>
          <a:off x="6687692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8C773-41AA-B449-B8B4-94E9BA4CFA13}">
      <dsp:nvSpPr>
        <dsp:cNvPr id="0" name=""/>
        <dsp:cNvSpPr/>
      </dsp:nvSpPr>
      <dsp:spPr>
        <a:xfrm>
          <a:off x="6901354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680D9-CBB6-2E4A-8C44-BF1B2A2215BE}">
      <dsp:nvSpPr>
        <dsp:cNvPr id="0" name=""/>
        <dsp:cNvSpPr/>
      </dsp:nvSpPr>
      <dsp:spPr>
        <a:xfrm>
          <a:off x="6367199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Compte utlisateur</a:t>
          </a:r>
          <a:endParaRPr lang="en-GB" sz="1600" kern="1200" dirty="0"/>
        </a:p>
      </dsp:txBody>
      <dsp:txXfrm>
        <a:off x="6367199" y="1315895"/>
        <a:ext cx="1643554" cy="657421"/>
      </dsp:txXfrm>
    </dsp:sp>
    <dsp:sp modelId="{879D6183-4D57-254F-B6AC-866216898837}">
      <dsp:nvSpPr>
        <dsp:cNvPr id="0" name=""/>
        <dsp:cNvSpPr/>
      </dsp:nvSpPr>
      <dsp:spPr>
        <a:xfrm>
          <a:off x="8618869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61943-6935-0248-9CF7-B9BF4579A96B}">
      <dsp:nvSpPr>
        <dsp:cNvPr id="0" name=""/>
        <dsp:cNvSpPr/>
      </dsp:nvSpPr>
      <dsp:spPr>
        <a:xfrm>
          <a:off x="8832531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BECD2-7E31-2D45-A3C6-208A0959BCF6}">
      <dsp:nvSpPr>
        <dsp:cNvPr id="0" name=""/>
        <dsp:cNvSpPr/>
      </dsp:nvSpPr>
      <dsp:spPr>
        <a:xfrm>
          <a:off x="8298376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Authentification</a:t>
          </a:r>
        </a:p>
      </dsp:txBody>
      <dsp:txXfrm>
        <a:off x="8298376" y="1315895"/>
        <a:ext cx="1643554" cy="657421"/>
      </dsp:txXfrm>
    </dsp:sp>
    <dsp:sp modelId="{242CAF88-527B-F144-960A-4256409C15EA}">
      <dsp:nvSpPr>
        <dsp:cNvPr id="0" name=""/>
        <dsp:cNvSpPr/>
      </dsp:nvSpPr>
      <dsp:spPr>
        <a:xfrm>
          <a:off x="2825339" y="2384206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BF473-0AA8-5946-9FD7-ED3187D02E93}">
      <dsp:nvSpPr>
        <dsp:cNvPr id="0" name=""/>
        <dsp:cNvSpPr/>
      </dsp:nvSpPr>
      <dsp:spPr>
        <a:xfrm>
          <a:off x="3039001" y="2597868"/>
          <a:ext cx="575244" cy="57524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93288-6B51-4645-AD62-022799039D36}">
      <dsp:nvSpPr>
        <dsp:cNvPr id="0" name=""/>
        <dsp:cNvSpPr/>
      </dsp:nvSpPr>
      <dsp:spPr>
        <a:xfrm>
          <a:off x="2504845" y="3699050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Stockage Local</a:t>
          </a:r>
        </a:p>
      </dsp:txBody>
      <dsp:txXfrm>
        <a:off x="2504845" y="3699050"/>
        <a:ext cx="1643554" cy="657421"/>
      </dsp:txXfrm>
    </dsp:sp>
    <dsp:sp modelId="{33E51545-9B2C-4840-B34C-93AB1D396B34}">
      <dsp:nvSpPr>
        <dsp:cNvPr id="0" name=""/>
        <dsp:cNvSpPr/>
      </dsp:nvSpPr>
      <dsp:spPr>
        <a:xfrm>
          <a:off x="4756515" y="2384206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95276-C2D4-4940-9228-86CD312B82FB}">
      <dsp:nvSpPr>
        <dsp:cNvPr id="0" name=""/>
        <dsp:cNvSpPr/>
      </dsp:nvSpPr>
      <dsp:spPr>
        <a:xfrm>
          <a:off x="4970177" y="2597868"/>
          <a:ext cx="575244" cy="5752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BFC40-EF43-954D-86C3-CEA6DA3945A5}">
      <dsp:nvSpPr>
        <dsp:cNvPr id="0" name=""/>
        <dsp:cNvSpPr/>
      </dsp:nvSpPr>
      <dsp:spPr>
        <a:xfrm>
          <a:off x="4436022" y="3699050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Stockage Cloud</a:t>
          </a:r>
        </a:p>
      </dsp:txBody>
      <dsp:txXfrm>
        <a:off x="4436022" y="3699050"/>
        <a:ext cx="1643554" cy="657421"/>
      </dsp:txXfrm>
    </dsp:sp>
    <dsp:sp modelId="{209158E6-D9C6-4F4C-9663-6242E5957726}">
      <dsp:nvSpPr>
        <dsp:cNvPr id="0" name=""/>
        <dsp:cNvSpPr/>
      </dsp:nvSpPr>
      <dsp:spPr>
        <a:xfrm>
          <a:off x="6687692" y="2384206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270EF-4B6F-5149-A197-AC43778C318B}">
      <dsp:nvSpPr>
        <dsp:cNvPr id="0" name=""/>
        <dsp:cNvSpPr/>
      </dsp:nvSpPr>
      <dsp:spPr>
        <a:xfrm>
          <a:off x="6901354" y="2597868"/>
          <a:ext cx="575244" cy="57524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28668-EFB6-E943-87F0-0592EEC95880}">
      <dsp:nvSpPr>
        <dsp:cNvPr id="0" name=""/>
        <dsp:cNvSpPr/>
      </dsp:nvSpPr>
      <dsp:spPr>
        <a:xfrm>
          <a:off x="6367199" y="3699050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Synchronisation</a:t>
          </a:r>
        </a:p>
      </dsp:txBody>
      <dsp:txXfrm>
        <a:off x="6367199" y="3699050"/>
        <a:ext cx="1643554" cy="657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Node.js</a:t>
          </a:r>
        </a:p>
      </dsp:txBody>
      <dsp:txXfrm>
        <a:off x="75768" y="3056262"/>
        <a:ext cx="3093750" cy="720000"/>
      </dsp:txXfrm>
    </dsp:sp>
    <dsp:sp modelId="{AF49B849-5366-FA4B-8B3E-5FE0A48E3206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BE9FF-D797-0F49-8BF7-471B09A8F7E2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BBC9E-57ED-1F45-9813-5F136B317A90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 dirty="0"/>
            <a:t>Docker</a:t>
          </a:r>
        </a:p>
      </dsp:txBody>
      <dsp:txXfrm>
        <a:off x="3710925" y="3056262"/>
        <a:ext cx="3093750" cy="720000"/>
      </dsp:txXfrm>
    </dsp:sp>
    <dsp:sp modelId="{9F3E46B5-4B68-4C45-BDBC-00FEA3AE98BF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Heroku</a:t>
          </a:r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79C59-22E4-4DFF-B3D4-0220F7A368AF}">
      <dsp:nvSpPr>
        <dsp:cNvPr id="0" name=""/>
        <dsp:cNvSpPr/>
      </dsp:nvSpPr>
      <dsp:spPr>
        <a:xfrm>
          <a:off x="679050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808A5-39F2-4057-8442-A8216EC91FDA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63D7-BB64-4D2C-A924-B2BA7E0961EB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Atlas</a:t>
          </a:r>
        </a:p>
      </dsp:txBody>
      <dsp:txXfrm>
        <a:off x="75768" y="3056262"/>
        <a:ext cx="3093750" cy="720000"/>
      </dsp:txXfrm>
    </dsp:sp>
    <dsp:sp modelId="{36F5D008-E20D-4A1A-8BD5-8B8B92706A01}">
      <dsp:nvSpPr>
        <dsp:cNvPr id="0" name=""/>
        <dsp:cNvSpPr/>
      </dsp:nvSpPr>
      <dsp:spPr>
        <a:xfrm>
          <a:off x="4314206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84AEB-D5AC-4D3E-833D-BEC92DA60ED2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4B750-9FCE-4BF6-AA9B-B695F10AEAF9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AWS</a:t>
          </a:r>
        </a:p>
      </dsp:txBody>
      <dsp:txXfrm>
        <a:off x="3710925" y="3056262"/>
        <a:ext cx="3093750" cy="720000"/>
      </dsp:txXfrm>
    </dsp:sp>
    <dsp:sp modelId="{61F0923E-55FA-4778-ACAC-CDE66DE6B280}">
      <dsp:nvSpPr>
        <dsp:cNvPr id="0" name=""/>
        <dsp:cNvSpPr/>
      </dsp:nvSpPr>
      <dsp:spPr>
        <a:xfrm>
          <a:off x="7949362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29C1C-FD98-4710-A0BC-7B068BF649EF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FE1F2-C759-4C7E-9A8F-9EB5629410A3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>
              <a:solidFill>
                <a:srgbClr val="00B0F0"/>
              </a:solidFill>
            </a:rPr>
            <a:t>Kubernetes Cluster</a:t>
          </a:r>
        </a:p>
      </dsp:txBody>
      <dsp:txXfrm>
        <a:off x="7346081" y="305626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204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SQLite</a:t>
          </a:r>
        </a:p>
      </dsp:txBody>
      <dsp:txXfrm>
        <a:off x="1342800" y="3258762"/>
        <a:ext cx="3600000" cy="720000"/>
      </dsp:txXfrm>
    </dsp:sp>
    <dsp:sp modelId="{AF49B849-5366-FA4B-8B3E-5FE0A48E3206}">
      <dsp:nvSpPr>
        <dsp:cNvPr id="0" name=""/>
        <dsp:cNvSpPr/>
      </dsp:nvSpPr>
      <dsp:spPr>
        <a:xfrm>
          <a:off x="627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BE9FF-D797-0F49-8BF7-471B09A8F7E2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BBC9E-57ED-1F45-9813-5F136B317A90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400" kern="1200" dirty="0"/>
            <a:t>Android API</a:t>
          </a:r>
        </a:p>
      </dsp:txBody>
      <dsp:txXfrm>
        <a:off x="5572800" y="3258762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C7F3E-B605-4C4B-88C6-C7882CFAA1CD}">
      <dsp:nvSpPr>
        <dsp:cNvPr id="0" name=""/>
        <dsp:cNvSpPr/>
      </dsp:nvSpPr>
      <dsp:spPr>
        <a:xfrm>
          <a:off x="0" y="719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D16B1-EBEB-4772-93B8-A2B35655184C}">
      <dsp:nvSpPr>
        <dsp:cNvPr id="0" name=""/>
        <dsp:cNvSpPr/>
      </dsp:nvSpPr>
      <dsp:spPr>
        <a:xfrm>
          <a:off x="182905" y="136765"/>
          <a:ext cx="332555" cy="332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73819-B92A-4ECE-B677-97FFC50DE829}">
      <dsp:nvSpPr>
        <dsp:cNvPr id="0" name=""/>
        <dsp:cNvSpPr/>
      </dsp:nvSpPr>
      <dsp:spPr>
        <a:xfrm>
          <a:off x="698366" y="719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Application Activity</a:t>
          </a:r>
        </a:p>
      </dsp:txBody>
      <dsp:txXfrm>
        <a:off x="698366" y="719"/>
        <a:ext cx="5890324" cy="604646"/>
      </dsp:txXfrm>
    </dsp:sp>
    <dsp:sp modelId="{16657726-0862-4549-A702-18CC26E6CCEC}">
      <dsp:nvSpPr>
        <dsp:cNvPr id="0" name=""/>
        <dsp:cNvSpPr/>
      </dsp:nvSpPr>
      <dsp:spPr>
        <a:xfrm>
          <a:off x="0" y="756527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2A524-3735-439A-B6DB-C3AA110AE7AE}">
      <dsp:nvSpPr>
        <dsp:cNvPr id="0" name=""/>
        <dsp:cNvSpPr/>
      </dsp:nvSpPr>
      <dsp:spPr>
        <a:xfrm>
          <a:off x="182905" y="892573"/>
          <a:ext cx="332555" cy="332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6FDC8-799C-4D74-85E7-CF1277E174E5}">
      <dsp:nvSpPr>
        <dsp:cNvPr id="0" name=""/>
        <dsp:cNvSpPr/>
      </dsp:nvSpPr>
      <dsp:spPr>
        <a:xfrm>
          <a:off x="698366" y="756527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 Activity</a:t>
          </a:r>
        </a:p>
      </dsp:txBody>
      <dsp:txXfrm>
        <a:off x="698366" y="756527"/>
        <a:ext cx="5890324" cy="604646"/>
      </dsp:txXfrm>
    </dsp:sp>
    <dsp:sp modelId="{D3343D42-8BF1-4E03-A7D5-70969B20773D}">
      <dsp:nvSpPr>
        <dsp:cNvPr id="0" name=""/>
        <dsp:cNvSpPr/>
      </dsp:nvSpPr>
      <dsp:spPr>
        <a:xfrm>
          <a:off x="0" y="151233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3FC23-45E1-4FD2-ACEC-B1A8FFF90BEF}">
      <dsp:nvSpPr>
        <dsp:cNvPr id="0" name=""/>
        <dsp:cNvSpPr/>
      </dsp:nvSpPr>
      <dsp:spPr>
        <a:xfrm>
          <a:off x="182905" y="1648381"/>
          <a:ext cx="332555" cy="332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BE05D-73E3-4397-8E47-BDA5602D03F6}">
      <dsp:nvSpPr>
        <dsp:cNvPr id="0" name=""/>
        <dsp:cNvSpPr/>
      </dsp:nvSpPr>
      <dsp:spPr>
        <a:xfrm>
          <a:off x="698366" y="151233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Sign up Activity</a:t>
          </a:r>
        </a:p>
      </dsp:txBody>
      <dsp:txXfrm>
        <a:off x="698366" y="1512336"/>
        <a:ext cx="5890324" cy="604646"/>
      </dsp:txXfrm>
    </dsp:sp>
    <dsp:sp modelId="{DC427ED4-24C1-4A8E-84E1-E865EC24C187}">
      <dsp:nvSpPr>
        <dsp:cNvPr id="0" name=""/>
        <dsp:cNvSpPr/>
      </dsp:nvSpPr>
      <dsp:spPr>
        <a:xfrm>
          <a:off x="0" y="2268144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1B118-AAB7-4D1D-82CA-1D6727C7702C}">
      <dsp:nvSpPr>
        <dsp:cNvPr id="0" name=""/>
        <dsp:cNvSpPr/>
      </dsp:nvSpPr>
      <dsp:spPr>
        <a:xfrm>
          <a:off x="182905" y="2404189"/>
          <a:ext cx="332555" cy="332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2DA0-1FAF-4670-BFA8-80ECC81DD04F}">
      <dsp:nvSpPr>
        <dsp:cNvPr id="0" name=""/>
        <dsp:cNvSpPr/>
      </dsp:nvSpPr>
      <dsp:spPr>
        <a:xfrm>
          <a:off x="698366" y="2268144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 Menu Activity</a:t>
          </a:r>
        </a:p>
      </dsp:txBody>
      <dsp:txXfrm>
        <a:off x="698366" y="2268144"/>
        <a:ext cx="5890324" cy="604646"/>
      </dsp:txXfrm>
    </dsp:sp>
    <dsp:sp modelId="{0EDFCC6C-3491-4A94-ADB9-5D1655F66DD6}">
      <dsp:nvSpPr>
        <dsp:cNvPr id="0" name=""/>
        <dsp:cNvSpPr/>
      </dsp:nvSpPr>
      <dsp:spPr>
        <a:xfrm>
          <a:off x="0" y="3023952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5AAC1-BEB2-4242-B9CC-9E3E9C06BA54}">
      <dsp:nvSpPr>
        <dsp:cNvPr id="0" name=""/>
        <dsp:cNvSpPr/>
      </dsp:nvSpPr>
      <dsp:spPr>
        <a:xfrm>
          <a:off x="182905" y="3159997"/>
          <a:ext cx="332555" cy="3325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2C467-E754-4028-88BA-E9295FF0C0C4}">
      <dsp:nvSpPr>
        <dsp:cNvPr id="0" name=""/>
        <dsp:cNvSpPr/>
      </dsp:nvSpPr>
      <dsp:spPr>
        <a:xfrm>
          <a:off x="698366" y="3023952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Article Activity</a:t>
          </a:r>
        </a:p>
      </dsp:txBody>
      <dsp:txXfrm>
        <a:off x="698366" y="3023952"/>
        <a:ext cx="5890324" cy="604646"/>
      </dsp:txXfrm>
    </dsp:sp>
    <dsp:sp modelId="{D7D39F4D-BD08-4447-AC91-8EDE9732627D}">
      <dsp:nvSpPr>
        <dsp:cNvPr id="0" name=""/>
        <dsp:cNvSpPr/>
      </dsp:nvSpPr>
      <dsp:spPr>
        <a:xfrm>
          <a:off x="0" y="3779760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98851-FFE9-4568-A944-9E7CE3A52E3D}">
      <dsp:nvSpPr>
        <dsp:cNvPr id="0" name=""/>
        <dsp:cNvSpPr/>
      </dsp:nvSpPr>
      <dsp:spPr>
        <a:xfrm>
          <a:off x="182905" y="3915805"/>
          <a:ext cx="332555" cy="3325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FE951-EC54-4FB8-85A9-9D026F9BD437}">
      <dsp:nvSpPr>
        <dsp:cNvPr id="0" name=""/>
        <dsp:cNvSpPr/>
      </dsp:nvSpPr>
      <dsp:spPr>
        <a:xfrm>
          <a:off x="698366" y="3779760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Article Activity</a:t>
          </a:r>
        </a:p>
      </dsp:txBody>
      <dsp:txXfrm>
        <a:off x="698366" y="3779760"/>
        <a:ext cx="5890324" cy="604646"/>
      </dsp:txXfrm>
    </dsp:sp>
    <dsp:sp modelId="{E6ADB72C-B0FF-4340-A249-1F07A5AB0062}">
      <dsp:nvSpPr>
        <dsp:cNvPr id="0" name=""/>
        <dsp:cNvSpPr/>
      </dsp:nvSpPr>
      <dsp:spPr>
        <a:xfrm>
          <a:off x="0" y="4535568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6E091-9585-4422-9860-636AF7E11893}">
      <dsp:nvSpPr>
        <dsp:cNvPr id="0" name=""/>
        <dsp:cNvSpPr/>
      </dsp:nvSpPr>
      <dsp:spPr>
        <a:xfrm>
          <a:off x="182905" y="4671614"/>
          <a:ext cx="332555" cy="33255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55ECD-4E71-47EB-B8E2-BF9D43C08E2C}">
      <dsp:nvSpPr>
        <dsp:cNvPr id="0" name=""/>
        <dsp:cNvSpPr/>
      </dsp:nvSpPr>
      <dsp:spPr>
        <a:xfrm>
          <a:off x="698366" y="4535568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Update Article Activity</a:t>
          </a:r>
        </a:p>
      </dsp:txBody>
      <dsp:txXfrm>
        <a:off x="698366" y="4535568"/>
        <a:ext cx="5890324" cy="604646"/>
      </dsp:txXfrm>
    </dsp:sp>
    <dsp:sp modelId="{B01FC965-DD55-40E4-95C5-471CF2F6BE58}">
      <dsp:nvSpPr>
        <dsp:cNvPr id="0" name=""/>
        <dsp:cNvSpPr/>
      </dsp:nvSpPr>
      <dsp:spPr>
        <a:xfrm>
          <a:off x="0" y="529137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B902A-6AB5-4E7A-9847-B03723B46AEA}">
      <dsp:nvSpPr>
        <dsp:cNvPr id="0" name=""/>
        <dsp:cNvSpPr/>
      </dsp:nvSpPr>
      <dsp:spPr>
        <a:xfrm>
          <a:off x="182905" y="5427422"/>
          <a:ext cx="332555" cy="33255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93909-8854-485A-8536-A6F007C636FF}">
      <dsp:nvSpPr>
        <dsp:cNvPr id="0" name=""/>
        <dsp:cNvSpPr/>
      </dsp:nvSpPr>
      <dsp:spPr>
        <a:xfrm>
          <a:off x="698366" y="529137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Delete Artic</a:t>
          </a:r>
          <a:r>
            <a:rPr lang="en-GB" sz="1600" kern="1200" dirty="0"/>
            <a:t>le Activity</a:t>
          </a:r>
          <a:endParaRPr lang="en-US" sz="1600" kern="1200" dirty="0"/>
        </a:p>
      </dsp:txBody>
      <dsp:txXfrm>
        <a:off x="698366" y="5291376"/>
        <a:ext cx="5890324" cy="6046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14012-8417-A342-B00B-DB0CC2B78140}">
      <dsp:nvSpPr>
        <dsp:cNvPr id="0" name=""/>
        <dsp:cNvSpPr/>
      </dsp:nvSpPr>
      <dsp:spPr>
        <a:xfrm>
          <a:off x="1121354" y="415485"/>
          <a:ext cx="692138" cy="692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AD810-A5E5-2E42-B300-897A0D2BA3E8}">
      <dsp:nvSpPr>
        <dsp:cNvPr id="0" name=""/>
        <dsp:cNvSpPr/>
      </dsp:nvSpPr>
      <dsp:spPr>
        <a:xfrm>
          <a:off x="698380" y="1368776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Itération</a:t>
          </a:r>
        </a:p>
      </dsp:txBody>
      <dsp:txXfrm>
        <a:off x="698380" y="1368776"/>
        <a:ext cx="1538085" cy="615234"/>
      </dsp:txXfrm>
    </dsp:sp>
    <dsp:sp modelId="{036A7665-B318-8A43-9E25-4B9AEB80649E}">
      <dsp:nvSpPr>
        <dsp:cNvPr id="0" name=""/>
        <dsp:cNvSpPr/>
      </dsp:nvSpPr>
      <dsp:spPr>
        <a:xfrm>
          <a:off x="2928605" y="415485"/>
          <a:ext cx="692138" cy="69213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2ED14-9230-D044-9579-EB586B3020E4}">
      <dsp:nvSpPr>
        <dsp:cNvPr id="0" name=""/>
        <dsp:cNvSpPr/>
      </dsp:nvSpPr>
      <dsp:spPr>
        <a:xfrm>
          <a:off x="2505631" y="1368776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 sprints de 2 </a:t>
          </a:r>
          <a:r>
            <a:rPr lang="fr-FR" sz="1300" kern="1200" noProof="0"/>
            <a:t>semaines</a:t>
          </a:r>
          <a:endParaRPr lang="en-GB" sz="1300" kern="1200"/>
        </a:p>
      </dsp:txBody>
      <dsp:txXfrm>
        <a:off x="2505631" y="1368776"/>
        <a:ext cx="1538085" cy="615234"/>
      </dsp:txXfrm>
    </dsp:sp>
    <dsp:sp modelId="{09AC2737-744F-423E-9BFA-48E3CFAE0227}">
      <dsp:nvSpPr>
        <dsp:cNvPr id="0" name=""/>
        <dsp:cNvSpPr/>
      </dsp:nvSpPr>
      <dsp:spPr>
        <a:xfrm>
          <a:off x="4735856" y="415485"/>
          <a:ext cx="692138" cy="692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B1AE-45D0-4EC6-B319-A5579D134041}">
      <dsp:nvSpPr>
        <dsp:cNvPr id="0" name=""/>
        <dsp:cNvSpPr/>
      </dsp:nvSpPr>
      <dsp:spPr>
        <a:xfrm>
          <a:off x="4312882" y="1368776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Daily Stand-up meeting (15 minutes max)</a:t>
          </a:r>
        </a:p>
      </dsp:txBody>
      <dsp:txXfrm>
        <a:off x="4312882" y="1368776"/>
        <a:ext cx="1538085" cy="615234"/>
      </dsp:txXfrm>
    </dsp:sp>
    <dsp:sp modelId="{5DC95D4F-9757-458A-8480-061842ECA0A6}">
      <dsp:nvSpPr>
        <dsp:cNvPr id="0" name=""/>
        <dsp:cNvSpPr/>
      </dsp:nvSpPr>
      <dsp:spPr>
        <a:xfrm>
          <a:off x="6543107" y="415485"/>
          <a:ext cx="692138" cy="692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7720-AB2A-4C42-86CF-0E1B87242623}">
      <dsp:nvSpPr>
        <dsp:cNvPr id="0" name=""/>
        <dsp:cNvSpPr/>
      </dsp:nvSpPr>
      <dsp:spPr>
        <a:xfrm>
          <a:off x="6120133" y="1368776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Planification </a:t>
          </a:r>
          <a:r>
            <a:rPr lang="en-GB" sz="1300" kern="1200" dirty="0"/>
            <a:t>d'un sprint (4h)</a:t>
          </a:r>
          <a:endParaRPr lang="fr-FR" sz="1300" kern="1200" noProof="0" dirty="0"/>
        </a:p>
      </dsp:txBody>
      <dsp:txXfrm>
        <a:off x="6120133" y="1368776"/>
        <a:ext cx="1538085" cy="615234"/>
      </dsp:txXfrm>
    </dsp:sp>
    <dsp:sp modelId="{E83545AB-FF86-F240-B567-C1E053682799}">
      <dsp:nvSpPr>
        <dsp:cNvPr id="0" name=""/>
        <dsp:cNvSpPr/>
      </dsp:nvSpPr>
      <dsp:spPr>
        <a:xfrm>
          <a:off x="2024979" y="2368532"/>
          <a:ext cx="692138" cy="69213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737D5-66F9-C747-B00B-8B52FCD72BFE}">
      <dsp:nvSpPr>
        <dsp:cNvPr id="0" name=""/>
        <dsp:cNvSpPr/>
      </dsp:nvSpPr>
      <dsp:spPr>
        <a:xfrm>
          <a:off x="1602006" y="3321824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Affinage du Backlog (1 h/</a:t>
          </a:r>
          <a:r>
            <a:rPr lang="en-GB" sz="1300" kern="1200" dirty="0" err="1"/>
            <a:t>semaine</a:t>
          </a:r>
          <a:r>
            <a:rPr lang="en-GB" sz="1300" kern="1200" dirty="0"/>
            <a:t>)</a:t>
          </a:r>
        </a:p>
      </dsp:txBody>
      <dsp:txXfrm>
        <a:off x="1602006" y="3321824"/>
        <a:ext cx="1538085" cy="615234"/>
      </dsp:txXfrm>
    </dsp:sp>
    <dsp:sp modelId="{004813C7-36BF-9B48-AB9F-4FC12B482047}">
      <dsp:nvSpPr>
        <dsp:cNvPr id="0" name=""/>
        <dsp:cNvSpPr/>
      </dsp:nvSpPr>
      <dsp:spPr>
        <a:xfrm>
          <a:off x="3832230" y="2368532"/>
          <a:ext cx="692138" cy="692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27776-A107-C14D-A8AA-692FA83D71BA}">
      <dsp:nvSpPr>
        <dsp:cNvPr id="0" name=""/>
        <dsp:cNvSpPr/>
      </dsp:nvSpPr>
      <dsp:spPr>
        <a:xfrm>
          <a:off x="3409257" y="3321824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Sprint Review (2 h)</a:t>
          </a:r>
        </a:p>
      </dsp:txBody>
      <dsp:txXfrm>
        <a:off x="3409257" y="3321824"/>
        <a:ext cx="1538085" cy="615234"/>
      </dsp:txXfrm>
    </dsp:sp>
    <dsp:sp modelId="{C3E5983A-5B4B-E94A-812C-453B0565F0D2}">
      <dsp:nvSpPr>
        <dsp:cNvPr id="0" name=""/>
        <dsp:cNvSpPr/>
      </dsp:nvSpPr>
      <dsp:spPr>
        <a:xfrm>
          <a:off x="5639481" y="2368532"/>
          <a:ext cx="692138" cy="692138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4A9D7-EF35-3D40-8637-DFCDE47C4EA6}">
      <dsp:nvSpPr>
        <dsp:cNvPr id="0" name=""/>
        <dsp:cNvSpPr/>
      </dsp:nvSpPr>
      <dsp:spPr>
        <a:xfrm>
          <a:off x="5216508" y="3321824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Sprint retrospective (2h)</a:t>
          </a:r>
        </a:p>
      </dsp:txBody>
      <dsp:txXfrm>
        <a:off x="5216508" y="3321824"/>
        <a:ext cx="1538085" cy="6152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Serveur Node.js</a:t>
          </a:r>
        </a:p>
      </dsp:txBody>
      <dsp:txXfrm>
        <a:off x="75768" y="3056262"/>
        <a:ext cx="3093750" cy="720000"/>
      </dsp:txXfrm>
    </dsp:sp>
    <dsp:sp modelId="{9F3E46B5-4B68-4C45-BDBC-00FEA3AE98BF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Interface Utilisateur</a:t>
          </a:r>
        </a:p>
      </dsp:txBody>
      <dsp:txXfrm>
        <a:off x="3710925" y="3056262"/>
        <a:ext cx="3093750" cy="720000"/>
      </dsp:txXfrm>
    </dsp:sp>
    <dsp:sp modelId="{0CCD5A54-E709-42D5-93CE-13C48DF7594E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5853B-3DB8-48FA-998B-4013775780EF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C8407-8B5F-461A-AAFF-3E2C683FAFEF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Navigation entre les activités Android</a:t>
          </a:r>
        </a:p>
      </dsp:txBody>
      <dsp:txXfrm>
        <a:off x="7346081" y="3056262"/>
        <a:ext cx="3093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F587-1058-4FDD-B731-9E8A2A3748C1}">
      <dsp:nvSpPr>
        <dsp:cNvPr id="0" name=""/>
        <dsp:cNvSpPr/>
      </dsp:nvSpPr>
      <dsp:spPr>
        <a:xfrm>
          <a:off x="204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449CC-CB03-43F6-8662-8BCB68BA7EF8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EE785-D9E6-4B7D-8516-E66E12928DC9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Connexion au Cloud (serveur Node.js)</a:t>
          </a:r>
        </a:p>
      </dsp:txBody>
      <dsp:txXfrm>
        <a:off x="1342800" y="3258762"/>
        <a:ext cx="3600000" cy="720000"/>
      </dsp:txXfrm>
    </dsp:sp>
    <dsp:sp modelId="{C1315EA1-150D-454B-BCC8-DC57E9F59A2D}">
      <dsp:nvSpPr>
        <dsp:cNvPr id="0" name=""/>
        <dsp:cNvSpPr/>
      </dsp:nvSpPr>
      <dsp:spPr>
        <a:xfrm>
          <a:off x="627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5099F-5919-42D8-9737-7BC77FF473E9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61DDA-19B8-48F7-ADC5-501164833489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Récupération des articles du Cloud</a:t>
          </a:r>
        </a:p>
      </dsp:txBody>
      <dsp:txXfrm>
        <a:off x="5572800" y="3258762"/>
        <a:ext cx="36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299054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497863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841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Git</a:t>
          </a:r>
        </a:p>
      </dsp:txBody>
      <dsp:txXfrm>
        <a:off x="841" y="1375881"/>
        <a:ext cx="1529296" cy="611718"/>
      </dsp:txXfrm>
    </dsp:sp>
    <dsp:sp modelId="{9F3E46B5-4B68-4C45-BDBC-00FEA3AE98BF}">
      <dsp:nvSpPr>
        <dsp:cNvPr id="0" name=""/>
        <dsp:cNvSpPr/>
      </dsp:nvSpPr>
      <dsp:spPr>
        <a:xfrm>
          <a:off x="2095978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2294787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1797765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GitHub</a:t>
          </a:r>
        </a:p>
      </dsp:txBody>
      <dsp:txXfrm>
        <a:off x="1797765" y="1375881"/>
        <a:ext cx="1529296" cy="611718"/>
      </dsp:txXfrm>
    </dsp:sp>
    <dsp:sp modelId="{0CCD5A54-E709-42D5-93CE-13C48DF7594E}">
      <dsp:nvSpPr>
        <dsp:cNvPr id="0" name=""/>
        <dsp:cNvSpPr/>
      </dsp:nvSpPr>
      <dsp:spPr>
        <a:xfrm>
          <a:off x="3892902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5853B-3DB8-48FA-998B-4013775780EF}">
      <dsp:nvSpPr>
        <dsp:cNvPr id="0" name=""/>
        <dsp:cNvSpPr/>
      </dsp:nvSpPr>
      <dsp:spPr>
        <a:xfrm>
          <a:off x="4091711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C8407-8B5F-461A-AAFF-3E2C683FAFEF}">
      <dsp:nvSpPr>
        <dsp:cNvPr id="0" name=""/>
        <dsp:cNvSpPr/>
      </dsp:nvSpPr>
      <dsp:spPr>
        <a:xfrm>
          <a:off x="3594689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Visual Studio Code</a:t>
          </a:r>
        </a:p>
      </dsp:txBody>
      <dsp:txXfrm>
        <a:off x="3594689" y="1375881"/>
        <a:ext cx="1529296" cy="611718"/>
      </dsp:txXfrm>
    </dsp:sp>
    <dsp:sp modelId="{5A34DD4C-6999-6841-B74F-075F36BA2821}">
      <dsp:nvSpPr>
        <dsp:cNvPr id="0" name=""/>
        <dsp:cNvSpPr/>
      </dsp:nvSpPr>
      <dsp:spPr>
        <a:xfrm>
          <a:off x="5689826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BF379-9465-3B4C-9F11-4C9124604080}">
      <dsp:nvSpPr>
        <dsp:cNvPr id="0" name=""/>
        <dsp:cNvSpPr/>
      </dsp:nvSpPr>
      <dsp:spPr>
        <a:xfrm>
          <a:off x="5888634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B75D2-BD8E-7242-8EDE-3AE1C6DEF6B7}">
      <dsp:nvSpPr>
        <dsp:cNvPr id="0" name=""/>
        <dsp:cNvSpPr/>
      </dsp:nvSpPr>
      <dsp:spPr>
        <a:xfrm>
          <a:off x="5391613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Android Studio</a:t>
          </a:r>
        </a:p>
      </dsp:txBody>
      <dsp:txXfrm>
        <a:off x="5391613" y="1375881"/>
        <a:ext cx="1529296" cy="611718"/>
      </dsp:txXfrm>
    </dsp:sp>
    <dsp:sp modelId="{CBCCD559-F106-C144-809B-D4F2126DD430}">
      <dsp:nvSpPr>
        <dsp:cNvPr id="0" name=""/>
        <dsp:cNvSpPr/>
      </dsp:nvSpPr>
      <dsp:spPr>
        <a:xfrm>
          <a:off x="7486750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C51DE-4C2E-D448-BF4F-7C4F3CDB1179}">
      <dsp:nvSpPr>
        <dsp:cNvPr id="0" name=""/>
        <dsp:cNvSpPr/>
      </dsp:nvSpPr>
      <dsp:spPr>
        <a:xfrm>
          <a:off x="7685558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CC8D5-EBF3-DD45-AB27-3FD82A1E64A7}">
      <dsp:nvSpPr>
        <dsp:cNvPr id="0" name=""/>
        <dsp:cNvSpPr/>
      </dsp:nvSpPr>
      <dsp:spPr>
        <a:xfrm>
          <a:off x="7188537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émulateur Android</a:t>
          </a:r>
        </a:p>
      </dsp:txBody>
      <dsp:txXfrm>
        <a:off x="7188537" y="1375881"/>
        <a:ext cx="1529296" cy="611718"/>
      </dsp:txXfrm>
    </dsp:sp>
    <dsp:sp modelId="{D9D8234E-3B6A-EE49-AD2A-22C6E76A1DC1}">
      <dsp:nvSpPr>
        <dsp:cNvPr id="0" name=""/>
        <dsp:cNvSpPr/>
      </dsp:nvSpPr>
      <dsp:spPr>
        <a:xfrm>
          <a:off x="9283674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EAAE5-ED37-4C46-A6DD-3796AEA45423}">
      <dsp:nvSpPr>
        <dsp:cNvPr id="0" name=""/>
        <dsp:cNvSpPr/>
      </dsp:nvSpPr>
      <dsp:spPr>
        <a:xfrm>
          <a:off x="9482482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ED790-1C74-EB4C-B251-A11A544EAA76}">
      <dsp:nvSpPr>
        <dsp:cNvPr id="0" name=""/>
        <dsp:cNvSpPr/>
      </dsp:nvSpPr>
      <dsp:spPr>
        <a:xfrm>
          <a:off x="8985461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Postman</a:t>
          </a:r>
        </a:p>
      </dsp:txBody>
      <dsp:txXfrm>
        <a:off x="8985461" y="1375881"/>
        <a:ext cx="1529296" cy="611718"/>
      </dsp:txXfrm>
    </dsp:sp>
    <dsp:sp modelId="{A8FEE83B-2B80-4F4C-84D8-FC0E17F96515}">
      <dsp:nvSpPr>
        <dsp:cNvPr id="0" name=""/>
        <dsp:cNvSpPr/>
      </dsp:nvSpPr>
      <dsp:spPr>
        <a:xfrm>
          <a:off x="299054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BCB7B-5219-3340-A247-8EFB87616D5F}">
      <dsp:nvSpPr>
        <dsp:cNvPr id="0" name=""/>
        <dsp:cNvSpPr/>
      </dsp:nvSpPr>
      <dsp:spPr>
        <a:xfrm>
          <a:off x="497863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14C53-163A-114E-AE8B-1F0CB2F00815}">
      <dsp:nvSpPr>
        <dsp:cNvPr id="0" name=""/>
        <dsp:cNvSpPr/>
      </dsp:nvSpPr>
      <dsp:spPr>
        <a:xfrm>
          <a:off x="841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Heroku</a:t>
          </a:r>
        </a:p>
      </dsp:txBody>
      <dsp:txXfrm>
        <a:off x="841" y="3593361"/>
        <a:ext cx="1529296" cy="611718"/>
      </dsp:txXfrm>
    </dsp:sp>
    <dsp:sp modelId="{862C165C-A96A-994C-B8EE-C550932D8D6C}">
      <dsp:nvSpPr>
        <dsp:cNvPr id="0" name=""/>
        <dsp:cNvSpPr/>
      </dsp:nvSpPr>
      <dsp:spPr>
        <a:xfrm>
          <a:off x="2095978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C64C8-44EC-0C4A-9F80-17D1C887ADA3}">
      <dsp:nvSpPr>
        <dsp:cNvPr id="0" name=""/>
        <dsp:cNvSpPr/>
      </dsp:nvSpPr>
      <dsp:spPr>
        <a:xfrm>
          <a:off x="2294787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8AFCF-964A-7F41-BFB4-C991A3DD3A63}">
      <dsp:nvSpPr>
        <dsp:cNvPr id="0" name=""/>
        <dsp:cNvSpPr/>
      </dsp:nvSpPr>
      <dsp:spPr>
        <a:xfrm>
          <a:off x="1797765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Atlas</a:t>
          </a:r>
        </a:p>
      </dsp:txBody>
      <dsp:txXfrm>
        <a:off x="1797765" y="3593361"/>
        <a:ext cx="1529296" cy="611718"/>
      </dsp:txXfrm>
    </dsp:sp>
    <dsp:sp modelId="{E350A52D-F9F7-0641-BB96-C07CAD368B6C}">
      <dsp:nvSpPr>
        <dsp:cNvPr id="0" name=""/>
        <dsp:cNvSpPr/>
      </dsp:nvSpPr>
      <dsp:spPr>
        <a:xfrm>
          <a:off x="3892902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ECD6C-3D7F-D44F-B9E0-AB2F7861189B}">
      <dsp:nvSpPr>
        <dsp:cNvPr id="0" name=""/>
        <dsp:cNvSpPr/>
      </dsp:nvSpPr>
      <dsp:spPr>
        <a:xfrm>
          <a:off x="4091711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B4E09-231F-5E43-BF93-C13A94C5570C}">
      <dsp:nvSpPr>
        <dsp:cNvPr id="0" name=""/>
        <dsp:cNvSpPr/>
      </dsp:nvSpPr>
      <dsp:spPr>
        <a:xfrm>
          <a:off x="3594689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Draw.io</a:t>
          </a:r>
        </a:p>
      </dsp:txBody>
      <dsp:txXfrm>
        <a:off x="3594689" y="3593361"/>
        <a:ext cx="1529296" cy="611718"/>
      </dsp:txXfrm>
    </dsp:sp>
    <dsp:sp modelId="{07A09F4D-DA0C-DE43-9E3C-61DBC5F77745}">
      <dsp:nvSpPr>
        <dsp:cNvPr id="0" name=""/>
        <dsp:cNvSpPr/>
      </dsp:nvSpPr>
      <dsp:spPr>
        <a:xfrm>
          <a:off x="5689826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1CAAC-8523-CA47-B30D-90C47EB88371}">
      <dsp:nvSpPr>
        <dsp:cNvPr id="0" name=""/>
        <dsp:cNvSpPr/>
      </dsp:nvSpPr>
      <dsp:spPr>
        <a:xfrm>
          <a:off x="5888634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93F9F-B358-B745-98F3-F3248D5567AF}">
      <dsp:nvSpPr>
        <dsp:cNvPr id="0" name=""/>
        <dsp:cNvSpPr/>
      </dsp:nvSpPr>
      <dsp:spPr>
        <a:xfrm>
          <a:off x="5391613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Word</a:t>
          </a:r>
        </a:p>
      </dsp:txBody>
      <dsp:txXfrm>
        <a:off x="5391613" y="3593361"/>
        <a:ext cx="1529296" cy="611718"/>
      </dsp:txXfrm>
    </dsp:sp>
    <dsp:sp modelId="{BC2B2AF3-1216-2045-B4F4-4C02B2C00E03}">
      <dsp:nvSpPr>
        <dsp:cNvPr id="0" name=""/>
        <dsp:cNvSpPr/>
      </dsp:nvSpPr>
      <dsp:spPr>
        <a:xfrm>
          <a:off x="7486750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1A3F7-9351-8241-A4E1-4D9FB599F9FD}">
      <dsp:nvSpPr>
        <dsp:cNvPr id="0" name=""/>
        <dsp:cNvSpPr/>
      </dsp:nvSpPr>
      <dsp:spPr>
        <a:xfrm>
          <a:off x="7685558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47F0E-1DF2-CC46-971B-B6BF52381F46}">
      <dsp:nvSpPr>
        <dsp:cNvPr id="0" name=""/>
        <dsp:cNvSpPr/>
      </dsp:nvSpPr>
      <dsp:spPr>
        <a:xfrm>
          <a:off x="7188537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PowerPoint</a:t>
          </a:r>
        </a:p>
      </dsp:txBody>
      <dsp:txXfrm>
        <a:off x="7188537" y="3593361"/>
        <a:ext cx="1529296" cy="611718"/>
      </dsp:txXfrm>
    </dsp:sp>
    <dsp:sp modelId="{468E30DE-2D59-BE42-9063-0B18308EE3E0}">
      <dsp:nvSpPr>
        <dsp:cNvPr id="0" name=""/>
        <dsp:cNvSpPr/>
      </dsp:nvSpPr>
      <dsp:spPr>
        <a:xfrm>
          <a:off x="9283674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62C57-EB9D-C449-AEB7-9E5098DBE8B5}">
      <dsp:nvSpPr>
        <dsp:cNvPr id="0" name=""/>
        <dsp:cNvSpPr/>
      </dsp:nvSpPr>
      <dsp:spPr>
        <a:xfrm>
          <a:off x="9482482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937BA-B017-B044-84F1-C5B813001676}">
      <dsp:nvSpPr>
        <dsp:cNvPr id="0" name=""/>
        <dsp:cNvSpPr/>
      </dsp:nvSpPr>
      <dsp:spPr>
        <a:xfrm>
          <a:off x="8985461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Excel</a:t>
          </a:r>
        </a:p>
      </dsp:txBody>
      <dsp:txXfrm>
        <a:off x="8985461" y="359336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038EE-3650-9345-93A6-274236650039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5187-4350-C14B-9475-870BEF49B04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133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676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412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1516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9550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415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599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847-6B71-1147-B17B-29443AC2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2FA49-3F6F-A74D-A5CA-B4E70D53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93ED-BA4D-7243-985A-C7E547EB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A8C9-24AA-BB4D-A0FD-EE32F78D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C704-7170-CC42-97C0-E0D1796A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4229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845B-A5C3-6C41-8961-0CAA6482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3CDDE-E308-FF49-8B74-251AFDFE0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627A-9A1F-7D4D-BD42-E93B77BC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26E6-B05C-B543-B3C1-2A690B5E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4D6E-2233-3940-8C49-13587F1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7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03864-369D-C341-BF79-68F1661AA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D327-AA55-1F41-956A-CB18E8EF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C83D-13F1-1040-9930-1B40733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B504-8CB1-FA48-9F49-1C4597E9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E36B-B793-0948-91F1-8889DFDD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60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05E4-2846-D742-923B-8791704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F833-08D8-0245-89F5-F677FEA0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5840-892F-B843-9E9F-4DE6D616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BD62-666A-A44E-BA62-4F24437B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4A55-294D-654B-8D1D-9AA738B4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522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0B47-2567-3A46-BC28-A8C1B8C5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51FB-75C3-924C-B1F6-EA393483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FF05-9EE3-1D4F-901A-94F94E9C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79A4-46AC-6F44-BBD0-195B31B4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7904-AECF-4440-A72E-EA69F46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269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32A9-A81E-A940-9630-AD95B091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55E5-5F08-3F44-8E55-49CE06796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22B65-0334-BB4A-8744-494620A3B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DAD2D-CA43-2D4C-A125-0C7F21AF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051CF-5DA8-9942-95E3-744C93F2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1DAB-6405-A145-86EC-40427E3D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554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B688-EA25-9847-B6C7-235B93EF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765E-23C7-434E-B063-9537E87D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215E9-8F19-AB40-9869-AFE8F628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17910-A5F7-BB46-8A80-2CEA26EF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38642-240E-3349-BCC3-A992CEED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A4562-072D-004B-A61F-614474F7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C2417-E506-B24F-8AD2-F32F660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30395-87ED-C841-8723-4D786819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200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F744-EBCE-4944-9160-4EE27A22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45C62-CC3D-6043-BA50-4216FBA9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604C1-88F3-2143-A95D-D891DD08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E007F-A7C0-1340-9B07-C4BD2F8C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08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A07BD-487E-B649-8A09-70B88FB4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95AA2-628A-5545-A549-A5198182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1BE8-1FAD-EF48-B88D-634B1546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37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691-019B-5F49-9F37-17534271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5CEF-1C44-B942-B102-6C862346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85B2E-F760-6747-AEBE-68C78250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78BD6-DE73-A843-B26D-DA7142D6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B162-58B9-BC49-8673-3EFED81B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2C4D3-D2E4-2D4F-9392-E4C8BE4F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54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66F8-A1CD-2E48-9744-2187955D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806E4-30A3-3D45-9334-A09FF2FB9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B1FF-4C6B-B54E-8615-44505603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927F3-26CF-CB45-ABB5-6CB5A7D8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CD8C6-3821-174E-8752-991A7602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1D3D-27C4-4A4A-B234-7DB06048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2466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1D1ED-4B55-1F44-884A-5F4933D9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3298D-5D2D-F243-B2F0-115F1454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6568-3AF0-F74C-8D87-0A2FFBF85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E8A6-3E2C-744D-8805-A3DFFD134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C7EB-3CB2-3046-B09F-128D4CDA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23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DB8DF-72BA-AB45-BF0D-4434A74C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FR" sz="4400">
                <a:solidFill>
                  <a:srgbClr val="000000"/>
                </a:solidFill>
              </a:rPr>
              <a:t>Projet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A2549-87CA-E74C-9892-227A631AD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FR" sz="1500">
                <a:solidFill>
                  <a:srgbClr val="000000"/>
                </a:solidFill>
              </a:rPr>
              <a:t>Groupe 1</a:t>
            </a:r>
          </a:p>
          <a:p>
            <a:pPr algn="l"/>
            <a:r>
              <a:rPr lang="en-FR" sz="1500">
                <a:solidFill>
                  <a:srgbClr val="000000"/>
                </a:solidFill>
              </a:rPr>
              <a:t>Benjamin BECERRA - Clément S</a:t>
            </a:r>
            <a:r>
              <a:rPr lang="en-GB" sz="1500" dirty="0">
                <a:solidFill>
                  <a:srgbClr val="000000"/>
                </a:solidFill>
              </a:rPr>
              <a:t>TAUNER</a:t>
            </a:r>
            <a:r>
              <a:rPr lang="en-FR" sz="1500">
                <a:solidFill>
                  <a:srgbClr val="000000"/>
                </a:solidFill>
              </a:rPr>
              <a:t> – Thibault TAXIL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EF6D71F9-DA48-46EA-88A4-1249B3E31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1263C8-7819-CB47-9797-F622E222881B}"/>
              </a:ext>
            </a:extLst>
          </p:cNvPr>
          <p:cNvSpPr/>
          <p:nvPr/>
        </p:nvSpPr>
        <p:spPr>
          <a:xfrm>
            <a:off x="1781350" y="3256200"/>
            <a:ext cx="1260000" cy="12600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0720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FR" sz="5200"/>
              <a:t>Agile : Implémentation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3904AC-AAF8-4D83-B9AF-6C709288F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543757"/>
              </p:ext>
            </p:extLst>
          </p:nvPr>
        </p:nvGraphicFramePr>
        <p:xfrm>
          <a:off x="1916175" y="1948268"/>
          <a:ext cx="8356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36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Agile :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761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Agile : 1</a:t>
            </a:r>
            <a:r>
              <a:rPr lang="en-FR" baseline="30000"/>
              <a:t>er</a:t>
            </a:r>
            <a:r>
              <a:rPr lang="en-FR"/>
              <a:t> livrable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98389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27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31490-A31B-564C-BBDC-EA755E1C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Agile : 2</a:t>
            </a:r>
            <a:r>
              <a:rPr lang="en-FR" baseline="30000"/>
              <a:t>e</a:t>
            </a:r>
            <a:r>
              <a:rPr lang="en-FR"/>
              <a:t> livrable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31CC5-24B2-45CC-BA44-175D2EF3D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63773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6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Outils de travail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57647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793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3A6D0-A46A-4888-9819-0D3E761D3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0" b="940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3C24A-0BFD-0046-9880-9BE23620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FR" sz="3600"/>
              <a:t>Conclusion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4A26-00AF-6F48-879D-71A93832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FR" sz="2000"/>
              <a:t>Android</a:t>
            </a:r>
          </a:p>
          <a:p>
            <a:r>
              <a:rPr lang="en-FR" sz="2000"/>
              <a:t>API Rest</a:t>
            </a:r>
          </a:p>
          <a:p>
            <a:r>
              <a:rPr lang="en-FR" sz="2000"/>
              <a:t>Cloud</a:t>
            </a:r>
          </a:p>
          <a:p>
            <a:r>
              <a:rPr lang="en-FR" sz="2000"/>
              <a:t>Agile</a:t>
            </a:r>
          </a:p>
          <a:p>
            <a:r>
              <a:rPr lang="en-FR" sz="2000"/>
              <a:t>Travail en équipe</a:t>
            </a:r>
          </a:p>
          <a:p>
            <a:r>
              <a:rPr lang="en-FR" sz="2000"/>
              <a:t>Nouveaux outils</a:t>
            </a:r>
          </a:p>
          <a:p>
            <a:endParaRPr lang="en-FR" sz="2000"/>
          </a:p>
        </p:txBody>
      </p:sp>
    </p:spTree>
    <p:extLst>
      <p:ext uri="{BB962C8B-B14F-4D97-AF65-F5344CB8AC3E}">
        <p14:creationId xmlns:p14="http://schemas.microsoft.com/office/powerpoint/2010/main" val="391357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A8FD8-0596-4C76-A996-5DA7BC85E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9" b="1292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2886D-0665-2449-9A66-10844DF8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90449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6DDD-8264-FE4D-AD35-F2E9A4E7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FR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850D-1FED-EF47-BA77-748C90A0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FR" sz="2000"/>
              <a:t>Introduction</a:t>
            </a:r>
          </a:p>
          <a:p>
            <a:r>
              <a:rPr lang="en-FR" sz="2000"/>
              <a:t>Architecture</a:t>
            </a:r>
          </a:p>
          <a:p>
            <a:r>
              <a:rPr lang="en-FR" sz="2000"/>
              <a:t>API Rest</a:t>
            </a:r>
          </a:p>
          <a:p>
            <a:r>
              <a:rPr lang="en-FR" sz="2000"/>
              <a:t>Stockage Cloud</a:t>
            </a:r>
          </a:p>
          <a:p>
            <a:r>
              <a:rPr lang="en-FR" sz="2000"/>
              <a:t>Stockage Local</a:t>
            </a:r>
          </a:p>
          <a:p>
            <a:r>
              <a:rPr lang="en-FR" sz="2000"/>
              <a:t>Interface Utilisateur</a:t>
            </a:r>
          </a:p>
          <a:p>
            <a:r>
              <a:rPr lang="en-FR" sz="2000"/>
              <a:t>Méthodologie Agile</a:t>
            </a:r>
          </a:p>
          <a:p>
            <a:r>
              <a:rPr lang="en-FR" sz="200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37683-4316-491E-ACF9-A7388C665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84" r="3579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EC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4E61-48D8-1542-9F84-2B7626CD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42A6-52AB-5A4C-931C-30E67EA1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ThinkIt</a:t>
            </a:r>
          </a:p>
          <a:p>
            <a:r>
              <a:rPr lang="en-FR"/>
              <a:t>Java</a:t>
            </a:r>
          </a:p>
          <a:p>
            <a:r>
              <a:rPr lang="en-FR"/>
              <a:t>Compte utlisateur</a:t>
            </a:r>
          </a:p>
          <a:p>
            <a:r>
              <a:rPr lang="en-FR"/>
              <a:t>Article Jounalistique</a:t>
            </a:r>
          </a:p>
          <a:p>
            <a:r>
              <a:rPr lang="en-FR"/>
              <a:t>Authentification</a:t>
            </a:r>
          </a:p>
          <a:p>
            <a:r>
              <a:rPr lang="en-FR"/>
              <a:t>Stockage Local</a:t>
            </a:r>
          </a:p>
          <a:p>
            <a:r>
              <a:rPr lang="en-FR"/>
              <a:t>Stockage Cloud</a:t>
            </a:r>
          </a:p>
          <a:p>
            <a:r>
              <a:rPr lang="en-FR"/>
              <a:t>Synchronisation</a:t>
            </a:r>
          </a:p>
        </p:txBody>
      </p:sp>
    </p:spTree>
    <p:extLst>
      <p:ext uri="{BB962C8B-B14F-4D97-AF65-F5344CB8AC3E}">
        <p14:creationId xmlns:p14="http://schemas.microsoft.com/office/powerpoint/2010/main" val="380533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Introduction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19365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28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887E-C25F-9145-83FC-79881D69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538D5-55A0-0E44-AF37-46F08159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81" y="122619"/>
            <a:ext cx="5258612" cy="66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Rest API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52275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638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B1AD0-4DF6-5D4D-93CF-C050CFD0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Cloud 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404940-6AFF-487B-9FF8-F84E0ECC3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24473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06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Local Storage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95246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798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BA232-2E68-5549-B18E-2FAB63FE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FR" sz="4800"/>
              <a:t>Interface utilisateur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43EFC7-FFEC-415B-9A43-E7268660E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79203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53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219</Words>
  <Application>Microsoft Macintosh PowerPoint</Application>
  <PresentationFormat>Widescreen</PresentationFormat>
  <Paragraphs>94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Projet Android</vt:lpstr>
      <vt:lpstr>Sommaire</vt:lpstr>
      <vt:lpstr>Introduction</vt:lpstr>
      <vt:lpstr>Introduction</vt:lpstr>
      <vt:lpstr>Architecture</vt:lpstr>
      <vt:lpstr>Rest API</vt:lpstr>
      <vt:lpstr>Cloud Storage</vt:lpstr>
      <vt:lpstr>Local Storage</vt:lpstr>
      <vt:lpstr>Interface utilisateur</vt:lpstr>
      <vt:lpstr>Agile : Implémentation</vt:lpstr>
      <vt:lpstr>Agile : Backlog</vt:lpstr>
      <vt:lpstr>Agile : 1er livrable</vt:lpstr>
      <vt:lpstr>Agile : 2e livrable</vt:lpstr>
      <vt:lpstr>Outils de travail</vt:lpstr>
      <vt:lpstr>Conclusion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Android</dc:title>
  <dc:creator>Clement STAUNER</dc:creator>
  <cp:lastModifiedBy>Clement STAUNER</cp:lastModifiedBy>
  <cp:revision>8</cp:revision>
  <dcterms:created xsi:type="dcterms:W3CDTF">2020-12-08T18:32:18Z</dcterms:created>
  <dcterms:modified xsi:type="dcterms:W3CDTF">2020-12-08T19:25:00Z</dcterms:modified>
</cp:coreProperties>
</file>