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57" r:id="rId6"/>
    <p:sldId id="270" r:id="rId7"/>
    <p:sldId id="261" r:id="rId8"/>
    <p:sldId id="273" r:id="rId9"/>
    <p:sldId id="258" r:id="rId10"/>
    <p:sldId id="263" r:id="rId11"/>
    <p:sldId id="264" r:id="rId12"/>
    <p:sldId id="266" r:id="rId13"/>
    <p:sldId id="267" r:id="rId14"/>
    <p:sldId id="272" r:id="rId15"/>
    <p:sldId id="274" r:id="rId16"/>
    <p:sldId id="260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/>
    <p:restoredTop sz="94609"/>
  </p:normalViewPr>
  <p:slideViewPr>
    <p:cSldViewPr snapToGrid="0" snapToObjects="1">
      <p:cViewPr varScale="1">
        <p:scale>
          <a:sx n="149" d="100"/>
          <a:sy n="149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image" Target="../media/image15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6" Type="http://schemas.openxmlformats.org/officeDocument/2006/relationships/image" Target="../media/image17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image" Target="../media/image15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6" Type="http://schemas.openxmlformats.org/officeDocument/2006/relationships/image" Target="../media/image17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Thinkit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407891E8-8126-D540-951D-45E1430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Java</a:t>
          </a:r>
        </a:p>
      </dgm:t>
    </dgm:pt>
    <dgm:pt modelId="{F466EA13-7D6E-0241-9ED8-FEAE2A6509F3}" type="parTrans" cxnId="{C8BD24AA-1F71-3740-AE7A-8A1C6639B825}">
      <dgm:prSet/>
      <dgm:spPr/>
      <dgm:t>
        <a:bodyPr/>
        <a:lstStyle/>
        <a:p>
          <a:endParaRPr lang="en-GB"/>
        </a:p>
      </dgm:t>
    </dgm:pt>
    <dgm:pt modelId="{C07D86C6-8C19-A64A-A885-5A0A68007FED}" type="sibTrans" cxnId="{C8BD24AA-1F71-3740-AE7A-8A1C6639B825}">
      <dgm:prSet/>
      <dgm:spPr/>
      <dgm:t>
        <a:bodyPr/>
        <a:lstStyle/>
        <a:p>
          <a:endParaRPr lang="en-GB"/>
        </a:p>
      </dgm:t>
    </dgm:pt>
    <dgm:pt modelId="{EA03A709-E850-4E4E-BFEA-C964F30B4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Compte utlisateur</a:t>
          </a:r>
          <a:endParaRPr lang="en-GB" dirty="0"/>
        </a:p>
      </dgm:t>
    </dgm:pt>
    <dgm:pt modelId="{4C1C3DFB-CECF-184A-B9D3-E11FCAFC3495}" type="parTrans" cxnId="{29725ECF-01B3-2544-977E-1351B4A2125B}">
      <dgm:prSet/>
      <dgm:spPr/>
      <dgm:t>
        <a:bodyPr/>
        <a:lstStyle/>
        <a:p>
          <a:endParaRPr lang="en-GB"/>
        </a:p>
      </dgm:t>
    </dgm:pt>
    <dgm:pt modelId="{A79FC6B4-A710-6B44-9CB9-CF17C22A9DFE}" type="sibTrans" cxnId="{29725ECF-01B3-2544-977E-1351B4A2125B}">
      <dgm:prSet/>
      <dgm:spPr/>
      <dgm:t>
        <a:bodyPr/>
        <a:lstStyle/>
        <a:p>
          <a:endParaRPr lang="en-GB"/>
        </a:p>
      </dgm:t>
    </dgm:pt>
    <dgm:pt modelId="{4A4ACB3E-A417-D241-A289-AE99595DC2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Article Jounalistique</a:t>
          </a:r>
        </a:p>
      </dgm:t>
    </dgm:pt>
    <dgm:pt modelId="{5A563288-81A3-8644-95C2-F744E7E52B4E}" type="parTrans" cxnId="{C1DA1127-7B73-644C-B402-FA173695B4E7}">
      <dgm:prSet/>
      <dgm:spPr/>
      <dgm:t>
        <a:bodyPr/>
        <a:lstStyle/>
        <a:p>
          <a:endParaRPr lang="en-GB"/>
        </a:p>
      </dgm:t>
    </dgm:pt>
    <dgm:pt modelId="{8E64D6B7-A655-0944-8F27-C6BAA8D160A8}" type="sibTrans" cxnId="{C1DA1127-7B73-644C-B402-FA173695B4E7}">
      <dgm:prSet/>
      <dgm:spPr/>
      <dgm:t>
        <a:bodyPr/>
        <a:lstStyle/>
        <a:p>
          <a:endParaRPr lang="en-GB"/>
        </a:p>
      </dgm:t>
    </dgm:pt>
    <dgm:pt modelId="{F3545D1C-6433-ED4D-97F3-F5B353F0DE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Authentification</a:t>
          </a:r>
        </a:p>
      </dgm:t>
    </dgm:pt>
    <dgm:pt modelId="{19D87EA2-423A-6B4B-8725-3FA92923291B}" type="parTrans" cxnId="{1F402E32-2154-D343-A3AB-96FC75789102}">
      <dgm:prSet/>
      <dgm:spPr/>
      <dgm:t>
        <a:bodyPr/>
        <a:lstStyle/>
        <a:p>
          <a:endParaRPr lang="en-GB"/>
        </a:p>
      </dgm:t>
    </dgm:pt>
    <dgm:pt modelId="{86350ADA-CFF3-524A-B419-2CC7F18FBB43}" type="sibTrans" cxnId="{1F402E32-2154-D343-A3AB-96FC75789102}">
      <dgm:prSet/>
      <dgm:spPr/>
      <dgm:t>
        <a:bodyPr/>
        <a:lstStyle/>
        <a:p>
          <a:endParaRPr lang="en-GB"/>
        </a:p>
      </dgm:t>
    </dgm:pt>
    <dgm:pt modelId="{F16EFF64-0DD4-C547-A048-43F3334B3C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Local</a:t>
          </a:r>
        </a:p>
      </dgm:t>
    </dgm:pt>
    <dgm:pt modelId="{766B60B9-C41E-4E4E-9AD0-88E395CCC88F}" type="parTrans" cxnId="{77FE30AF-9B0B-B949-BDB5-50CE71E0D704}">
      <dgm:prSet/>
      <dgm:spPr/>
      <dgm:t>
        <a:bodyPr/>
        <a:lstStyle/>
        <a:p>
          <a:endParaRPr lang="en-GB"/>
        </a:p>
      </dgm:t>
    </dgm:pt>
    <dgm:pt modelId="{19A1AA08-1E24-6644-B6A2-F0519667DCD0}" type="sibTrans" cxnId="{77FE30AF-9B0B-B949-BDB5-50CE71E0D704}">
      <dgm:prSet/>
      <dgm:spPr/>
      <dgm:t>
        <a:bodyPr/>
        <a:lstStyle/>
        <a:p>
          <a:endParaRPr lang="en-GB"/>
        </a:p>
      </dgm:t>
    </dgm:pt>
    <dgm:pt modelId="{E1A26BC5-1359-7D4B-B6A5-5DF440E50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Cloud</a:t>
          </a:r>
        </a:p>
      </dgm:t>
    </dgm:pt>
    <dgm:pt modelId="{04A8C3E3-BD35-F64F-A219-192BBAF4C9B4}" type="parTrans" cxnId="{5C438593-B047-0646-9169-7E7ABE9842BF}">
      <dgm:prSet/>
      <dgm:spPr/>
      <dgm:t>
        <a:bodyPr/>
        <a:lstStyle/>
        <a:p>
          <a:endParaRPr lang="en-GB"/>
        </a:p>
      </dgm:t>
    </dgm:pt>
    <dgm:pt modelId="{184EA52E-F483-8847-A1F3-C46F31E8CA05}" type="sibTrans" cxnId="{5C438593-B047-0646-9169-7E7ABE9842BF}">
      <dgm:prSet/>
      <dgm:spPr/>
      <dgm:t>
        <a:bodyPr/>
        <a:lstStyle/>
        <a:p>
          <a:endParaRPr lang="en-GB"/>
        </a:p>
      </dgm:t>
    </dgm:pt>
    <dgm:pt modelId="{0A232A7F-6422-DB44-90AB-6043291C70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Synchronisation</a:t>
          </a:r>
        </a:p>
      </dgm:t>
    </dgm:pt>
    <dgm:pt modelId="{7E1C731E-306A-C543-979D-0D1680D6ADC5}" type="parTrans" cxnId="{F1F4AD89-DFE0-0A41-A87D-B8ACF17109C3}">
      <dgm:prSet/>
      <dgm:spPr/>
      <dgm:t>
        <a:bodyPr/>
        <a:lstStyle/>
        <a:p>
          <a:endParaRPr lang="en-GB"/>
        </a:p>
      </dgm:t>
    </dgm:pt>
    <dgm:pt modelId="{DF24C32D-7D70-6A42-8768-3849BD81EE10}" type="sibTrans" cxnId="{F1F4AD89-DFE0-0A41-A87D-B8ACF17109C3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8"/>
      <dgm:spPr/>
    </dgm:pt>
    <dgm:pt modelId="{7BFBDDF5-5BA9-47CA-AD2A-948519A41052}" type="pres">
      <dgm:prSet presAssocID="{EC4BF26E-E2E1-4A26-935B-5AAA490B24A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8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4AAB30DD-F26A-2944-BC7D-8C17BCEC099B}" type="pres">
      <dgm:prSet presAssocID="{407891E8-8126-D540-951D-45E14307F264}" presName="compNode" presStyleCnt="0"/>
      <dgm:spPr/>
    </dgm:pt>
    <dgm:pt modelId="{D62DB1D3-72FA-D545-AB8C-D250D60506D7}" type="pres">
      <dgm:prSet presAssocID="{407891E8-8126-D540-951D-45E14307F264}" presName="iconBgRect" presStyleLbl="bgShp" presStyleIdx="1" presStyleCnt="8"/>
      <dgm:spPr/>
    </dgm:pt>
    <dgm:pt modelId="{0191F602-D7D4-2741-89F5-CDE8FF4D18E2}" type="pres">
      <dgm:prSet presAssocID="{407891E8-8126-D540-951D-45E14307F264}" presName="icon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4BF740-99B1-F140-B007-257F0A6D6D4E}" type="pres">
      <dgm:prSet presAssocID="{407891E8-8126-D540-951D-45E14307F264}" presName="spaceRect" presStyleCnt="0"/>
      <dgm:spPr/>
    </dgm:pt>
    <dgm:pt modelId="{C7EFF2F0-EB64-A647-8268-F5378BAA38AB}" type="pres">
      <dgm:prSet presAssocID="{407891E8-8126-D540-951D-45E14307F264}" presName="textRect" presStyleLbl="revTx" presStyleIdx="1" presStyleCnt="8">
        <dgm:presLayoutVars>
          <dgm:chMax val="1"/>
          <dgm:chPref val="1"/>
        </dgm:presLayoutVars>
      </dgm:prSet>
      <dgm:spPr/>
    </dgm:pt>
    <dgm:pt modelId="{36491615-8519-E84F-8FC0-4EC496784507}" type="pres">
      <dgm:prSet presAssocID="{C07D86C6-8C19-A64A-A885-5A0A68007FED}" presName="sibTrans" presStyleCnt="0"/>
      <dgm:spPr/>
    </dgm:pt>
    <dgm:pt modelId="{2C8B9508-88EF-B848-94D8-9DB88474DE52}" type="pres">
      <dgm:prSet presAssocID="{4A4ACB3E-A417-D241-A289-AE99595DC2D5}" presName="compNode" presStyleCnt="0"/>
      <dgm:spPr/>
    </dgm:pt>
    <dgm:pt modelId="{CC63B7FB-2CDD-FE4B-AD06-2028AF188CF6}" type="pres">
      <dgm:prSet presAssocID="{4A4ACB3E-A417-D241-A289-AE99595DC2D5}" presName="iconBgRect" presStyleLbl="bgShp" presStyleIdx="2" presStyleCnt="8"/>
      <dgm:spPr/>
    </dgm:pt>
    <dgm:pt modelId="{D8BE629D-1665-A04A-A1FA-670BAF8646D6}" type="pres">
      <dgm:prSet presAssocID="{4A4ACB3E-A417-D241-A289-AE99595DC2D5}" presName="icon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AC1AD54-2F90-4B4D-BAE8-B7C58F862298}" type="pres">
      <dgm:prSet presAssocID="{4A4ACB3E-A417-D241-A289-AE99595DC2D5}" presName="spaceRect" presStyleCnt="0"/>
      <dgm:spPr/>
    </dgm:pt>
    <dgm:pt modelId="{D2337F4C-F923-B54C-922A-FC0E24A166F9}" type="pres">
      <dgm:prSet presAssocID="{4A4ACB3E-A417-D241-A289-AE99595DC2D5}" presName="textRect" presStyleLbl="revTx" presStyleIdx="2" presStyleCnt="8">
        <dgm:presLayoutVars>
          <dgm:chMax val="1"/>
          <dgm:chPref val="1"/>
        </dgm:presLayoutVars>
      </dgm:prSet>
      <dgm:spPr/>
    </dgm:pt>
    <dgm:pt modelId="{A86DA762-8302-2349-974E-25B9682B6F23}" type="pres">
      <dgm:prSet presAssocID="{8E64D6B7-A655-0944-8F27-C6BAA8D160A8}" presName="sibTrans" presStyleCnt="0"/>
      <dgm:spPr/>
    </dgm:pt>
    <dgm:pt modelId="{AB64E335-2D0F-7641-8FA8-7ECC3401FCDD}" type="pres">
      <dgm:prSet presAssocID="{EA03A709-E850-4E4E-BFEA-C964F30B4F4D}" presName="compNode" presStyleCnt="0"/>
      <dgm:spPr/>
    </dgm:pt>
    <dgm:pt modelId="{F055494D-B3AC-2D4F-8FA4-47F22ED1381E}" type="pres">
      <dgm:prSet presAssocID="{EA03A709-E850-4E4E-BFEA-C964F30B4F4D}" presName="iconBgRect" presStyleLbl="bgShp" presStyleIdx="3" presStyleCnt="8"/>
      <dgm:spPr/>
    </dgm:pt>
    <dgm:pt modelId="{DD48C773-41AA-B449-B8B4-94E9BA4CFA13}" type="pres">
      <dgm:prSet presAssocID="{EA03A709-E850-4E4E-BFEA-C964F30B4F4D}" presName="icon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CD0FD8-E046-6A4C-A153-AF10D5EE1862}" type="pres">
      <dgm:prSet presAssocID="{EA03A709-E850-4E4E-BFEA-C964F30B4F4D}" presName="spaceRect" presStyleCnt="0"/>
      <dgm:spPr/>
    </dgm:pt>
    <dgm:pt modelId="{3B8680D9-CBB6-2E4A-8C44-BF1B2A2215BE}" type="pres">
      <dgm:prSet presAssocID="{EA03A709-E850-4E4E-BFEA-C964F30B4F4D}" presName="textRect" presStyleLbl="revTx" presStyleIdx="3" presStyleCnt="8">
        <dgm:presLayoutVars>
          <dgm:chMax val="1"/>
          <dgm:chPref val="1"/>
        </dgm:presLayoutVars>
      </dgm:prSet>
      <dgm:spPr/>
    </dgm:pt>
    <dgm:pt modelId="{C9F5A5F3-FB02-9D48-964F-10608DAD3910}" type="pres">
      <dgm:prSet presAssocID="{A79FC6B4-A710-6B44-9CB9-CF17C22A9DFE}" presName="sibTrans" presStyleCnt="0"/>
      <dgm:spPr/>
    </dgm:pt>
    <dgm:pt modelId="{D25106C4-405E-5543-A680-5AFAD50E9CD1}" type="pres">
      <dgm:prSet presAssocID="{F3545D1C-6433-ED4D-97F3-F5B353F0DEC1}" presName="compNode" presStyleCnt="0"/>
      <dgm:spPr/>
    </dgm:pt>
    <dgm:pt modelId="{879D6183-4D57-254F-B6AC-866216898837}" type="pres">
      <dgm:prSet presAssocID="{F3545D1C-6433-ED4D-97F3-F5B353F0DEC1}" presName="iconBgRect" presStyleLbl="bgShp" presStyleIdx="4" presStyleCnt="8"/>
      <dgm:spPr/>
    </dgm:pt>
    <dgm:pt modelId="{15361943-6935-0248-9CF7-B9BF4579A96B}" type="pres">
      <dgm:prSet presAssocID="{F3545D1C-6433-ED4D-97F3-F5B353F0DEC1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EB4149-9941-4849-B0BF-D57D7BB57C1D}" type="pres">
      <dgm:prSet presAssocID="{F3545D1C-6433-ED4D-97F3-F5B353F0DEC1}" presName="spaceRect" presStyleCnt="0"/>
      <dgm:spPr/>
    </dgm:pt>
    <dgm:pt modelId="{773BECD2-7E31-2D45-A3C6-208A0959BCF6}" type="pres">
      <dgm:prSet presAssocID="{F3545D1C-6433-ED4D-97F3-F5B353F0DEC1}" presName="textRect" presStyleLbl="revTx" presStyleIdx="4" presStyleCnt="8">
        <dgm:presLayoutVars>
          <dgm:chMax val="1"/>
          <dgm:chPref val="1"/>
        </dgm:presLayoutVars>
      </dgm:prSet>
      <dgm:spPr/>
    </dgm:pt>
    <dgm:pt modelId="{D127B1D9-2C03-DE48-99CA-8AE2B95E8B08}" type="pres">
      <dgm:prSet presAssocID="{86350ADA-CFF3-524A-B419-2CC7F18FBB43}" presName="sibTrans" presStyleCnt="0"/>
      <dgm:spPr/>
    </dgm:pt>
    <dgm:pt modelId="{F4F97511-A88E-214B-805C-5B347F498752}" type="pres">
      <dgm:prSet presAssocID="{F16EFF64-0DD4-C547-A048-43F3334B3CBB}" presName="compNode" presStyleCnt="0"/>
      <dgm:spPr/>
    </dgm:pt>
    <dgm:pt modelId="{242CAF88-527B-F144-960A-4256409C15EA}" type="pres">
      <dgm:prSet presAssocID="{F16EFF64-0DD4-C547-A048-43F3334B3CBB}" presName="iconBgRect" presStyleLbl="bgShp" presStyleIdx="5" presStyleCnt="8"/>
      <dgm:spPr/>
    </dgm:pt>
    <dgm:pt modelId="{7CFBF473-0AA8-5946-9FD7-ED3187D02E93}" type="pres">
      <dgm:prSet presAssocID="{F16EFF64-0DD4-C547-A048-43F3334B3CBB}" presName="icon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968344-E2D4-6146-BDCA-306357CC7008}" type="pres">
      <dgm:prSet presAssocID="{F16EFF64-0DD4-C547-A048-43F3334B3CBB}" presName="spaceRect" presStyleCnt="0"/>
      <dgm:spPr/>
    </dgm:pt>
    <dgm:pt modelId="{FED93288-6B51-4645-AD62-022799039D36}" type="pres">
      <dgm:prSet presAssocID="{F16EFF64-0DD4-C547-A048-43F3334B3CBB}" presName="textRect" presStyleLbl="revTx" presStyleIdx="5" presStyleCnt="8">
        <dgm:presLayoutVars>
          <dgm:chMax val="1"/>
          <dgm:chPref val="1"/>
        </dgm:presLayoutVars>
      </dgm:prSet>
      <dgm:spPr/>
    </dgm:pt>
    <dgm:pt modelId="{DD6506A6-7BEF-F24B-A595-A574820A927B}" type="pres">
      <dgm:prSet presAssocID="{19A1AA08-1E24-6644-B6A2-F0519667DCD0}" presName="sibTrans" presStyleCnt="0"/>
      <dgm:spPr/>
    </dgm:pt>
    <dgm:pt modelId="{992A236A-E0FC-E448-A12D-C9CE1A72075A}" type="pres">
      <dgm:prSet presAssocID="{E1A26BC5-1359-7D4B-B6A5-5DF440E504C9}" presName="compNode" presStyleCnt="0"/>
      <dgm:spPr/>
    </dgm:pt>
    <dgm:pt modelId="{33E51545-9B2C-4840-B34C-93AB1D396B34}" type="pres">
      <dgm:prSet presAssocID="{E1A26BC5-1359-7D4B-B6A5-5DF440E504C9}" presName="iconBgRect" presStyleLbl="bgShp" presStyleIdx="6" presStyleCnt="8"/>
      <dgm:spPr/>
    </dgm:pt>
    <dgm:pt modelId="{22295276-C2D4-4940-9228-86CD312B82FB}" type="pres">
      <dgm:prSet presAssocID="{E1A26BC5-1359-7D4B-B6A5-5DF440E504C9}" presName="icon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557536-7A0E-9449-8D9C-7022156FE000}" type="pres">
      <dgm:prSet presAssocID="{E1A26BC5-1359-7D4B-B6A5-5DF440E504C9}" presName="spaceRect" presStyleCnt="0"/>
      <dgm:spPr/>
    </dgm:pt>
    <dgm:pt modelId="{C0BBFC40-EF43-954D-86C3-CEA6DA3945A5}" type="pres">
      <dgm:prSet presAssocID="{E1A26BC5-1359-7D4B-B6A5-5DF440E504C9}" presName="textRect" presStyleLbl="revTx" presStyleIdx="6" presStyleCnt="8">
        <dgm:presLayoutVars>
          <dgm:chMax val="1"/>
          <dgm:chPref val="1"/>
        </dgm:presLayoutVars>
      </dgm:prSet>
      <dgm:spPr/>
    </dgm:pt>
    <dgm:pt modelId="{C8E05CF0-8F95-0842-9D4F-7A204DDF1961}" type="pres">
      <dgm:prSet presAssocID="{184EA52E-F483-8847-A1F3-C46F31E8CA05}" presName="sibTrans" presStyleCnt="0"/>
      <dgm:spPr/>
    </dgm:pt>
    <dgm:pt modelId="{40DD1039-C1DA-5D48-9C16-19DC7A10261E}" type="pres">
      <dgm:prSet presAssocID="{0A232A7F-6422-DB44-90AB-6043291C70B3}" presName="compNode" presStyleCnt="0"/>
      <dgm:spPr/>
    </dgm:pt>
    <dgm:pt modelId="{209158E6-D9C6-4F4C-9663-6242E5957726}" type="pres">
      <dgm:prSet presAssocID="{0A232A7F-6422-DB44-90AB-6043291C70B3}" presName="iconBgRect" presStyleLbl="bgShp" presStyleIdx="7" presStyleCnt="8"/>
      <dgm:spPr/>
    </dgm:pt>
    <dgm:pt modelId="{9A5270EF-4B6F-5149-A197-AC43778C318B}" type="pres">
      <dgm:prSet presAssocID="{0A232A7F-6422-DB44-90AB-6043291C70B3}" presName="iconRect" presStyleLbl="nod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1DB844-F7A2-3543-A8AA-BCE0E85DC8F3}" type="pres">
      <dgm:prSet presAssocID="{0A232A7F-6422-DB44-90AB-6043291C70B3}" presName="spaceRect" presStyleCnt="0"/>
      <dgm:spPr/>
    </dgm:pt>
    <dgm:pt modelId="{32328668-EFB6-E943-87F0-0592EEC95880}" type="pres">
      <dgm:prSet presAssocID="{0A232A7F-6422-DB44-90AB-6043291C70B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EC14610-3613-EE4B-A987-243707BD6D77}" type="presOf" srcId="{EC4BF26E-E2E1-4A26-935B-5AAA490B24A6}" destId="{02FA3387-5CA8-42C1-96B9-901BBBA36702}" srcOrd="0" destOrd="0" presId="urn:microsoft.com/office/officeart/2018/5/layout/IconCircleLabelList"/>
    <dgm:cxn modelId="{C1DA1127-7B73-644C-B402-FA173695B4E7}" srcId="{FD87D28C-FF84-4B0F-8221-13EB1F2B325D}" destId="{4A4ACB3E-A417-D241-A289-AE99595DC2D5}" srcOrd="2" destOrd="0" parTransId="{5A563288-81A3-8644-95C2-F744E7E52B4E}" sibTransId="{8E64D6B7-A655-0944-8F27-C6BAA8D160A8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82B9792D-924F-4D42-A89B-8A79925BC57B}" type="presOf" srcId="{EA03A709-E850-4E4E-BFEA-C964F30B4F4D}" destId="{3B8680D9-CBB6-2E4A-8C44-BF1B2A2215BE}" srcOrd="0" destOrd="0" presId="urn:microsoft.com/office/officeart/2018/5/layout/IconCircleLabelList"/>
    <dgm:cxn modelId="{1F402E32-2154-D343-A3AB-96FC75789102}" srcId="{FD87D28C-FF84-4B0F-8221-13EB1F2B325D}" destId="{F3545D1C-6433-ED4D-97F3-F5B353F0DEC1}" srcOrd="4" destOrd="0" parTransId="{19D87EA2-423A-6B4B-8725-3FA92923291B}" sibTransId="{86350ADA-CFF3-524A-B419-2CC7F18FBB43}"/>
    <dgm:cxn modelId="{E272035A-22D5-764B-BBA5-90BE2B0D71A8}" type="presOf" srcId="{E1A26BC5-1359-7D4B-B6A5-5DF440E504C9}" destId="{C0BBFC40-EF43-954D-86C3-CEA6DA3945A5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099F756D-DE01-1F4A-8F01-A7D06C29B114}" type="presOf" srcId="{4A4ACB3E-A417-D241-A289-AE99595DC2D5}" destId="{D2337F4C-F923-B54C-922A-FC0E24A166F9}" srcOrd="0" destOrd="0" presId="urn:microsoft.com/office/officeart/2018/5/layout/IconCircleLabelList"/>
    <dgm:cxn modelId="{55A8EE87-6AFD-ED4B-A58F-CA1F9310591E}" type="presOf" srcId="{F16EFF64-0DD4-C547-A048-43F3334B3CBB}" destId="{FED93288-6B51-4645-AD62-022799039D36}" srcOrd="0" destOrd="0" presId="urn:microsoft.com/office/officeart/2018/5/layout/IconCircleLabelList"/>
    <dgm:cxn modelId="{F1F4AD89-DFE0-0A41-A87D-B8ACF17109C3}" srcId="{FD87D28C-FF84-4B0F-8221-13EB1F2B325D}" destId="{0A232A7F-6422-DB44-90AB-6043291C70B3}" srcOrd="7" destOrd="0" parTransId="{7E1C731E-306A-C543-979D-0D1680D6ADC5}" sibTransId="{DF24C32D-7D70-6A42-8768-3849BD81EE10}"/>
    <dgm:cxn modelId="{5C438593-B047-0646-9169-7E7ABE9842BF}" srcId="{FD87D28C-FF84-4B0F-8221-13EB1F2B325D}" destId="{E1A26BC5-1359-7D4B-B6A5-5DF440E504C9}" srcOrd="6" destOrd="0" parTransId="{04A8C3E3-BD35-F64F-A219-192BBAF4C9B4}" sibTransId="{184EA52E-F483-8847-A1F3-C46F31E8CA05}"/>
    <dgm:cxn modelId="{58A956A3-DD9A-884C-BFE0-2B27BAD3A389}" type="presOf" srcId="{0A232A7F-6422-DB44-90AB-6043291C70B3}" destId="{32328668-EFB6-E943-87F0-0592EEC95880}" srcOrd="0" destOrd="0" presId="urn:microsoft.com/office/officeart/2018/5/layout/IconCircleLabelList"/>
    <dgm:cxn modelId="{C8BD24AA-1F71-3740-AE7A-8A1C6639B825}" srcId="{FD87D28C-FF84-4B0F-8221-13EB1F2B325D}" destId="{407891E8-8126-D540-951D-45E14307F264}" srcOrd="1" destOrd="0" parTransId="{F466EA13-7D6E-0241-9ED8-FEAE2A6509F3}" sibTransId="{C07D86C6-8C19-A64A-A885-5A0A68007FED}"/>
    <dgm:cxn modelId="{77FE30AF-9B0B-B949-BDB5-50CE71E0D704}" srcId="{FD87D28C-FF84-4B0F-8221-13EB1F2B325D}" destId="{F16EFF64-0DD4-C547-A048-43F3334B3CBB}" srcOrd="5" destOrd="0" parTransId="{766B60B9-C41E-4E4E-9AD0-88E395CCC88F}" sibTransId="{19A1AA08-1E24-6644-B6A2-F0519667DCD0}"/>
    <dgm:cxn modelId="{1F341AB6-581A-2147-9ED1-F4DCCDB2B718}" type="presOf" srcId="{407891E8-8126-D540-951D-45E14307F264}" destId="{C7EFF2F0-EB64-A647-8268-F5378BAA38AB}" srcOrd="0" destOrd="0" presId="urn:microsoft.com/office/officeart/2018/5/layout/IconCircleLabelList"/>
    <dgm:cxn modelId="{A9DF08BE-E2D9-B949-807D-66C8EC265452}" type="presOf" srcId="{F3545D1C-6433-ED4D-97F3-F5B353F0DEC1}" destId="{773BECD2-7E31-2D45-A3C6-208A0959BCF6}" srcOrd="0" destOrd="0" presId="urn:microsoft.com/office/officeart/2018/5/layout/IconCircleLabelList"/>
    <dgm:cxn modelId="{29725ECF-01B3-2544-977E-1351B4A2125B}" srcId="{FD87D28C-FF84-4B0F-8221-13EB1F2B325D}" destId="{EA03A709-E850-4E4E-BFEA-C964F30B4F4D}" srcOrd="3" destOrd="0" parTransId="{4C1C3DFB-CECF-184A-B9D3-E11FCAFC3495}" sibTransId="{A79FC6B4-A710-6B44-9CB9-CF17C22A9DFE}"/>
    <dgm:cxn modelId="{EDCF0BE1-5227-DA49-B479-264EC7152EA4}" type="presParOf" srcId="{9F3F715C-1D5B-4C94-BA9A-5DA4C541F4C3}" destId="{A0E5B60C-6F98-4E8B-B8B8-29277E86EFFE}" srcOrd="0" destOrd="0" presId="urn:microsoft.com/office/officeart/2018/5/layout/IconCircleLabelList"/>
    <dgm:cxn modelId="{F1B376E0-3D69-AE4A-902E-DE6AF0EB1B2D}" type="presParOf" srcId="{A0E5B60C-6F98-4E8B-B8B8-29277E86EFFE}" destId="{5940A959-C107-4F2E-9F79-8F8320964FBF}" srcOrd="0" destOrd="0" presId="urn:microsoft.com/office/officeart/2018/5/layout/IconCircleLabelList"/>
    <dgm:cxn modelId="{99442311-FA6F-F443-9A44-43CF77024293}" type="presParOf" srcId="{A0E5B60C-6F98-4E8B-B8B8-29277E86EFFE}" destId="{7BFBDDF5-5BA9-47CA-AD2A-948519A41052}" srcOrd="1" destOrd="0" presId="urn:microsoft.com/office/officeart/2018/5/layout/IconCircleLabelList"/>
    <dgm:cxn modelId="{B28ADAA7-84D1-B94A-9BEA-20A7726C1DD5}" type="presParOf" srcId="{A0E5B60C-6F98-4E8B-B8B8-29277E86EFFE}" destId="{14D14ADD-C397-4F26-B312-013283525744}" srcOrd="2" destOrd="0" presId="urn:microsoft.com/office/officeart/2018/5/layout/IconCircleLabelList"/>
    <dgm:cxn modelId="{148B9FE5-54BF-504B-8979-2F9E1A90BD9A}" type="presParOf" srcId="{A0E5B60C-6F98-4E8B-B8B8-29277E86EFFE}" destId="{02FA3387-5CA8-42C1-96B9-901BBBA36702}" srcOrd="3" destOrd="0" presId="urn:microsoft.com/office/officeart/2018/5/layout/IconCircleLabelList"/>
    <dgm:cxn modelId="{4EB500DE-C518-BE40-B604-EAF4E7F54EA5}" type="presParOf" srcId="{9F3F715C-1D5B-4C94-BA9A-5DA4C541F4C3}" destId="{2B153C8F-A381-4650-BC74-FF1A6F2708FD}" srcOrd="1" destOrd="0" presId="urn:microsoft.com/office/officeart/2018/5/layout/IconCircleLabelList"/>
    <dgm:cxn modelId="{0A3FC1EE-C5D8-BF44-B8ED-86A66F2DE9FD}" type="presParOf" srcId="{9F3F715C-1D5B-4C94-BA9A-5DA4C541F4C3}" destId="{4AAB30DD-F26A-2944-BC7D-8C17BCEC099B}" srcOrd="2" destOrd="0" presId="urn:microsoft.com/office/officeart/2018/5/layout/IconCircleLabelList"/>
    <dgm:cxn modelId="{4D29B69B-90A9-5849-8F6E-690D46433445}" type="presParOf" srcId="{4AAB30DD-F26A-2944-BC7D-8C17BCEC099B}" destId="{D62DB1D3-72FA-D545-AB8C-D250D60506D7}" srcOrd="0" destOrd="0" presId="urn:microsoft.com/office/officeart/2018/5/layout/IconCircleLabelList"/>
    <dgm:cxn modelId="{FD456623-8318-6443-A0B8-85BD6AF06EA3}" type="presParOf" srcId="{4AAB30DD-F26A-2944-BC7D-8C17BCEC099B}" destId="{0191F602-D7D4-2741-89F5-CDE8FF4D18E2}" srcOrd="1" destOrd="0" presId="urn:microsoft.com/office/officeart/2018/5/layout/IconCircleLabelList"/>
    <dgm:cxn modelId="{79937B76-3D2B-CD41-B655-D06C0937E9B4}" type="presParOf" srcId="{4AAB30DD-F26A-2944-BC7D-8C17BCEC099B}" destId="{EF4BF740-99B1-F140-B007-257F0A6D6D4E}" srcOrd="2" destOrd="0" presId="urn:microsoft.com/office/officeart/2018/5/layout/IconCircleLabelList"/>
    <dgm:cxn modelId="{EEB7BDCB-344F-F44A-8600-28A256AE136F}" type="presParOf" srcId="{4AAB30DD-F26A-2944-BC7D-8C17BCEC099B}" destId="{C7EFF2F0-EB64-A647-8268-F5378BAA38AB}" srcOrd="3" destOrd="0" presId="urn:microsoft.com/office/officeart/2018/5/layout/IconCircleLabelList"/>
    <dgm:cxn modelId="{8F4973CC-7508-E146-BA50-09C3B27A2BA3}" type="presParOf" srcId="{9F3F715C-1D5B-4C94-BA9A-5DA4C541F4C3}" destId="{36491615-8519-E84F-8FC0-4EC496784507}" srcOrd="3" destOrd="0" presId="urn:microsoft.com/office/officeart/2018/5/layout/IconCircleLabelList"/>
    <dgm:cxn modelId="{42C3B3E9-24EF-CC42-894A-59D68E4F74C7}" type="presParOf" srcId="{9F3F715C-1D5B-4C94-BA9A-5DA4C541F4C3}" destId="{2C8B9508-88EF-B848-94D8-9DB88474DE52}" srcOrd="4" destOrd="0" presId="urn:microsoft.com/office/officeart/2018/5/layout/IconCircleLabelList"/>
    <dgm:cxn modelId="{D312C319-9697-1A4A-9B37-E5CD56047556}" type="presParOf" srcId="{2C8B9508-88EF-B848-94D8-9DB88474DE52}" destId="{CC63B7FB-2CDD-FE4B-AD06-2028AF188CF6}" srcOrd="0" destOrd="0" presId="urn:microsoft.com/office/officeart/2018/5/layout/IconCircleLabelList"/>
    <dgm:cxn modelId="{26D22300-B273-C347-B490-987C00B91A6E}" type="presParOf" srcId="{2C8B9508-88EF-B848-94D8-9DB88474DE52}" destId="{D8BE629D-1665-A04A-A1FA-670BAF8646D6}" srcOrd="1" destOrd="0" presId="urn:microsoft.com/office/officeart/2018/5/layout/IconCircleLabelList"/>
    <dgm:cxn modelId="{4AE3047E-1C37-084A-9993-5EF80A47ADC1}" type="presParOf" srcId="{2C8B9508-88EF-B848-94D8-9DB88474DE52}" destId="{3AC1AD54-2F90-4B4D-BAE8-B7C58F862298}" srcOrd="2" destOrd="0" presId="urn:microsoft.com/office/officeart/2018/5/layout/IconCircleLabelList"/>
    <dgm:cxn modelId="{0C5D2E43-452F-094D-859A-0896D824D673}" type="presParOf" srcId="{2C8B9508-88EF-B848-94D8-9DB88474DE52}" destId="{D2337F4C-F923-B54C-922A-FC0E24A166F9}" srcOrd="3" destOrd="0" presId="urn:microsoft.com/office/officeart/2018/5/layout/IconCircleLabelList"/>
    <dgm:cxn modelId="{3714CB25-DA84-8145-8A9E-8589EFB6494E}" type="presParOf" srcId="{9F3F715C-1D5B-4C94-BA9A-5DA4C541F4C3}" destId="{A86DA762-8302-2349-974E-25B9682B6F23}" srcOrd="5" destOrd="0" presId="urn:microsoft.com/office/officeart/2018/5/layout/IconCircleLabelList"/>
    <dgm:cxn modelId="{522D5E7C-5D08-C14F-BC26-3B99005ADBB1}" type="presParOf" srcId="{9F3F715C-1D5B-4C94-BA9A-5DA4C541F4C3}" destId="{AB64E335-2D0F-7641-8FA8-7ECC3401FCDD}" srcOrd="6" destOrd="0" presId="urn:microsoft.com/office/officeart/2018/5/layout/IconCircleLabelList"/>
    <dgm:cxn modelId="{4009E348-130B-1842-907B-F266F35CA663}" type="presParOf" srcId="{AB64E335-2D0F-7641-8FA8-7ECC3401FCDD}" destId="{F055494D-B3AC-2D4F-8FA4-47F22ED1381E}" srcOrd="0" destOrd="0" presId="urn:microsoft.com/office/officeart/2018/5/layout/IconCircleLabelList"/>
    <dgm:cxn modelId="{559A8969-547B-8F4D-A6EC-2A1FFE31040A}" type="presParOf" srcId="{AB64E335-2D0F-7641-8FA8-7ECC3401FCDD}" destId="{DD48C773-41AA-B449-B8B4-94E9BA4CFA13}" srcOrd="1" destOrd="0" presId="urn:microsoft.com/office/officeart/2018/5/layout/IconCircleLabelList"/>
    <dgm:cxn modelId="{17EAB962-CCDE-0F42-9636-9283BD8AAEA8}" type="presParOf" srcId="{AB64E335-2D0F-7641-8FA8-7ECC3401FCDD}" destId="{0ACD0FD8-E046-6A4C-A153-AF10D5EE1862}" srcOrd="2" destOrd="0" presId="urn:microsoft.com/office/officeart/2018/5/layout/IconCircleLabelList"/>
    <dgm:cxn modelId="{B47EB208-3AB9-324B-B621-5558DB970E85}" type="presParOf" srcId="{AB64E335-2D0F-7641-8FA8-7ECC3401FCDD}" destId="{3B8680D9-CBB6-2E4A-8C44-BF1B2A2215BE}" srcOrd="3" destOrd="0" presId="urn:microsoft.com/office/officeart/2018/5/layout/IconCircleLabelList"/>
    <dgm:cxn modelId="{277B313F-EE5F-EC44-A3A9-F92257B727CF}" type="presParOf" srcId="{9F3F715C-1D5B-4C94-BA9A-5DA4C541F4C3}" destId="{C9F5A5F3-FB02-9D48-964F-10608DAD3910}" srcOrd="7" destOrd="0" presId="urn:microsoft.com/office/officeart/2018/5/layout/IconCircleLabelList"/>
    <dgm:cxn modelId="{DE275C3C-B37B-8E4A-B96C-F611BC37A19F}" type="presParOf" srcId="{9F3F715C-1D5B-4C94-BA9A-5DA4C541F4C3}" destId="{D25106C4-405E-5543-A680-5AFAD50E9CD1}" srcOrd="8" destOrd="0" presId="urn:microsoft.com/office/officeart/2018/5/layout/IconCircleLabelList"/>
    <dgm:cxn modelId="{2AD27766-8F59-7844-8C3B-0B742B1BDA89}" type="presParOf" srcId="{D25106C4-405E-5543-A680-5AFAD50E9CD1}" destId="{879D6183-4D57-254F-B6AC-866216898837}" srcOrd="0" destOrd="0" presId="urn:microsoft.com/office/officeart/2018/5/layout/IconCircleLabelList"/>
    <dgm:cxn modelId="{67BD5B8B-5A02-B84F-9C1F-434F7221F949}" type="presParOf" srcId="{D25106C4-405E-5543-A680-5AFAD50E9CD1}" destId="{15361943-6935-0248-9CF7-B9BF4579A96B}" srcOrd="1" destOrd="0" presId="urn:microsoft.com/office/officeart/2018/5/layout/IconCircleLabelList"/>
    <dgm:cxn modelId="{75D26208-F524-BC4F-B378-5EBA23C99883}" type="presParOf" srcId="{D25106C4-405E-5543-A680-5AFAD50E9CD1}" destId="{34EB4149-9941-4849-B0BF-D57D7BB57C1D}" srcOrd="2" destOrd="0" presId="urn:microsoft.com/office/officeart/2018/5/layout/IconCircleLabelList"/>
    <dgm:cxn modelId="{040BB12B-028D-2248-AB7A-C1744F205C87}" type="presParOf" srcId="{D25106C4-405E-5543-A680-5AFAD50E9CD1}" destId="{773BECD2-7E31-2D45-A3C6-208A0959BCF6}" srcOrd="3" destOrd="0" presId="urn:microsoft.com/office/officeart/2018/5/layout/IconCircleLabelList"/>
    <dgm:cxn modelId="{BA93A8B0-1ED9-B644-850F-56CE4E0772EF}" type="presParOf" srcId="{9F3F715C-1D5B-4C94-BA9A-5DA4C541F4C3}" destId="{D127B1D9-2C03-DE48-99CA-8AE2B95E8B08}" srcOrd="9" destOrd="0" presId="urn:microsoft.com/office/officeart/2018/5/layout/IconCircleLabelList"/>
    <dgm:cxn modelId="{4150660A-E1B9-F043-A50F-CCA57A0D86EA}" type="presParOf" srcId="{9F3F715C-1D5B-4C94-BA9A-5DA4C541F4C3}" destId="{F4F97511-A88E-214B-805C-5B347F498752}" srcOrd="10" destOrd="0" presId="urn:microsoft.com/office/officeart/2018/5/layout/IconCircleLabelList"/>
    <dgm:cxn modelId="{6682DD7C-7B24-8549-9037-5A5029324FC7}" type="presParOf" srcId="{F4F97511-A88E-214B-805C-5B347F498752}" destId="{242CAF88-527B-F144-960A-4256409C15EA}" srcOrd="0" destOrd="0" presId="urn:microsoft.com/office/officeart/2018/5/layout/IconCircleLabelList"/>
    <dgm:cxn modelId="{FD05121C-D00F-E94C-B1D0-79291CE7A210}" type="presParOf" srcId="{F4F97511-A88E-214B-805C-5B347F498752}" destId="{7CFBF473-0AA8-5946-9FD7-ED3187D02E93}" srcOrd="1" destOrd="0" presId="urn:microsoft.com/office/officeart/2018/5/layout/IconCircleLabelList"/>
    <dgm:cxn modelId="{D98FE551-E4D6-D14E-B028-46203A3251E4}" type="presParOf" srcId="{F4F97511-A88E-214B-805C-5B347F498752}" destId="{E6968344-E2D4-6146-BDCA-306357CC7008}" srcOrd="2" destOrd="0" presId="urn:microsoft.com/office/officeart/2018/5/layout/IconCircleLabelList"/>
    <dgm:cxn modelId="{50C3A4A0-F489-B74C-93E6-356B0195C315}" type="presParOf" srcId="{F4F97511-A88E-214B-805C-5B347F498752}" destId="{FED93288-6B51-4645-AD62-022799039D36}" srcOrd="3" destOrd="0" presId="urn:microsoft.com/office/officeart/2018/5/layout/IconCircleLabelList"/>
    <dgm:cxn modelId="{43037AF8-BA9F-9C47-BD37-301649305990}" type="presParOf" srcId="{9F3F715C-1D5B-4C94-BA9A-5DA4C541F4C3}" destId="{DD6506A6-7BEF-F24B-A595-A574820A927B}" srcOrd="11" destOrd="0" presId="urn:microsoft.com/office/officeart/2018/5/layout/IconCircleLabelList"/>
    <dgm:cxn modelId="{60EC111E-65E6-6B4A-9B39-134C40614C55}" type="presParOf" srcId="{9F3F715C-1D5B-4C94-BA9A-5DA4C541F4C3}" destId="{992A236A-E0FC-E448-A12D-C9CE1A72075A}" srcOrd="12" destOrd="0" presId="urn:microsoft.com/office/officeart/2018/5/layout/IconCircleLabelList"/>
    <dgm:cxn modelId="{AC13AE43-C3A2-554F-B74F-FA5099D546D6}" type="presParOf" srcId="{992A236A-E0FC-E448-A12D-C9CE1A72075A}" destId="{33E51545-9B2C-4840-B34C-93AB1D396B34}" srcOrd="0" destOrd="0" presId="urn:microsoft.com/office/officeart/2018/5/layout/IconCircleLabelList"/>
    <dgm:cxn modelId="{6397E9E3-464B-D24F-9C99-F9DE94CE17CE}" type="presParOf" srcId="{992A236A-E0FC-E448-A12D-C9CE1A72075A}" destId="{22295276-C2D4-4940-9228-86CD312B82FB}" srcOrd="1" destOrd="0" presId="urn:microsoft.com/office/officeart/2018/5/layout/IconCircleLabelList"/>
    <dgm:cxn modelId="{966B017A-A182-C742-8CD9-329053B586A0}" type="presParOf" srcId="{992A236A-E0FC-E448-A12D-C9CE1A72075A}" destId="{29557536-7A0E-9449-8D9C-7022156FE000}" srcOrd="2" destOrd="0" presId="urn:microsoft.com/office/officeart/2018/5/layout/IconCircleLabelList"/>
    <dgm:cxn modelId="{A4047093-6800-8E46-891D-58C78AEC3AEA}" type="presParOf" srcId="{992A236A-E0FC-E448-A12D-C9CE1A72075A}" destId="{C0BBFC40-EF43-954D-86C3-CEA6DA3945A5}" srcOrd="3" destOrd="0" presId="urn:microsoft.com/office/officeart/2018/5/layout/IconCircleLabelList"/>
    <dgm:cxn modelId="{88116100-9474-594D-A85E-328A3CFD5734}" type="presParOf" srcId="{9F3F715C-1D5B-4C94-BA9A-5DA4C541F4C3}" destId="{C8E05CF0-8F95-0842-9D4F-7A204DDF1961}" srcOrd="13" destOrd="0" presId="urn:microsoft.com/office/officeart/2018/5/layout/IconCircleLabelList"/>
    <dgm:cxn modelId="{9DD126BF-9E6E-F54D-B253-C3F0DE94FB3E}" type="presParOf" srcId="{9F3F715C-1D5B-4C94-BA9A-5DA4C541F4C3}" destId="{40DD1039-C1DA-5D48-9C16-19DC7A10261E}" srcOrd="14" destOrd="0" presId="urn:microsoft.com/office/officeart/2018/5/layout/IconCircleLabelList"/>
    <dgm:cxn modelId="{F3E35CB7-24E7-D54F-9515-696BC639686E}" type="presParOf" srcId="{40DD1039-C1DA-5D48-9C16-19DC7A10261E}" destId="{209158E6-D9C6-4F4C-9663-6242E5957726}" srcOrd="0" destOrd="0" presId="urn:microsoft.com/office/officeart/2018/5/layout/IconCircleLabelList"/>
    <dgm:cxn modelId="{C80D1E1D-790C-2541-BFB9-0967D113EBEB}" type="presParOf" srcId="{40DD1039-C1DA-5D48-9C16-19DC7A10261E}" destId="{9A5270EF-4B6F-5149-A197-AC43778C318B}" srcOrd="1" destOrd="0" presId="urn:microsoft.com/office/officeart/2018/5/layout/IconCircleLabelList"/>
    <dgm:cxn modelId="{C7A51AE5-C328-924C-9BE1-17D8525D4608}" type="presParOf" srcId="{40DD1039-C1DA-5D48-9C16-19DC7A10261E}" destId="{271DB844-F7A2-3543-A8AA-BCE0E85DC8F3}" srcOrd="2" destOrd="0" presId="urn:microsoft.com/office/officeart/2018/5/layout/IconCircleLabelList"/>
    <dgm:cxn modelId="{1C7CC962-B1F3-A549-A82C-B017BD025930}" type="presParOf" srcId="{40DD1039-C1DA-5D48-9C16-19DC7A10261E}" destId="{32328668-EFB6-E943-87F0-0592EEC958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Heroku</a:t>
          </a:r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 dirty="0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 dirty="0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Kubernetes Cluster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SQLite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API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2"/>
      <dgm:spPr/>
    </dgm:pt>
    <dgm:pt modelId="{7BFBDDF5-5BA9-47CA-AD2A-948519A41052}" type="pres">
      <dgm:prSet presAssocID="{EC4BF26E-E2E1-4A26-935B-5AAA490B2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2"/>
      <dgm:spPr/>
    </dgm:pt>
    <dgm:pt modelId="{4F2BE9FF-D797-0F49-8BF7-471B09A8F7E2}" type="pres">
      <dgm:prSet presAssocID="{E0357AFB-04FD-C14F-A0A0-C73FDF6E61D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 dirty="0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 dirty="0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 dirty="0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 dirty="0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 dirty="0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 dirty="0"/>
            <a:t>Create Article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 dirty="0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 dirty="0"/>
            <a:t>Delete Artic</a:t>
          </a:r>
          <a:r>
            <a:rPr lang="en-GB" dirty="0"/>
            <a:t>le Activity</a:t>
          </a:r>
          <a:endParaRPr lang="en-US" dirty="0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r>
            <a:rPr lang="en-US" dirty="0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CDFF021D-9CF1-4B82-A811-60335E6239C2}">
      <dgm:prSet/>
      <dgm:spPr/>
      <dgm:t>
        <a:bodyPr/>
        <a:lstStyle/>
        <a:p>
          <a:r>
            <a:rPr lang="en-US" dirty="0"/>
            <a:t>2 sprints de 2 </a:t>
          </a:r>
          <a:r>
            <a:rPr lang="fr-FR" noProof="0" dirty="0"/>
            <a:t>semaines</a:t>
          </a:r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043FCE7C-C8E1-5D48-9871-F5AA4F7D9CA8}">
      <dgm:prSet/>
      <dgm:spPr/>
      <dgm:t>
        <a:bodyPr/>
        <a:lstStyle/>
        <a:p>
          <a:r>
            <a:rPr lang="en-GB" dirty="0"/>
            <a:t>Itération</a:t>
          </a:r>
        </a:p>
      </dgm:t>
    </dgm:pt>
    <dgm:pt modelId="{5AF6CB3F-206C-A84D-8C61-C5FDCC84CD2E}" type="parTrans" cxnId="{3035D544-F370-2F41-A0CF-2C4740C13F40}">
      <dgm:prSet/>
      <dgm:spPr/>
      <dgm:t>
        <a:bodyPr/>
        <a:lstStyle/>
        <a:p>
          <a:endParaRPr lang="en-GB"/>
        </a:p>
      </dgm:t>
    </dgm:pt>
    <dgm:pt modelId="{E500BAEE-FD6F-8349-BC3D-637BC8CC0DC7}" type="sibTrans" cxnId="{3035D544-F370-2F41-A0CF-2C4740C13F40}">
      <dgm:prSet/>
      <dgm:spPr/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0" presStyleCnt="3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1" presStyleCnt="3">
        <dgm:presLayoutVars>
          <dgm:chMax val="1"/>
          <dgm:chPref val="1"/>
        </dgm:presLayoutVars>
      </dgm:prSet>
      <dgm:spPr/>
    </dgm:pt>
    <dgm:pt modelId="{29D8E12A-D0A0-CA40-96F6-63C8D571FDAE}" type="pres">
      <dgm:prSet presAssocID="{77C12B7D-E5CF-469A-BF7B-71597F8B8652}" presName="sibTrans" presStyleCnt="0"/>
      <dgm:spPr/>
    </dgm:pt>
    <dgm:pt modelId="{FBC68AB0-62E2-DD44-BB67-DF515F90D1A3}" type="pres">
      <dgm:prSet presAssocID="{043FCE7C-C8E1-5D48-9871-F5AA4F7D9CA8}" presName="compNode" presStyleCnt="0"/>
      <dgm:spPr/>
    </dgm:pt>
    <dgm:pt modelId="{56F14012-8417-A342-B00B-DB0CC2B78140}" type="pres">
      <dgm:prSet presAssocID="{043FCE7C-C8E1-5D48-9871-F5AA4F7D9C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32E576-DD8E-E64F-A518-443897AE362C}" type="pres">
      <dgm:prSet presAssocID="{043FCE7C-C8E1-5D48-9871-F5AA4F7D9CA8}" presName="spaceRect" presStyleCnt="0"/>
      <dgm:spPr/>
    </dgm:pt>
    <dgm:pt modelId="{909AD810-A5E5-2E42-B300-897A0D2BA3E8}" type="pres">
      <dgm:prSet presAssocID="{043FCE7C-C8E1-5D48-9871-F5AA4F7D9C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3035D544-F370-2F41-A0CF-2C4740C13F40}" srcId="{BBB8A40D-B674-4986-9F24-F65B1E4D8B59}" destId="{043FCE7C-C8E1-5D48-9871-F5AA4F7D9CA8}" srcOrd="2" destOrd="0" parTransId="{5AF6CB3F-206C-A84D-8C61-C5FDCC84CD2E}" sibTransId="{E500BAEE-FD6F-8349-BC3D-637BC8CC0DC7}"/>
    <dgm:cxn modelId="{8F25AD48-594D-4618-AB10-1A74E15F96AB}" type="presOf" srcId="{CDFF021D-9CF1-4B82-A811-60335E6239C2}" destId="{AE1F7720-AB2A-4C42-86CF-0E1B87242623}" srcOrd="0" destOrd="0" presId="urn:microsoft.com/office/officeart/2018/2/layout/IconLabelList"/>
    <dgm:cxn modelId="{6EA2796B-D55A-4F6C-99A6-3226F3A9217E}" srcId="{BBB8A40D-B674-4986-9F24-F65B1E4D8B59}" destId="{CDFF021D-9CF1-4B82-A811-60335E6239C2}" srcOrd="1" destOrd="0" parTransId="{F04D3ADB-2C6C-47E4-AAD6-BF8576367972}" sibTransId="{77C12B7D-E5CF-469A-BF7B-71597F8B8652}"/>
    <dgm:cxn modelId="{DF76FFA2-149C-4999-A617-7A74651F902F}" srcId="{BBB8A40D-B674-4986-9F24-F65B1E4D8B59}" destId="{61F579B3-B836-4D05-8FE0-2E0EDD069145}" srcOrd="0" destOrd="0" parTransId="{A5BC4481-62F1-4B7C-B615-A977AEF483E7}" sibTransId="{3C9CFB7F-9F9C-4F00-B491-A93A2A78D551}"/>
    <dgm:cxn modelId="{3867B3D0-1872-43EF-BBBD-5E5ED403FEB4}" type="presOf" srcId="{61F579B3-B836-4D05-8FE0-2E0EDD069145}" destId="{C4CCB1AE-45D0-4EC6-B319-A5579D134041}" srcOrd="0" destOrd="0" presId="urn:microsoft.com/office/officeart/2018/2/layout/IconLabelList"/>
    <dgm:cxn modelId="{252FFDF8-2E6A-5A4F-9745-8236DFF70252}" type="presOf" srcId="{043FCE7C-C8E1-5D48-9871-F5AA4F7D9CA8}" destId="{909AD810-A5E5-2E42-B300-897A0D2BA3E8}" srcOrd="0" destOrd="0" presId="urn:microsoft.com/office/officeart/2018/2/layout/IconLabelList"/>
    <dgm:cxn modelId="{6989247C-627B-4969-A96C-2285E5470671}" type="presParOf" srcId="{A9DF08AA-A2F9-45DB-AF8E-97E30629A693}" destId="{45B5C870-DE58-49F2-A260-B4F78E284FEF}" srcOrd="0" destOrd="0" presId="urn:microsoft.com/office/officeart/2018/2/layout/IconLabelList"/>
    <dgm:cxn modelId="{EA61E663-727F-4128-8352-B31322038AAE}" type="presParOf" srcId="{45B5C870-DE58-49F2-A260-B4F78E284FEF}" destId="{09AC2737-744F-423E-9BFA-48E3CFAE0227}" srcOrd="0" destOrd="0" presId="urn:microsoft.com/office/officeart/2018/2/layout/IconLabelList"/>
    <dgm:cxn modelId="{D70899D8-CB5D-4085-A955-03F21439EC91}" type="presParOf" srcId="{45B5C870-DE58-49F2-A260-B4F78E284FEF}" destId="{E11F0B44-1E04-47B1-BA14-097A1FBD7F92}" srcOrd="1" destOrd="0" presId="urn:microsoft.com/office/officeart/2018/2/layout/IconLabelList"/>
    <dgm:cxn modelId="{E62B71F5-ED12-4918-A670-522C6D674516}" type="presParOf" srcId="{45B5C870-DE58-49F2-A260-B4F78E284FEF}" destId="{C4CCB1AE-45D0-4EC6-B319-A5579D134041}" srcOrd="2" destOrd="0" presId="urn:microsoft.com/office/officeart/2018/2/layout/IconLabelList"/>
    <dgm:cxn modelId="{3369FB5E-3FB5-4821-B87C-D4F7B82D814C}" type="presParOf" srcId="{A9DF08AA-A2F9-45DB-AF8E-97E30629A693}" destId="{B6321C8D-2125-4B18-BBF7-CD61139C9ADC}" srcOrd="1" destOrd="0" presId="urn:microsoft.com/office/officeart/2018/2/layout/IconLabelList"/>
    <dgm:cxn modelId="{23DF122C-BFAE-4782-9CE6-937B949701A7}" type="presParOf" srcId="{A9DF08AA-A2F9-45DB-AF8E-97E30629A693}" destId="{EC6EAB49-C0F9-4DCB-B626-09A61A809A5A}" srcOrd="2" destOrd="0" presId="urn:microsoft.com/office/officeart/2018/2/layout/IconLabelList"/>
    <dgm:cxn modelId="{2218A749-D253-40E1-A1A5-B1EDD1C24C1A}" type="presParOf" srcId="{EC6EAB49-C0F9-4DCB-B626-09A61A809A5A}" destId="{5DC95D4F-9757-458A-8480-061842ECA0A6}" srcOrd="0" destOrd="0" presId="urn:microsoft.com/office/officeart/2018/2/layout/IconLabelList"/>
    <dgm:cxn modelId="{CA368DF9-C399-4718-A76F-9453CF5C9F57}" type="presParOf" srcId="{EC6EAB49-C0F9-4DCB-B626-09A61A809A5A}" destId="{D7AAFF5B-9B3B-4B6F-B971-11AC2ABB68C6}" srcOrd="1" destOrd="0" presId="urn:microsoft.com/office/officeart/2018/2/layout/IconLabelList"/>
    <dgm:cxn modelId="{A2B6208A-8BDC-4CB6-A647-AA61F16E574F}" type="presParOf" srcId="{EC6EAB49-C0F9-4DCB-B626-09A61A809A5A}" destId="{AE1F7720-AB2A-4C42-86CF-0E1B87242623}" srcOrd="2" destOrd="0" presId="urn:microsoft.com/office/officeart/2018/2/layout/IconLabelList"/>
    <dgm:cxn modelId="{4A1FE7D8-BF7A-3949-BDAD-834E21A024C1}" type="presParOf" srcId="{A9DF08AA-A2F9-45DB-AF8E-97E30629A693}" destId="{29D8E12A-D0A0-CA40-96F6-63C8D571FDAE}" srcOrd="3" destOrd="0" presId="urn:microsoft.com/office/officeart/2018/2/layout/IconLabelList"/>
    <dgm:cxn modelId="{A9E45F89-A771-D744-BFE2-A189461761FD}" type="presParOf" srcId="{A9DF08AA-A2F9-45DB-AF8E-97E30629A693}" destId="{FBC68AB0-62E2-DD44-BB67-DF515F90D1A3}" srcOrd="4" destOrd="0" presId="urn:microsoft.com/office/officeart/2018/2/layout/IconLabelList"/>
    <dgm:cxn modelId="{1AA273B5-7013-BB4C-A667-FE7E67551D76}" type="presParOf" srcId="{FBC68AB0-62E2-DD44-BB67-DF515F90D1A3}" destId="{56F14012-8417-A342-B00B-DB0CC2B78140}" srcOrd="0" destOrd="0" presId="urn:microsoft.com/office/officeart/2018/2/layout/IconLabelList"/>
    <dgm:cxn modelId="{28C6D9D5-ACF7-9545-814B-584FE6E92ED5}" type="presParOf" srcId="{FBC68AB0-62E2-DD44-BB67-DF515F90D1A3}" destId="{2332E576-DD8E-E64F-A518-443897AE362C}" srcOrd="1" destOrd="0" presId="urn:microsoft.com/office/officeart/2018/2/layout/IconLabelList"/>
    <dgm:cxn modelId="{650FAF30-71EA-9247-AC0A-4C3C08618EAB}" type="presParOf" srcId="{FBC68AB0-62E2-DD44-BB67-DF515F90D1A3}" destId="{909AD810-A5E5-2E42-B300-897A0D2BA3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 dirty="0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 dirty="0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 dirty="0"/>
            <a:t>Navigation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 dirty="0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 dirty="0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Code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1E1EEF5F-11DD-3348-815F-F6D1A2C3FB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Studio</a:t>
          </a:r>
        </a:p>
      </dgm:t>
    </dgm:pt>
    <dgm:pt modelId="{0429F628-B893-2346-9367-B42C69D1545C}" type="parTrans" cxnId="{9A14463E-E287-484E-93ED-7EC03C2F154D}">
      <dgm:prSet/>
      <dgm:spPr/>
      <dgm:t>
        <a:bodyPr/>
        <a:lstStyle/>
        <a:p>
          <a:endParaRPr lang="en-GB"/>
        </a:p>
      </dgm:t>
    </dgm:pt>
    <dgm:pt modelId="{7685C041-A1A0-B54D-B3A0-95D28FF2CC40}" type="sibTrans" cxnId="{9A14463E-E287-484E-93ED-7EC03C2F154D}">
      <dgm:prSet/>
      <dgm:spPr/>
      <dgm:t>
        <a:bodyPr/>
        <a:lstStyle/>
        <a:p>
          <a:endParaRPr lang="en-GB"/>
        </a:p>
      </dgm:t>
    </dgm:pt>
    <dgm:pt modelId="{EDDD0289-9D91-B442-9559-5264AD5DD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émulateur Android</a:t>
          </a:r>
        </a:p>
      </dgm:t>
    </dgm:pt>
    <dgm:pt modelId="{FC994A64-8ED0-CB4D-AD9B-2D3275686744}" type="parTrans" cxnId="{0DB3961D-E58F-AD4C-871F-CAC943EDD398}">
      <dgm:prSet/>
      <dgm:spPr/>
      <dgm:t>
        <a:bodyPr/>
        <a:lstStyle/>
        <a:p>
          <a:endParaRPr lang="en-GB"/>
        </a:p>
      </dgm:t>
    </dgm:pt>
    <dgm:pt modelId="{00D2C367-7C76-5B44-9B97-72E2A4E57434}" type="sibTrans" cxnId="{0DB3961D-E58F-AD4C-871F-CAC943EDD398}">
      <dgm:prSet/>
      <dgm:spPr/>
      <dgm:t>
        <a:bodyPr/>
        <a:lstStyle/>
        <a:p>
          <a:endParaRPr lang="en-GB"/>
        </a:p>
      </dgm:t>
    </dgm:pt>
    <dgm:pt modelId="{2273976C-4FDD-EA4B-8B77-CA7CD48FB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Draw.io</a:t>
          </a:r>
        </a:p>
      </dgm:t>
    </dgm:pt>
    <dgm:pt modelId="{80B069B8-E480-674F-A50A-F91D574686E4}" type="parTrans" cxnId="{CFB5045D-ABBA-8144-98E2-70D1EBA6E1CC}">
      <dgm:prSet/>
      <dgm:spPr/>
      <dgm:t>
        <a:bodyPr/>
        <a:lstStyle/>
        <a:p>
          <a:endParaRPr lang="en-GB"/>
        </a:p>
      </dgm:t>
    </dgm:pt>
    <dgm:pt modelId="{F0B469B5-4FA8-0446-8CEC-89F40227B1AE}" type="sibTrans" cxnId="{CFB5045D-ABBA-8144-98E2-70D1EBA6E1CC}">
      <dgm:prSet/>
      <dgm:spPr/>
      <dgm:t>
        <a:bodyPr/>
        <a:lstStyle/>
        <a:p>
          <a:endParaRPr lang="en-GB"/>
        </a:p>
      </dgm:t>
    </dgm:pt>
    <dgm:pt modelId="{22770D66-90E3-7641-9963-75AEAD12E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Word</a:t>
          </a:r>
        </a:p>
      </dgm:t>
    </dgm:pt>
    <dgm:pt modelId="{566DCD93-FE88-F648-B41E-11ABA3B37189}" type="parTrans" cxnId="{2B703BED-33C7-8245-9400-1BD1294F5158}">
      <dgm:prSet/>
      <dgm:spPr/>
      <dgm:t>
        <a:bodyPr/>
        <a:lstStyle/>
        <a:p>
          <a:endParaRPr lang="en-GB"/>
        </a:p>
      </dgm:t>
    </dgm:pt>
    <dgm:pt modelId="{DED78E22-1D27-AC49-83A9-91A4D2CF2656}" type="sibTrans" cxnId="{2B703BED-33C7-8245-9400-1BD1294F5158}">
      <dgm:prSet/>
      <dgm:spPr/>
      <dgm:t>
        <a:bodyPr/>
        <a:lstStyle/>
        <a:p>
          <a:endParaRPr lang="en-GB"/>
        </a:p>
      </dgm:t>
    </dgm:pt>
    <dgm:pt modelId="{45E5AF18-F769-D14A-A042-A1626A9C2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PowerPoint</a:t>
          </a:r>
        </a:p>
      </dgm:t>
    </dgm:pt>
    <dgm:pt modelId="{765CB4CD-BA04-F746-97D2-F9E7A1038A3A}" type="parTrans" cxnId="{A0BAEEDD-1155-EC49-9EAC-5CC293D19347}">
      <dgm:prSet/>
      <dgm:spPr/>
      <dgm:t>
        <a:bodyPr/>
        <a:lstStyle/>
        <a:p>
          <a:endParaRPr lang="en-GB"/>
        </a:p>
      </dgm:t>
    </dgm:pt>
    <dgm:pt modelId="{003B5E03-59D7-4047-BD2C-EE734AEEF9C4}" type="sibTrans" cxnId="{A0BAEEDD-1155-EC49-9EAC-5CC293D19347}">
      <dgm:prSet/>
      <dgm:spPr/>
      <dgm:t>
        <a:bodyPr/>
        <a:lstStyle/>
        <a:p>
          <a:endParaRPr lang="en-GB"/>
        </a:p>
      </dgm:t>
    </dgm:pt>
    <dgm:pt modelId="{9986FFE0-0BFA-CB44-A614-CE82F0C20E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Excel</a:t>
          </a:r>
        </a:p>
      </dgm:t>
    </dgm:pt>
    <dgm:pt modelId="{B367B3DD-575D-D048-B843-8E2AA140614A}" type="parTrans" cxnId="{BDC6A51B-D294-6E4C-B8E2-28CA629A9A0B}">
      <dgm:prSet/>
      <dgm:spPr/>
      <dgm:t>
        <a:bodyPr/>
        <a:lstStyle/>
        <a:p>
          <a:endParaRPr lang="en-GB"/>
        </a:p>
      </dgm:t>
    </dgm:pt>
    <dgm:pt modelId="{26C59DB8-8422-D44E-BFA4-93AE07A98369}" type="sibTrans" cxnId="{BDC6A51B-D294-6E4C-B8E2-28CA629A9A0B}">
      <dgm:prSet/>
      <dgm:spPr/>
      <dgm:t>
        <a:bodyPr/>
        <a:lstStyle/>
        <a:p>
          <a:endParaRPr lang="en-GB"/>
        </a:p>
      </dgm:t>
    </dgm:pt>
    <dgm:pt modelId="{FD866D2B-C7A2-A842-B453-B99F19E148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Heroku</a:t>
          </a:r>
        </a:p>
      </dgm:t>
    </dgm:pt>
    <dgm:pt modelId="{32BF4E34-364E-3D4C-88DD-1D5EA8EF0131}" type="parTrans" cxnId="{4583C7BB-59A3-C744-8A79-6FEB8983F5F4}">
      <dgm:prSet/>
      <dgm:spPr/>
      <dgm:t>
        <a:bodyPr/>
        <a:lstStyle/>
        <a:p>
          <a:endParaRPr lang="en-GB"/>
        </a:p>
      </dgm:t>
    </dgm:pt>
    <dgm:pt modelId="{BB9A8DE2-F791-7F43-B9DA-75D90773EDB9}" type="sibTrans" cxnId="{4583C7BB-59A3-C744-8A79-6FEB8983F5F4}">
      <dgm:prSet/>
      <dgm:spPr/>
      <dgm:t>
        <a:bodyPr/>
        <a:lstStyle/>
        <a:p>
          <a:endParaRPr lang="en-GB"/>
        </a:p>
      </dgm:t>
    </dgm:pt>
    <dgm:pt modelId="{0B733CDC-BA88-A04D-A155-AB256C46D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Atlas</a:t>
          </a:r>
        </a:p>
      </dgm:t>
    </dgm:pt>
    <dgm:pt modelId="{41C2C6B3-5611-7E4C-BAE5-AF8592515964}" type="parTrans" cxnId="{1011A5F7-6AC5-1F4A-A4F7-2F7BB6022A40}">
      <dgm:prSet/>
      <dgm:spPr/>
      <dgm:t>
        <a:bodyPr/>
        <a:lstStyle/>
        <a:p>
          <a:endParaRPr lang="en-GB"/>
        </a:p>
      </dgm:t>
    </dgm:pt>
    <dgm:pt modelId="{3984063A-A7BB-B245-BC63-35CDD61D41D0}" type="sibTrans" cxnId="{1011A5F7-6AC5-1F4A-A4F7-2F7BB6022A4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11"/>
      <dgm:spPr/>
    </dgm:pt>
    <dgm:pt modelId="{7BFBDDF5-5BA9-47CA-AD2A-948519A41052}" type="pres">
      <dgm:prSet presAssocID="{EC4BF26E-E2E1-4A26-935B-5AAA490B24A6}" presName="iconRect" presStyleLbl="node1" presStyleIdx="0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11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11"/>
      <dgm:spPr/>
    </dgm:pt>
    <dgm:pt modelId="{E3EC4BD0-231D-44CB-91C6-DFD63DA8FCDA}" type="pres">
      <dgm:prSet presAssocID="{F80AC925-2F72-489E-B3EF-928739DAAAA1}" presName="iconRect" presStyleLbl="node1" presStyleIdx="1" presStyleCnt="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11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11"/>
      <dgm:spPr/>
    </dgm:pt>
    <dgm:pt modelId="{EF65853B-3DB8-48FA-998B-4013775780EF}" type="pres">
      <dgm:prSet presAssocID="{BDA15D35-6003-47F9-8489-F2805A70E435}" presName="iconRect" presStyleLbl="node1" presStyleIdx="2" presStyleCnt="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11">
        <dgm:presLayoutVars>
          <dgm:chMax val="1"/>
          <dgm:chPref val="1"/>
        </dgm:presLayoutVars>
      </dgm:prSet>
      <dgm:spPr/>
    </dgm:pt>
    <dgm:pt modelId="{BCDA37D0-ECDC-7646-A2EB-CC8B67FB275A}" type="pres">
      <dgm:prSet presAssocID="{DE653631-E7CB-432D-9068-6B5FA06B3AD2}" presName="sibTrans" presStyleCnt="0"/>
      <dgm:spPr/>
    </dgm:pt>
    <dgm:pt modelId="{FB72BB7F-FA3F-6E43-97A5-5967B5CFF376}" type="pres">
      <dgm:prSet presAssocID="{1E1EEF5F-11DD-3348-815F-F6D1A2C3FB98}" presName="compNode" presStyleCnt="0"/>
      <dgm:spPr/>
    </dgm:pt>
    <dgm:pt modelId="{5A34DD4C-6999-6841-B74F-075F36BA2821}" type="pres">
      <dgm:prSet presAssocID="{1E1EEF5F-11DD-3348-815F-F6D1A2C3FB98}" presName="iconBgRect" presStyleLbl="bgShp" presStyleIdx="3" presStyleCnt="11"/>
      <dgm:spPr/>
    </dgm:pt>
    <dgm:pt modelId="{487BF379-9465-3B4C-9F11-4C9124604080}" type="pres">
      <dgm:prSet presAssocID="{1E1EEF5F-11DD-3348-815F-F6D1A2C3FB98}" presName="iconRect" presStyleLbl="node1" presStyleIdx="3" presStyleCnt="1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7546ADB-30C5-FA43-AD89-86DFE5AC08BB}" type="pres">
      <dgm:prSet presAssocID="{1E1EEF5F-11DD-3348-815F-F6D1A2C3FB98}" presName="spaceRect" presStyleCnt="0"/>
      <dgm:spPr/>
    </dgm:pt>
    <dgm:pt modelId="{A60B75D2-BD8E-7242-8EDE-3AE1C6DEF6B7}" type="pres">
      <dgm:prSet presAssocID="{1E1EEF5F-11DD-3348-815F-F6D1A2C3FB98}" presName="textRect" presStyleLbl="revTx" presStyleIdx="3" presStyleCnt="11">
        <dgm:presLayoutVars>
          <dgm:chMax val="1"/>
          <dgm:chPref val="1"/>
        </dgm:presLayoutVars>
      </dgm:prSet>
      <dgm:spPr/>
    </dgm:pt>
    <dgm:pt modelId="{BC72718D-2582-4A47-B4B4-805DA967C343}" type="pres">
      <dgm:prSet presAssocID="{7685C041-A1A0-B54D-B3A0-95D28FF2CC40}" presName="sibTrans" presStyleCnt="0"/>
      <dgm:spPr/>
    </dgm:pt>
    <dgm:pt modelId="{7475136F-AF53-4241-9A76-A1B0E713007F}" type="pres">
      <dgm:prSet presAssocID="{EDDD0289-9D91-B442-9559-5264AD5DDCBD}" presName="compNode" presStyleCnt="0"/>
      <dgm:spPr/>
    </dgm:pt>
    <dgm:pt modelId="{CBCCD559-F106-C144-809B-D4F2126DD430}" type="pres">
      <dgm:prSet presAssocID="{EDDD0289-9D91-B442-9559-5264AD5DDCBD}" presName="iconBgRect" presStyleLbl="bgShp" presStyleIdx="4" presStyleCnt="11"/>
      <dgm:spPr/>
    </dgm:pt>
    <dgm:pt modelId="{74FC51DE-4C2E-D448-BF4F-7C4F3CDB1179}" type="pres">
      <dgm:prSet presAssocID="{EDDD0289-9D91-B442-9559-5264AD5DDCBD}" presName="iconRect" presStyleLbl="node1" presStyleIdx="4" presStyleCnt="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B7ACD4-3F2D-1D44-8FB7-409710E590A2}" type="pres">
      <dgm:prSet presAssocID="{EDDD0289-9D91-B442-9559-5264AD5DDCBD}" presName="spaceRect" presStyleCnt="0"/>
      <dgm:spPr/>
    </dgm:pt>
    <dgm:pt modelId="{AECCC8D5-EBF3-DD45-AB27-3FD82A1E64A7}" type="pres">
      <dgm:prSet presAssocID="{EDDD0289-9D91-B442-9559-5264AD5DDCBD}" presName="textRect" presStyleLbl="revTx" presStyleIdx="4" presStyleCnt="11">
        <dgm:presLayoutVars>
          <dgm:chMax val="1"/>
          <dgm:chPref val="1"/>
        </dgm:presLayoutVars>
      </dgm:prSet>
      <dgm:spPr/>
    </dgm:pt>
    <dgm:pt modelId="{7D7B802E-7D6B-CE40-AEF9-B2D358679BA0}" type="pres">
      <dgm:prSet presAssocID="{00D2C367-7C76-5B44-9B97-72E2A4E57434}" presName="sibTrans" presStyleCnt="0"/>
      <dgm:spPr/>
    </dgm:pt>
    <dgm:pt modelId="{BB5E3426-2547-2F49-97DF-199CE554BB2E}" type="pres">
      <dgm:prSet presAssocID="{FD866D2B-C7A2-A842-B453-B99F19E14866}" presName="compNode" presStyleCnt="0"/>
      <dgm:spPr/>
    </dgm:pt>
    <dgm:pt modelId="{A8FEE83B-2B80-4F4C-84D8-FC0E17F96515}" type="pres">
      <dgm:prSet presAssocID="{FD866D2B-C7A2-A842-B453-B99F19E14866}" presName="iconBgRect" presStyleLbl="bgShp" presStyleIdx="5" presStyleCnt="11"/>
      <dgm:spPr/>
    </dgm:pt>
    <dgm:pt modelId="{46CBCB7B-5219-3340-A247-8EFB87616D5F}" type="pres">
      <dgm:prSet presAssocID="{FD866D2B-C7A2-A842-B453-B99F19E14866}" presName="iconRect" presStyleLbl="node1" presStyleIdx="5" presStyleCnt="11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18D0BE-6E47-904A-A22A-EF1FA28B6B4E}" type="pres">
      <dgm:prSet presAssocID="{FD866D2B-C7A2-A842-B453-B99F19E14866}" presName="spaceRect" presStyleCnt="0"/>
      <dgm:spPr/>
    </dgm:pt>
    <dgm:pt modelId="{71C14C53-163A-114E-AE8B-1F0CB2F00815}" type="pres">
      <dgm:prSet presAssocID="{FD866D2B-C7A2-A842-B453-B99F19E14866}" presName="textRect" presStyleLbl="revTx" presStyleIdx="5" presStyleCnt="11">
        <dgm:presLayoutVars>
          <dgm:chMax val="1"/>
          <dgm:chPref val="1"/>
        </dgm:presLayoutVars>
      </dgm:prSet>
      <dgm:spPr/>
    </dgm:pt>
    <dgm:pt modelId="{4EF4FF86-82DB-E543-8609-CFD6C3CDC82D}" type="pres">
      <dgm:prSet presAssocID="{BB9A8DE2-F791-7F43-B9DA-75D90773EDB9}" presName="sibTrans" presStyleCnt="0"/>
      <dgm:spPr/>
    </dgm:pt>
    <dgm:pt modelId="{2302EE07-F2CE-A642-AD46-F1AB46F48FB4}" type="pres">
      <dgm:prSet presAssocID="{0B733CDC-BA88-A04D-A155-AB256C46DC1E}" presName="compNode" presStyleCnt="0"/>
      <dgm:spPr/>
    </dgm:pt>
    <dgm:pt modelId="{862C165C-A96A-994C-B8EE-C550932D8D6C}" type="pres">
      <dgm:prSet presAssocID="{0B733CDC-BA88-A04D-A155-AB256C46DC1E}" presName="iconBgRect" presStyleLbl="bgShp" presStyleIdx="6" presStyleCnt="11"/>
      <dgm:spPr/>
    </dgm:pt>
    <dgm:pt modelId="{1CEC64C8-44EC-0C4A-9F80-17D1C887ADA3}" type="pres">
      <dgm:prSet presAssocID="{0B733CDC-BA88-A04D-A155-AB256C46DC1E}" presName="iconRect" presStyleLbl="node1" presStyleIdx="6" presStyleCnt="1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D7EFDB-F2F4-0648-9CF6-DCB38093AE84}" type="pres">
      <dgm:prSet presAssocID="{0B733CDC-BA88-A04D-A155-AB256C46DC1E}" presName="spaceRect" presStyleCnt="0"/>
      <dgm:spPr/>
    </dgm:pt>
    <dgm:pt modelId="{6668AFCF-964A-7F41-BFB4-C991A3DD3A63}" type="pres">
      <dgm:prSet presAssocID="{0B733CDC-BA88-A04D-A155-AB256C46DC1E}" presName="textRect" presStyleLbl="revTx" presStyleIdx="6" presStyleCnt="11">
        <dgm:presLayoutVars>
          <dgm:chMax val="1"/>
          <dgm:chPref val="1"/>
        </dgm:presLayoutVars>
      </dgm:prSet>
      <dgm:spPr/>
    </dgm:pt>
    <dgm:pt modelId="{87D02980-2271-8B4E-A968-282BA10EB907}" type="pres">
      <dgm:prSet presAssocID="{3984063A-A7BB-B245-BC63-35CDD61D41D0}" presName="sibTrans" presStyleCnt="0"/>
      <dgm:spPr/>
    </dgm:pt>
    <dgm:pt modelId="{1E760BE1-2127-A14F-A63C-1C40A8B7DC40}" type="pres">
      <dgm:prSet presAssocID="{2273976C-4FDD-EA4B-8B77-CA7CD48FB26F}" presName="compNode" presStyleCnt="0"/>
      <dgm:spPr/>
    </dgm:pt>
    <dgm:pt modelId="{E350A52D-F9F7-0641-BB96-C07CAD368B6C}" type="pres">
      <dgm:prSet presAssocID="{2273976C-4FDD-EA4B-8B77-CA7CD48FB26F}" presName="iconBgRect" presStyleLbl="bgShp" presStyleIdx="7" presStyleCnt="11"/>
      <dgm:spPr/>
    </dgm:pt>
    <dgm:pt modelId="{BA2ECD6C-3D7F-D44F-B9E0-AB2F7861189B}" type="pres">
      <dgm:prSet presAssocID="{2273976C-4FDD-EA4B-8B77-CA7CD48FB26F}" presName="iconRect" presStyleLbl="node1" presStyleIdx="7" presStyleCnt="11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F74A996-B2D7-C54C-8018-6B023A098C04}" type="pres">
      <dgm:prSet presAssocID="{2273976C-4FDD-EA4B-8B77-CA7CD48FB26F}" presName="spaceRect" presStyleCnt="0"/>
      <dgm:spPr/>
    </dgm:pt>
    <dgm:pt modelId="{9AFB4E09-231F-5E43-BF93-C13A94C5570C}" type="pres">
      <dgm:prSet presAssocID="{2273976C-4FDD-EA4B-8B77-CA7CD48FB26F}" presName="textRect" presStyleLbl="revTx" presStyleIdx="7" presStyleCnt="11">
        <dgm:presLayoutVars>
          <dgm:chMax val="1"/>
          <dgm:chPref val="1"/>
        </dgm:presLayoutVars>
      </dgm:prSet>
      <dgm:spPr/>
    </dgm:pt>
    <dgm:pt modelId="{34DC3E1C-0F9B-8547-8A4B-A33D9AEC012F}" type="pres">
      <dgm:prSet presAssocID="{F0B469B5-4FA8-0446-8CEC-89F40227B1AE}" presName="sibTrans" presStyleCnt="0"/>
      <dgm:spPr/>
    </dgm:pt>
    <dgm:pt modelId="{A1980D6A-FED6-E34D-9141-65F963186646}" type="pres">
      <dgm:prSet presAssocID="{22770D66-90E3-7641-9963-75AEAD12ED72}" presName="compNode" presStyleCnt="0"/>
      <dgm:spPr/>
    </dgm:pt>
    <dgm:pt modelId="{07A09F4D-DA0C-DE43-9E3C-61DBC5F77745}" type="pres">
      <dgm:prSet presAssocID="{22770D66-90E3-7641-9963-75AEAD12ED72}" presName="iconBgRect" presStyleLbl="bgShp" presStyleIdx="8" presStyleCnt="11"/>
      <dgm:spPr/>
    </dgm:pt>
    <dgm:pt modelId="{D891CAAC-8523-CA47-B30D-90C47EB88371}" type="pres">
      <dgm:prSet presAssocID="{22770D66-90E3-7641-9963-75AEAD12ED72}" presName="iconRect" presStyleLbl="node1" presStyleIdx="8" presStyleCnt="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49A699E-AE2C-B844-AA79-DDD6BDBF25DE}" type="pres">
      <dgm:prSet presAssocID="{22770D66-90E3-7641-9963-75AEAD12ED72}" presName="spaceRect" presStyleCnt="0"/>
      <dgm:spPr/>
    </dgm:pt>
    <dgm:pt modelId="{AA493F9F-B358-B745-98F3-F3248D5567AF}" type="pres">
      <dgm:prSet presAssocID="{22770D66-90E3-7641-9963-75AEAD12ED72}" presName="textRect" presStyleLbl="revTx" presStyleIdx="8" presStyleCnt="11">
        <dgm:presLayoutVars>
          <dgm:chMax val="1"/>
          <dgm:chPref val="1"/>
        </dgm:presLayoutVars>
      </dgm:prSet>
      <dgm:spPr/>
    </dgm:pt>
    <dgm:pt modelId="{18F55E94-FE4C-9B45-8A71-6C5DB1EE1D0B}" type="pres">
      <dgm:prSet presAssocID="{DED78E22-1D27-AC49-83A9-91A4D2CF2656}" presName="sibTrans" presStyleCnt="0"/>
      <dgm:spPr/>
    </dgm:pt>
    <dgm:pt modelId="{4A2BF61E-7327-8E47-9034-0522C0095C8A}" type="pres">
      <dgm:prSet presAssocID="{45E5AF18-F769-D14A-A042-A1626A9C2190}" presName="compNode" presStyleCnt="0"/>
      <dgm:spPr/>
    </dgm:pt>
    <dgm:pt modelId="{BC2B2AF3-1216-2045-B4F4-4C02B2C00E03}" type="pres">
      <dgm:prSet presAssocID="{45E5AF18-F769-D14A-A042-A1626A9C2190}" presName="iconBgRect" presStyleLbl="bgShp" presStyleIdx="9" presStyleCnt="11"/>
      <dgm:spPr/>
    </dgm:pt>
    <dgm:pt modelId="{F501A3F7-9351-8241-A4E1-4D9FB599F9FD}" type="pres">
      <dgm:prSet presAssocID="{45E5AF18-F769-D14A-A042-A1626A9C2190}" presName="iconRect" presStyleLbl="node1" presStyleIdx="9" presStyleCnt="11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7378372-F398-024C-917E-1ECBB3CF95AC}" type="pres">
      <dgm:prSet presAssocID="{45E5AF18-F769-D14A-A042-A1626A9C2190}" presName="spaceRect" presStyleCnt="0"/>
      <dgm:spPr/>
    </dgm:pt>
    <dgm:pt modelId="{03247F0E-1DF2-CC46-971B-B6BF52381F46}" type="pres">
      <dgm:prSet presAssocID="{45E5AF18-F769-D14A-A042-A1626A9C2190}" presName="textRect" presStyleLbl="revTx" presStyleIdx="9" presStyleCnt="11">
        <dgm:presLayoutVars>
          <dgm:chMax val="1"/>
          <dgm:chPref val="1"/>
        </dgm:presLayoutVars>
      </dgm:prSet>
      <dgm:spPr/>
    </dgm:pt>
    <dgm:pt modelId="{07A43777-CC05-C44F-B659-BBB6F2B4B904}" type="pres">
      <dgm:prSet presAssocID="{003B5E03-59D7-4047-BD2C-EE734AEEF9C4}" presName="sibTrans" presStyleCnt="0"/>
      <dgm:spPr/>
    </dgm:pt>
    <dgm:pt modelId="{C585E5F5-9A3E-834D-9370-6F2F21218421}" type="pres">
      <dgm:prSet presAssocID="{9986FFE0-0BFA-CB44-A614-CE82F0C20EC3}" presName="compNode" presStyleCnt="0"/>
      <dgm:spPr/>
    </dgm:pt>
    <dgm:pt modelId="{468E30DE-2D59-BE42-9063-0B18308EE3E0}" type="pres">
      <dgm:prSet presAssocID="{9986FFE0-0BFA-CB44-A614-CE82F0C20EC3}" presName="iconBgRect" presStyleLbl="bgShp" presStyleIdx="10" presStyleCnt="11"/>
      <dgm:spPr/>
    </dgm:pt>
    <dgm:pt modelId="{B5F62C57-EB9D-C449-AEB7-9E5098DBE8B5}" type="pres">
      <dgm:prSet presAssocID="{9986FFE0-0BFA-CB44-A614-CE82F0C20EC3}" presName="iconRect" presStyleLbl="node1" presStyleIdx="10" presStyleCnt="1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A02DF3E-EF51-C648-8C5A-636603439AA9}" type="pres">
      <dgm:prSet presAssocID="{9986FFE0-0BFA-CB44-A614-CE82F0C20EC3}" presName="spaceRect" presStyleCnt="0"/>
      <dgm:spPr/>
    </dgm:pt>
    <dgm:pt modelId="{7CD937BA-B017-B044-84F1-C5B813001676}" type="pres">
      <dgm:prSet presAssocID="{9986FFE0-0BFA-CB44-A614-CE82F0C20EC3}" presName="textRect" presStyleLbl="revTx" presStyleIdx="10" presStyleCnt="11">
        <dgm:presLayoutVars>
          <dgm:chMax val="1"/>
          <dgm:chPref val="1"/>
        </dgm:presLayoutVars>
      </dgm:prSet>
      <dgm:spPr/>
    </dgm:pt>
  </dgm:ptLst>
  <dgm:cxnLst>
    <dgm:cxn modelId="{C7703500-20F0-9449-BC18-3EEF07FDDF19}" type="presOf" srcId="{45E5AF18-F769-D14A-A042-A1626A9C2190}" destId="{03247F0E-1DF2-CC46-971B-B6BF52381F46}" srcOrd="0" destOrd="0" presId="urn:microsoft.com/office/officeart/2018/5/layout/IconCircleLabelList"/>
    <dgm:cxn modelId="{BDC6A51B-D294-6E4C-B8E2-28CA629A9A0B}" srcId="{FD87D28C-FF84-4B0F-8221-13EB1F2B325D}" destId="{9986FFE0-0BFA-CB44-A614-CE82F0C20EC3}" srcOrd="10" destOrd="0" parTransId="{B367B3DD-575D-D048-B843-8E2AA140614A}" sibTransId="{26C59DB8-8422-D44E-BFA4-93AE07A98369}"/>
    <dgm:cxn modelId="{0DB3961D-E58F-AD4C-871F-CAC943EDD398}" srcId="{FD87D28C-FF84-4B0F-8221-13EB1F2B325D}" destId="{EDDD0289-9D91-B442-9559-5264AD5DDCBD}" srcOrd="4" destOrd="0" parTransId="{FC994A64-8ED0-CB4D-AD9B-2D3275686744}" sibTransId="{00D2C367-7C76-5B44-9B97-72E2A4E57434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4B9D9634-ADF7-7F4A-A5E3-177E926F8573}" type="presOf" srcId="{1E1EEF5F-11DD-3348-815F-F6D1A2C3FB98}" destId="{A60B75D2-BD8E-7242-8EDE-3AE1C6DEF6B7}" srcOrd="0" destOrd="0" presId="urn:microsoft.com/office/officeart/2018/5/layout/IconCircleLabelList"/>
    <dgm:cxn modelId="{9A14463E-E287-484E-93ED-7EC03C2F154D}" srcId="{FD87D28C-FF84-4B0F-8221-13EB1F2B325D}" destId="{1E1EEF5F-11DD-3348-815F-F6D1A2C3FB98}" srcOrd="3" destOrd="0" parTransId="{0429F628-B893-2346-9367-B42C69D1545C}" sibTransId="{7685C041-A1A0-B54D-B3A0-95D28FF2CC40}"/>
    <dgm:cxn modelId="{A3F5D24A-3102-4644-A5C0-3202394EA6FE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CFB5045D-ABBA-8144-98E2-70D1EBA6E1CC}" srcId="{FD87D28C-FF84-4B0F-8221-13EB1F2B325D}" destId="{2273976C-4FDD-EA4B-8B77-CA7CD48FB26F}" srcOrd="7" destOrd="0" parTransId="{80B069B8-E480-674F-A50A-F91D574686E4}" sibTransId="{F0B469B5-4FA8-0446-8CEC-89F40227B1AE}"/>
    <dgm:cxn modelId="{7619E664-193C-4241-AF25-EF0C411EFE92}" type="presOf" srcId="{EC4BF26E-E2E1-4A26-935B-5AAA490B24A6}" destId="{02FA3387-5CA8-42C1-96B9-901BBBA36702}" srcOrd="0" destOrd="0" presId="urn:microsoft.com/office/officeart/2018/5/layout/IconCircleLabelList"/>
    <dgm:cxn modelId="{C70CCDB4-E6F3-DE4B-8902-B993DF99EDFF}" type="presOf" srcId="{EDDD0289-9D91-B442-9559-5264AD5DDCBD}" destId="{AECCC8D5-EBF3-DD45-AB27-3FD82A1E64A7}" srcOrd="0" destOrd="0" presId="urn:microsoft.com/office/officeart/2018/5/layout/IconCircleLabelList"/>
    <dgm:cxn modelId="{04FF4BB9-0B60-A542-885E-3FBE7AB13E85}" type="presOf" srcId="{22770D66-90E3-7641-9963-75AEAD12ED72}" destId="{AA493F9F-B358-B745-98F3-F3248D5567AF}" srcOrd="0" destOrd="0" presId="urn:microsoft.com/office/officeart/2018/5/layout/IconCircleLabelList"/>
    <dgm:cxn modelId="{4583C7BB-59A3-C744-8A79-6FEB8983F5F4}" srcId="{FD87D28C-FF84-4B0F-8221-13EB1F2B325D}" destId="{FD866D2B-C7A2-A842-B453-B99F19E14866}" srcOrd="5" destOrd="0" parTransId="{32BF4E34-364E-3D4C-88DD-1D5EA8EF0131}" sibTransId="{BB9A8DE2-F791-7F43-B9DA-75D90773EDB9}"/>
    <dgm:cxn modelId="{28EE1EBF-52DD-BD4B-9436-C6CF1C666590}" type="presOf" srcId="{FD866D2B-C7A2-A842-B453-B99F19E14866}" destId="{71C14C53-163A-114E-AE8B-1F0CB2F00815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190EC8CC-8BDF-EC40-9E14-4CC804D4A097}" type="presOf" srcId="{9986FFE0-0BFA-CB44-A614-CE82F0C20EC3}" destId="{7CD937BA-B017-B044-84F1-C5B813001676}" srcOrd="0" destOrd="0" presId="urn:microsoft.com/office/officeart/2018/5/layout/IconCircleLabelList"/>
    <dgm:cxn modelId="{D972EFD1-A3F9-544E-97B2-C145EEB2D1DE}" type="presOf" srcId="{0B733CDC-BA88-A04D-A155-AB256C46DC1E}" destId="{6668AFCF-964A-7F41-BFB4-C991A3DD3A63}" srcOrd="0" destOrd="0" presId="urn:microsoft.com/office/officeart/2018/5/layout/IconCircleLabelList"/>
    <dgm:cxn modelId="{A36686D2-E54D-0546-B1D8-BB790D777B77}" type="presOf" srcId="{2273976C-4FDD-EA4B-8B77-CA7CD48FB26F}" destId="{9AFB4E09-231F-5E43-BF93-C13A94C5570C}" srcOrd="0" destOrd="0" presId="urn:microsoft.com/office/officeart/2018/5/layout/IconCircleLabelList"/>
    <dgm:cxn modelId="{A0BAEEDD-1155-EC49-9EAC-5CC293D19347}" srcId="{FD87D28C-FF84-4B0F-8221-13EB1F2B325D}" destId="{45E5AF18-F769-D14A-A042-A1626A9C2190}" srcOrd="9" destOrd="0" parTransId="{765CB4CD-BA04-F746-97D2-F9E7A1038A3A}" sibTransId="{003B5E03-59D7-4047-BD2C-EE734AEEF9C4}"/>
    <dgm:cxn modelId="{BA0C3EEC-9F89-B047-81EC-C1B56E5EAE25}" type="presOf" srcId="{F80AC925-2F72-489E-B3EF-928739DAAAA1}" destId="{E65ED937-BBC0-4C78-87D2-C91F19D771AF}" srcOrd="0" destOrd="0" presId="urn:microsoft.com/office/officeart/2018/5/layout/IconCircleLabelList"/>
    <dgm:cxn modelId="{2B703BED-33C7-8245-9400-1BD1294F5158}" srcId="{FD87D28C-FF84-4B0F-8221-13EB1F2B325D}" destId="{22770D66-90E3-7641-9963-75AEAD12ED72}" srcOrd="8" destOrd="0" parTransId="{566DCD93-FE88-F648-B41E-11ABA3B37189}" sibTransId="{DED78E22-1D27-AC49-83A9-91A4D2CF2656}"/>
    <dgm:cxn modelId="{1011A5F7-6AC5-1F4A-A4F7-2F7BB6022A40}" srcId="{FD87D28C-FF84-4B0F-8221-13EB1F2B325D}" destId="{0B733CDC-BA88-A04D-A155-AB256C46DC1E}" srcOrd="6" destOrd="0" parTransId="{41C2C6B3-5611-7E4C-BAE5-AF8592515964}" sibTransId="{3984063A-A7BB-B245-BC63-35CDD61D41D0}"/>
    <dgm:cxn modelId="{A244D75C-574B-434D-9C5C-CE26B055343F}" type="presParOf" srcId="{9F3F715C-1D5B-4C94-BA9A-5DA4C541F4C3}" destId="{A0E5B60C-6F98-4E8B-B8B8-29277E86EFFE}" srcOrd="0" destOrd="0" presId="urn:microsoft.com/office/officeart/2018/5/layout/IconCircleLabelList"/>
    <dgm:cxn modelId="{6F65FB5C-556B-9C47-8E3C-2C721E2FDAA2}" type="presParOf" srcId="{A0E5B60C-6F98-4E8B-B8B8-29277E86EFFE}" destId="{5940A959-C107-4F2E-9F79-8F8320964FBF}" srcOrd="0" destOrd="0" presId="urn:microsoft.com/office/officeart/2018/5/layout/IconCircleLabelList"/>
    <dgm:cxn modelId="{1F409279-40A7-7E4E-B230-E56F28942F71}" type="presParOf" srcId="{A0E5B60C-6F98-4E8B-B8B8-29277E86EFFE}" destId="{7BFBDDF5-5BA9-47CA-AD2A-948519A41052}" srcOrd="1" destOrd="0" presId="urn:microsoft.com/office/officeart/2018/5/layout/IconCircleLabelList"/>
    <dgm:cxn modelId="{092D0EFD-997B-5242-926F-B190BCC4C506}" type="presParOf" srcId="{A0E5B60C-6F98-4E8B-B8B8-29277E86EFFE}" destId="{14D14ADD-C397-4F26-B312-013283525744}" srcOrd="2" destOrd="0" presId="urn:microsoft.com/office/officeart/2018/5/layout/IconCircleLabelList"/>
    <dgm:cxn modelId="{7847E7AB-488D-B14C-B3C4-1D19B9780564}" type="presParOf" srcId="{A0E5B60C-6F98-4E8B-B8B8-29277E86EFFE}" destId="{02FA3387-5CA8-42C1-96B9-901BBBA36702}" srcOrd="3" destOrd="0" presId="urn:microsoft.com/office/officeart/2018/5/layout/IconCircleLabelList"/>
    <dgm:cxn modelId="{F5B2805B-1533-6749-8B4A-49E8101F2E76}" type="presParOf" srcId="{9F3F715C-1D5B-4C94-BA9A-5DA4C541F4C3}" destId="{2B153C8F-A381-4650-BC74-FF1A6F2708FD}" srcOrd="1" destOrd="0" presId="urn:microsoft.com/office/officeart/2018/5/layout/IconCircleLabelList"/>
    <dgm:cxn modelId="{77B467A9-6D36-7E47-8407-23570F2B038B}" type="presParOf" srcId="{9F3F715C-1D5B-4C94-BA9A-5DA4C541F4C3}" destId="{0EC98E32-1452-4B48-AE76-7621EECB8718}" srcOrd="2" destOrd="0" presId="urn:microsoft.com/office/officeart/2018/5/layout/IconCircleLabelList"/>
    <dgm:cxn modelId="{D159A454-5C88-E34E-B772-68DCD83B2974}" type="presParOf" srcId="{0EC98E32-1452-4B48-AE76-7621EECB8718}" destId="{9F3E46B5-4B68-4C45-BDBC-00FEA3AE98BF}" srcOrd="0" destOrd="0" presId="urn:microsoft.com/office/officeart/2018/5/layout/IconCircleLabelList"/>
    <dgm:cxn modelId="{4C185A8B-E0B4-2845-8430-D903A1B23A9F}" type="presParOf" srcId="{0EC98E32-1452-4B48-AE76-7621EECB8718}" destId="{E3EC4BD0-231D-44CB-91C6-DFD63DA8FCDA}" srcOrd="1" destOrd="0" presId="urn:microsoft.com/office/officeart/2018/5/layout/IconCircleLabelList"/>
    <dgm:cxn modelId="{F5D8A8E2-A34C-9F41-A1DF-64825D763DC2}" type="presParOf" srcId="{0EC98E32-1452-4B48-AE76-7621EECB8718}" destId="{1288CA57-09E4-4297-AE66-712F3D47D568}" srcOrd="2" destOrd="0" presId="urn:microsoft.com/office/officeart/2018/5/layout/IconCircleLabelList"/>
    <dgm:cxn modelId="{FFF97CEA-4D12-7340-9092-D5C907361AA5}" type="presParOf" srcId="{0EC98E32-1452-4B48-AE76-7621EECB8718}" destId="{E65ED937-BBC0-4C78-87D2-C91F19D771AF}" srcOrd="3" destOrd="0" presId="urn:microsoft.com/office/officeart/2018/5/layout/IconCircleLabelList"/>
    <dgm:cxn modelId="{42AE94E6-7A70-F741-93F7-927E123F1EF8}" type="presParOf" srcId="{9F3F715C-1D5B-4C94-BA9A-5DA4C541F4C3}" destId="{80355ABE-6593-4819-AD42-8625652B8601}" srcOrd="3" destOrd="0" presId="urn:microsoft.com/office/officeart/2018/5/layout/IconCircleLabelList"/>
    <dgm:cxn modelId="{A49F3F9F-ED05-D146-941E-E9270D56CF60}" type="presParOf" srcId="{9F3F715C-1D5B-4C94-BA9A-5DA4C541F4C3}" destId="{677B01C0-7951-43EE-9623-04737BC15AE3}" srcOrd="4" destOrd="0" presId="urn:microsoft.com/office/officeart/2018/5/layout/IconCircleLabelList"/>
    <dgm:cxn modelId="{EE97DA14-6E04-E74D-97C8-BE1DC2700682}" type="presParOf" srcId="{677B01C0-7951-43EE-9623-04737BC15AE3}" destId="{0CCD5A54-E709-42D5-93CE-13C48DF7594E}" srcOrd="0" destOrd="0" presId="urn:microsoft.com/office/officeart/2018/5/layout/IconCircleLabelList"/>
    <dgm:cxn modelId="{812488DD-2AD1-E547-8272-2C1BCA4ACB37}" type="presParOf" srcId="{677B01C0-7951-43EE-9623-04737BC15AE3}" destId="{EF65853B-3DB8-48FA-998B-4013775780EF}" srcOrd="1" destOrd="0" presId="urn:microsoft.com/office/officeart/2018/5/layout/IconCircleLabelList"/>
    <dgm:cxn modelId="{26EB7F8B-6B22-084B-B534-3852AC8E1F80}" type="presParOf" srcId="{677B01C0-7951-43EE-9623-04737BC15AE3}" destId="{E8CB5C3A-2012-4705-BF88-8D394FB6E35B}" srcOrd="2" destOrd="0" presId="urn:microsoft.com/office/officeart/2018/5/layout/IconCircleLabelList"/>
    <dgm:cxn modelId="{EBE2589E-7051-E147-9395-1674B9B1855D}" type="presParOf" srcId="{677B01C0-7951-43EE-9623-04737BC15AE3}" destId="{F8DC8407-8B5F-461A-AAFF-3E2C683FAFEF}" srcOrd="3" destOrd="0" presId="urn:microsoft.com/office/officeart/2018/5/layout/IconCircleLabelList"/>
    <dgm:cxn modelId="{D5AFDE0A-1162-8946-BF8D-BF8BC61B8FB2}" type="presParOf" srcId="{9F3F715C-1D5B-4C94-BA9A-5DA4C541F4C3}" destId="{BCDA37D0-ECDC-7646-A2EB-CC8B67FB275A}" srcOrd="5" destOrd="0" presId="urn:microsoft.com/office/officeart/2018/5/layout/IconCircleLabelList"/>
    <dgm:cxn modelId="{C0D23E94-DC1B-F244-8515-27FF5BDC8C53}" type="presParOf" srcId="{9F3F715C-1D5B-4C94-BA9A-5DA4C541F4C3}" destId="{FB72BB7F-FA3F-6E43-97A5-5967B5CFF376}" srcOrd="6" destOrd="0" presId="urn:microsoft.com/office/officeart/2018/5/layout/IconCircleLabelList"/>
    <dgm:cxn modelId="{0CE4D503-C150-BD4B-B959-FA630B5C1A73}" type="presParOf" srcId="{FB72BB7F-FA3F-6E43-97A5-5967B5CFF376}" destId="{5A34DD4C-6999-6841-B74F-075F36BA2821}" srcOrd="0" destOrd="0" presId="urn:microsoft.com/office/officeart/2018/5/layout/IconCircleLabelList"/>
    <dgm:cxn modelId="{C0E65A9E-5ACF-3F41-9D5A-153958952DF0}" type="presParOf" srcId="{FB72BB7F-FA3F-6E43-97A5-5967B5CFF376}" destId="{487BF379-9465-3B4C-9F11-4C9124604080}" srcOrd="1" destOrd="0" presId="urn:microsoft.com/office/officeart/2018/5/layout/IconCircleLabelList"/>
    <dgm:cxn modelId="{DBCD486F-AC21-734C-8B66-E54C67FE22B7}" type="presParOf" srcId="{FB72BB7F-FA3F-6E43-97A5-5967B5CFF376}" destId="{47546ADB-30C5-FA43-AD89-86DFE5AC08BB}" srcOrd="2" destOrd="0" presId="urn:microsoft.com/office/officeart/2018/5/layout/IconCircleLabelList"/>
    <dgm:cxn modelId="{A85BCA46-DBD9-AE4B-A4B8-194FE3BC9421}" type="presParOf" srcId="{FB72BB7F-FA3F-6E43-97A5-5967B5CFF376}" destId="{A60B75D2-BD8E-7242-8EDE-3AE1C6DEF6B7}" srcOrd="3" destOrd="0" presId="urn:microsoft.com/office/officeart/2018/5/layout/IconCircleLabelList"/>
    <dgm:cxn modelId="{0B2CCB1E-FDD7-874F-B6C4-41EE2CCA1819}" type="presParOf" srcId="{9F3F715C-1D5B-4C94-BA9A-5DA4C541F4C3}" destId="{BC72718D-2582-4A47-B4B4-805DA967C343}" srcOrd="7" destOrd="0" presId="urn:microsoft.com/office/officeart/2018/5/layout/IconCircleLabelList"/>
    <dgm:cxn modelId="{F4BE0709-834B-4D42-8168-0A099A776CED}" type="presParOf" srcId="{9F3F715C-1D5B-4C94-BA9A-5DA4C541F4C3}" destId="{7475136F-AF53-4241-9A76-A1B0E713007F}" srcOrd="8" destOrd="0" presId="urn:microsoft.com/office/officeart/2018/5/layout/IconCircleLabelList"/>
    <dgm:cxn modelId="{950FF367-500E-C448-9DDD-7A6ECCF578A1}" type="presParOf" srcId="{7475136F-AF53-4241-9A76-A1B0E713007F}" destId="{CBCCD559-F106-C144-809B-D4F2126DD430}" srcOrd="0" destOrd="0" presId="urn:microsoft.com/office/officeart/2018/5/layout/IconCircleLabelList"/>
    <dgm:cxn modelId="{DF339959-02A4-7141-8A5F-909C13076102}" type="presParOf" srcId="{7475136F-AF53-4241-9A76-A1B0E713007F}" destId="{74FC51DE-4C2E-D448-BF4F-7C4F3CDB1179}" srcOrd="1" destOrd="0" presId="urn:microsoft.com/office/officeart/2018/5/layout/IconCircleLabelList"/>
    <dgm:cxn modelId="{B9BCE2DE-0062-DF47-A62B-C1303022D97E}" type="presParOf" srcId="{7475136F-AF53-4241-9A76-A1B0E713007F}" destId="{D4B7ACD4-3F2D-1D44-8FB7-409710E590A2}" srcOrd="2" destOrd="0" presId="urn:microsoft.com/office/officeart/2018/5/layout/IconCircleLabelList"/>
    <dgm:cxn modelId="{B7A1C6B8-4C2D-854F-A51A-00AF0F99BAEC}" type="presParOf" srcId="{7475136F-AF53-4241-9A76-A1B0E713007F}" destId="{AECCC8D5-EBF3-DD45-AB27-3FD82A1E64A7}" srcOrd="3" destOrd="0" presId="urn:microsoft.com/office/officeart/2018/5/layout/IconCircleLabelList"/>
    <dgm:cxn modelId="{C315227D-F37B-D044-83AE-742605A142BE}" type="presParOf" srcId="{9F3F715C-1D5B-4C94-BA9A-5DA4C541F4C3}" destId="{7D7B802E-7D6B-CE40-AEF9-B2D358679BA0}" srcOrd="9" destOrd="0" presId="urn:microsoft.com/office/officeart/2018/5/layout/IconCircleLabelList"/>
    <dgm:cxn modelId="{4D96827A-C0F3-2F43-9C8E-91593D8B751A}" type="presParOf" srcId="{9F3F715C-1D5B-4C94-BA9A-5DA4C541F4C3}" destId="{BB5E3426-2547-2F49-97DF-199CE554BB2E}" srcOrd="10" destOrd="0" presId="urn:microsoft.com/office/officeart/2018/5/layout/IconCircleLabelList"/>
    <dgm:cxn modelId="{9F114DE1-256F-EA49-95DD-A92C3FDB0E3F}" type="presParOf" srcId="{BB5E3426-2547-2F49-97DF-199CE554BB2E}" destId="{A8FEE83B-2B80-4F4C-84D8-FC0E17F96515}" srcOrd="0" destOrd="0" presId="urn:microsoft.com/office/officeart/2018/5/layout/IconCircleLabelList"/>
    <dgm:cxn modelId="{29EDEC9F-B51D-E149-B8AF-B7C043465060}" type="presParOf" srcId="{BB5E3426-2547-2F49-97DF-199CE554BB2E}" destId="{46CBCB7B-5219-3340-A247-8EFB87616D5F}" srcOrd="1" destOrd="0" presId="urn:microsoft.com/office/officeart/2018/5/layout/IconCircleLabelList"/>
    <dgm:cxn modelId="{DA01079E-6E2C-BF4E-B6D9-A739C50AC032}" type="presParOf" srcId="{BB5E3426-2547-2F49-97DF-199CE554BB2E}" destId="{6718D0BE-6E47-904A-A22A-EF1FA28B6B4E}" srcOrd="2" destOrd="0" presId="urn:microsoft.com/office/officeart/2018/5/layout/IconCircleLabelList"/>
    <dgm:cxn modelId="{CB1483D2-2943-7A48-96AC-CB208CE7DD0E}" type="presParOf" srcId="{BB5E3426-2547-2F49-97DF-199CE554BB2E}" destId="{71C14C53-163A-114E-AE8B-1F0CB2F00815}" srcOrd="3" destOrd="0" presId="urn:microsoft.com/office/officeart/2018/5/layout/IconCircleLabelList"/>
    <dgm:cxn modelId="{8FD95D01-F960-4240-85BF-324F47B79C76}" type="presParOf" srcId="{9F3F715C-1D5B-4C94-BA9A-5DA4C541F4C3}" destId="{4EF4FF86-82DB-E543-8609-CFD6C3CDC82D}" srcOrd="11" destOrd="0" presId="urn:microsoft.com/office/officeart/2018/5/layout/IconCircleLabelList"/>
    <dgm:cxn modelId="{50E928BB-D432-C947-835C-92C63624FAD5}" type="presParOf" srcId="{9F3F715C-1D5B-4C94-BA9A-5DA4C541F4C3}" destId="{2302EE07-F2CE-A642-AD46-F1AB46F48FB4}" srcOrd="12" destOrd="0" presId="urn:microsoft.com/office/officeart/2018/5/layout/IconCircleLabelList"/>
    <dgm:cxn modelId="{A9E12DE3-0573-1743-BF04-01F733069B72}" type="presParOf" srcId="{2302EE07-F2CE-A642-AD46-F1AB46F48FB4}" destId="{862C165C-A96A-994C-B8EE-C550932D8D6C}" srcOrd="0" destOrd="0" presId="urn:microsoft.com/office/officeart/2018/5/layout/IconCircleLabelList"/>
    <dgm:cxn modelId="{DC60DA04-64D3-0747-929C-2D107FA40BFA}" type="presParOf" srcId="{2302EE07-F2CE-A642-AD46-F1AB46F48FB4}" destId="{1CEC64C8-44EC-0C4A-9F80-17D1C887ADA3}" srcOrd="1" destOrd="0" presId="urn:microsoft.com/office/officeart/2018/5/layout/IconCircleLabelList"/>
    <dgm:cxn modelId="{C00B545F-4FA2-AF42-88D6-B66F2359B50C}" type="presParOf" srcId="{2302EE07-F2CE-A642-AD46-F1AB46F48FB4}" destId="{59D7EFDB-F2F4-0648-9CF6-DCB38093AE84}" srcOrd="2" destOrd="0" presId="urn:microsoft.com/office/officeart/2018/5/layout/IconCircleLabelList"/>
    <dgm:cxn modelId="{576F0E50-174D-0F4D-A169-A243CD62AD98}" type="presParOf" srcId="{2302EE07-F2CE-A642-AD46-F1AB46F48FB4}" destId="{6668AFCF-964A-7F41-BFB4-C991A3DD3A63}" srcOrd="3" destOrd="0" presId="urn:microsoft.com/office/officeart/2018/5/layout/IconCircleLabelList"/>
    <dgm:cxn modelId="{2286F496-DC50-3543-A494-0A523FCACC70}" type="presParOf" srcId="{9F3F715C-1D5B-4C94-BA9A-5DA4C541F4C3}" destId="{87D02980-2271-8B4E-A968-282BA10EB907}" srcOrd="13" destOrd="0" presId="urn:microsoft.com/office/officeart/2018/5/layout/IconCircleLabelList"/>
    <dgm:cxn modelId="{2DE38E13-3A36-9844-A30B-FA28EEEA5CA4}" type="presParOf" srcId="{9F3F715C-1D5B-4C94-BA9A-5DA4C541F4C3}" destId="{1E760BE1-2127-A14F-A63C-1C40A8B7DC40}" srcOrd="14" destOrd="0" presId="urn:microsoft.com/office/officeart/2018/5/layout/IconCircleLabelList"/>
    <dgm:cxn modelId="{2D66C0DF-9D3F-C94A-B024-F3CE861CD4AC}" type="presParOf" srcId="{1E760BE1-2127-A14F-A63C-1C40A8B7DC40}" destId="{E350A52D-F9F7-0641-BB96-C07CAD368B6C}" srcOrd="0" destOrd="0" presId="urn:microsoft.com/office/officeart/2018/5/layout/IconCircleLabelList"/>
    <dgm:cxn modelId="{64A7E841-206C-E94F-ADBC-8F965A3CCE28}" type="presParOf" srcId="{1E760BE1-2127-A14F-A63C-1C40A8B7DC40}" destId="{BA2ECD6C-3D7F-D44F-B9E0-AB2F7861189B}" srcOrd="1" destOrd="0" presId="urn:microsoft.com/office/officeart/2018/5/layout/IconCircleLabelList"/>
    <dgm:cxn modelId="{EE41A945-279C-EA41-8699-9DC24980F595}" type="presParOf" srcId="{1E760BE1-2127-A14F-A63C-1C40A8B7DC40}" destId="{0F74A996-B2D7-C54C-8018-6B023A098C04}" srcOrd="2" destOrd="0" presId="urn:microsoft.com/office/officeart/2018/5/layout/IconCircleLabelList"/>
    <dgm:cxn modelId="{50F89C12-2FB6-E74D-83D0-F04CD4A0E61A}" type="presParOf" srcId="{1E760BE1-2127-A14F-A63C-1C40A8B7DC40}" destId="{9AFB4E09-231F-5E43-BF93-C13A94C5570C}" srcOrd="3" destOrd="0" presId="urn:microsoft.com/office/officeart/2018/5/layout/IconCircleLabelList"/>
    <dgm:cxn modelId="{D5CF0226-7667-7941-A002-C953DC9C33AA}" type="presParOf" srcId="{9F3F715C-1D5B-4C94-BA9A-5DA4C541F4C3}" destId="{34DC3E1C-0F9B-8547-8A4B-A33D9AEC012F}" srcOrd="15" destOrd="0" presId="urn:microsoft.com/office/officeart/2018/5/layout/IconCircleLabelList"/>
    <dgm:cxn modelId="{1DDD42E3-4B97-694E-9A5F-493226328A40}" type="presParOf" srcId="{9F3F715C-1D5B-4C94-BA9A-5DA4C541F4C3}" destId="{A1980D6A-FED6-E34D-9141-65F963186646}" srcOrd="16" destOrd="0" presId="urn:microsoft.com/office/officeart/2018/5/layout/IconCircleLabelList"/>
    <dgm:cxn modelId="{864F77AC-701F-8B46-8737-B4857A5E20FA}" type="presParOf" srcId="{A1980D6A-FED6-E34D-9141-65F963186646}" destId="{07A09F4D-DA0C-DE43-9E3C-61DBC5F77745}" srcOrd="0" destOrd="0" presId="urn:microsoft.com/office/officeart/2018/5/layout/IconCircleLabelList"/>
    <dgm:cxn modelId="{EA4AE280-938A-BE4E-B6D1-7A209D0C2946}" type="presParOf" srcId="{A1980D6A-FED6-E34D-9141-65F963186646}" destId="{D891CAAC-8523-CA47-B30D-90C47EB88371}" srcOrd="1" destOrd="0" presId="urn:microsoft.com/office/officeart/2018/5/layout/IconCircleLabelList"/>
    <dgm:cxn modelId="{9A22AC84-E039-9646-8D4C-88D3ACDD0648}" type="presParOf" srcId="{A1980D6A-FED6-E34D-9141-65F963186646}" destId="{749A699E-AE2C-B844-AA79-DDD6BDBF25DE}" srcOrd="2" destOrd="0" presId="urn:microsoft.com/office/officeart/2018/5/layout/IconCircleLabelList"/>
    <dgm:cxn modelId="{BCC45332-6BAE-5D4B-B2BF-CAAF10A43561}" type="presParOf" srcId="{A1980D6A-FED6-E34D-9141-65F963186646}" destId="{AA493F9F-B358-B745-98F3-F3248D5567AF}" srcOrd="3" destOrd="0" presId="urn:microsoft.com/office/officeart/2018/5/layout/IconCircleLabelList"/>
    <dgm:cxn modelId="{9E967610-C003-FB48-992A-9F4EF485AA29}" type="presParOf" srcId="{9F3F715C-1D5B-4C94-BA9A-5DA4C541F4C3}" destId="{18F55E94-FE4C-9B45-8A71-6C5DB1EE1D0B}" srcOrd="17" destOrd="0" presId="urn:microsoft.com/office/officeart/2018/5/layout/IconCircleLabelList"/>
    <dgm:cxn modelId="{3347F1C5-4918-2243-8323-1767BBA59A59}" type="presParOf" srcId="{9F3F715C-1D5B-4C94-BA9A-5DA4C541F4C3}" destId="{4A2BF61E-7327-8E47-9034-0522C0095C8A}" srcOrd="18" destOrd="0" presId="urn:microsoft.com/office/officeart/2018/5/layout/IconCircleLabelList"/>
    <dgm:cxn modelId="{4CBC80F3-AC1D-BF46-B356-2361A380C359}" type="presParOf" srcId="{4A2BF61E-7327-8E47-9034-0522C0095C8A}" destId="{BC2B2AF3-1216-2045-B4F4-4C02B2C00E03}" srcOrd="0" destOrd="0" presId="urn:microsoft.com/office/officeart/2018/5/layout/IconCircleLabelList"/>
    <dgm:cxn modelId="{6E7D1727-E157-B441-AC96-AD0F39739400}" type="presParOf" srcId="{4A2BF61E-7327-8E47-9034-0522C0095C8A}" destId="{F501A3F7-9351-8241-A4E1-4D9FB599F9FD}" srcOrd="1" destOrd="0" presId="urn:microsoft.com/office/officeart/2018/5/layout/IconCircleLabelList"/>
    <dgm:cxn modelId="{5691460C-89C6-6A46-AEE3-7DBAF2096A8D}" type="presParOf" srcId="{4A2BF61E-7327-8E47-9034-0522C0095C8A}" destId="{87378372-F398-024C-917E-1ECBB3CF95AC}" srcOrd="2" destOrd="0" presId="urn:microsoft.com/office/officeart/2018/5/layout/IconCircleLabelList"/>
    <dgm:cxn modelId="{28437555-34EA-FD40-9639-7D5E27A42A2E}" type="presParOf" srcId="{4A2BF61E-7327-8E47-9034-0522C0095C8A}" destId="{03247F0E-1DF2-CC46-971B-B6BF52381F46}" srcOrd="3" destOrd="0" presId="urn:microsoft.com/office/officeart/2018/5/layout/IconCircleLabelList"/>
    <dgm:cxn modelId="{8AECF570-73BB-F443-A4D8-BC8F7EA85F30}" type="presParOf" srcId="{9F3F715C-1D5B-4C94-BA9A-5DA4C541F4C3}" destId="{07A43777-CC05-C44F-B659-BBB6F2B4B904}" srcOrd="19" destOrd="0" presId="urn:microsoft.com/office/officeart/2018/5/layout/IconCircleLabelList"/>
    <dgm:cxn modelId="{35AF54A1-38DC-4548-8F28-AB278FF87FB6}" type="presParOf" srcId="{9F3F715C-1D5B-4C94-BA9A-5DA4C541F4C3}" destId="{C585E5F5-9A3E-834D-9370-6F2F21218421}" srcOrd="20" destOrd="0" presId="urn:microsoft.com/office/officeart/2018/5/layout/IconCircleLabelList"/>
    <dgm:cxn modelId="{55B15C34-936A-274E-92CB-401BD7A6D900}" type="presParOf" srcId="{C585E5F5-9A3E-834D-9370-6F2F21218421}" destId="{468E30DE-2D59-BE42-9063-0B18308EE3E0}" srcOrd="0" destOrd="0" presId="urn:microsoft.com/office/officeart/2018/5/layout/IconCircleLabelList"/>
    <dgm:cxn modelId="{4E657B48-A9CE-A248-9577-F79CBEAC239F}" type="presParOf" srcId="{C585E5F5-9A3E-834D-9370-6F2F21218421}" destId="{B5F62C57-EB9D-C449-AEB7-9E5098DBE8B5}" srcOrd="1" destOrd="0" presId="urn:microsoft.com/office/officeart/2018/5/layout/IconCircleLabelList"/>
    <dgm:cxn modelId="{65FCBC84-CCE7-7547-9D32-BDD894B8E348}" type="presParOf" srcId="{C585E5F5-9A3E-834D-9370-6F2F21218421}" destId="{EA02DF3E-EF51-C648-8C5A-636603439AA9}" srcOrd="2" destOrd="0" presId="urn:microsoft.com/office/officeart/2018/5/layout/IconCircleLabelList"/>
    <dgm:cxn modelId="{DA6DF6CB-EE74-9F48-BCDC-D348E79DDF88}" type="presParOf" srcId="{C585E5F5-9A3E-834D-9370-6F2F21218421}" destId="{7CD937BA-B017-B044-84F1-C5B813001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89416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10782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57366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Thinkit</a:t>
          </a:r>
        </a:p>
      </dsp:txBody>
      <dsp:txXfrm>
        <a:off x="573669" y="1315895"/>
        <a:ext cx="1643554" cy="657421"/>
      </dsp:txXfrm>
    </dsp:sp>
    <dsp:sp modelId="{D62DB1D3-72FA-D545-AB8C-D250D60506D7}">
      <dsp:nvSpPr>
        <dsp:cNvPr id="0" name=""/>
        <dsp:cNvSpPr/>
      </dsp:nvSpPr>
      <dsp:spPr>
        <a:xfrm>
          <a:off x="282533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F602-D7D4-2741-89F5-CDE8FF4D18E2}">
      <dsp:nvSpPr>
        <dsp:cNvPr id="0" name=""/>
        <dsp:cNvSpPr/>
      </dsp:nvSpPr>
      <dsp:spPr>
        <a:xfrm>
          <a:off x="303900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F2F0-EB64-A647-8268-F5378BAA38AB}">
      <dsp:nvSpPr>
        <dsp:cNvPr id="0" name=""/>
        <dsp:cNvSpPr/>
      </dsp:nvSpPr>
      <dsp:spPr>
        <a:xfrm>
          <a:off x="2504845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Java</a:t>
          </a:r>
        </a:p>
      </dsp:txBody>
      <dsp:txXfrm>
        <a:off x="2504845" y="1315895"/>
        <a:ext cx="1643554" cy="657421"/>
      </dsp:txXfrm>
    </dsp:sp>
    <dsp:sp modelId="{CC63B7FB-2CDD-FE4B-AD06-2028AF188CF6}">
      <dsp:nvSpPr>
        <dsp:cNvPr id="0" name=""/>
        <dsp:cNvSpPr/>
      </dsp:nvSpPr>
      <dsp:spPr>
        <a:xfrm>
          <a:off x="4756515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629D-1665-A04A-A1FA-670BAF8646D6}">
      <dsp:nvSpPr>
        <dsp:cNvPr id="0" name=""/>
        <dsp:cNvSpPr/>
      </dsp:nvSpPr>
      <dsp:spPr>
        <a:xfrm>
          <a:off x="4970177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37F4C-F923-B54C-922A-FC0E24A166F9}">
      <dsp:nvSpPr>
        <dsp:cNvPr id="0" name=""/>
        <dsp:cNvSpPr/>
      </dsp:nvSpPr>
      <dsp:spPr>
        <a:xfrm>
          <a:off x="4436022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Article Jounalistique</a:t>
          </a:r>
        </a:p>
      </dsp:txBody>
      <dsp:txXfrm>
        <a:off x="4436022" y="1315895"/>
        <a:ext cx="1643554" cy="657421"/>
      </dsp:txXfrm>
    </dsp:sp>
    <dsp:sp modelId="{F055494D-B3AC-2D4F-8FA4-47F22ED1381E}">
      <dsp:nvSpPr>
        <dsp:cNvPr id="0" name=""/>
        <dsp:cNvSpPr/>
      </dsp:nvSpPr>
      <dsp:spPr>
        <a:xfrm>
          <a:off x="668769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C773-41AA-B449-B8B4-94E9BA4CFA13}">
      <dsp:nvSpPr>
        <dsp:cNvPr id="0" name=""/>
        <dsp:cNvSpPr/>
      </dsp:nvSpPr>
      <dsp:spPr>
        <a:xfrm>
          <a:off x="690135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80D9-CBB6-2E4A-8C44-BF1B2A2215BE}">
      <dsp:nvSpPr>
        <dsp:cNvPr id="0" name=""/>
        <dsp:cNvSpPr/>
      </dsp:nvSpPr>
      <dsp:spPr>
        <a:xfrm>
          <a:off x="636719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Compte utlisateur</a:t>
          </a:r>
          <a:endParaRPr lang="en-GB" sz="1600" kern="1200" dirty="0"/>
        </a:p>
      </dsp:txBody>
      <dsp:txXfrm>
        <a:off x="6367199" y="1315895"/>
        <a:ext cx="1643554" cy="657421"/>
      </dsp:txXfrm>
    </dsp:sp>
    <dsp:sp modelId="{879D6183-4D57-254F-B6AC-866216898837}">
      <dsp:nvSpPr>
        <dsp:cNvPr id="0" name=""/>
        <dsp:cNvSpPr/>
      </dsp:nvSpPr>
      <dsp:spPr>
        <a:xfrm>
          <a:off x="861886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61943-6935-0248-9CF7-B9BF4579A96B}">
      <dsp:nvSpPr>
        <dsp:cNvPr id="0" name=""/>
        <dsp:cNvSpPr/>
      </dsp:nvSpPr>
      <dsp:spPr>
        <a:xfrm>
          <a:off x="883253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BECD2-7E31-2D45-A3C6-208A0959BCF6}">
      <dsp:nvSpPr>
        <dsp:cNvPr id="0" name=""/>
        <dsp:cNvSpPr/>
      </dsp:nvSpPr>
      <dsp:spPr>
        <a:xfrm>
          <a:off x="8298376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Authentification</a:t>
          </a:r>
        </a:p>
      </dsp:txBody>
      <dsp:txXfrm>
        <a:off x="8298376" y="1315895"/>
        <a:ext cx="1643554" cy="657421"/>
      </dsp:txXfrm>
    </dsp:sp>
    <dsp:sp modelId="{242CAF88-527B-F144-960A-4256409C15EA}">
      <dsp:nvSpPr>
        <dsp:cNvPr id="0" name=""/>
        <dsp:cNvSpPr/>
      </dsp:nvSpPr>
      <dsp:spPr>
        <a:xfrm>
          <a:off x="2825339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BF473-0AA8-5946-9FD7-ED3187D02E93}">
      <dsp:nvSpPr>
        <dsp:cNvPr id="0" name=""/>
        <dsp:cNvSpPr/>
      </dsp:nvSpPr>
      <dsp:spPr>
        <a:xfrm>
          <a:off x="3039001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3288-6B51-4645-AD62-022799039D36}">
      <dsp:nvSpPr>
        <dsp:cNvPr id="0" name=""/>
        <dsp:cNvSpPr/>
      </dsp:nvSpPr>
      <dsp:spPr>
        <a:xfrm>
          <a:off x="2504845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Local</a:t>
          </a:r>
        </a:p>
      </dsp:txBody>
      <dsp:txXfrm>
        <a:off x="2504845" y="3699050"/>
        <a:ext cx="1643554" cy="657421"/>
      </dsp:txXfrm>
    </dsp:sp>
    <dsp:sp modelId="{33E51545-9B2C-4840-B34C-93AB1D396B34}">
      <dsp:nvSpPr>
        <dsp:cNvPr id="0" name=""/>
        <dsp:cNvSpPr/>
      </dsp:nvSpPr>
      <dsp:spPr>
        <a:xfrm>
          <a:off x="4756515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95276-C2D4-4940-9228-86CD312B82FB}">
      <dsp:nvSpPr>
        <dsp:cNvPr id="0" name=""/>
        <dsp:cNvSpPr/>
      </dsp:nvSpPr>
      <dsp:spPr>
        <a:xfrm>
          <a:off x="4970177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BFC40-EF43-954D-86C3-CEA6DA3945A5}">
      <dsp:nvSpPr>
        <dsp:cNvPr id="0" name=""/>
        <dsp:cNvSpPr/>
      </dsp:nvSpPr>
      <dsp:spPr>
        <a:xfrm>
          <a:off x="4436022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Cloud</a:t>
          </a:r>
        </a:p>
      </dsp:txBody>
      <dsp:txXfrm>
        <a:off x="4436022" y="3699050"/>
        <a:ext cx="1643554" cy="657421"/>
      </dsp:txXfrm>
    </dsp:sp>
    <dsp:sp modelId="{209158E6-D9C6-4F4C-9663-6242E5957726}">
      <dsp:nvSpPr>
        <dsp:cNvPr id="0" name=""/>
        <dsp:cNvSpPr/>
      </dsp:nvSpPr>
      <dsp:spPr>
        <a:xfrm>
          <a:off x="6687692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270EF-4B6F-5149-A197-AC43778C318B}">
      <dsp:nvSpPr>
        <dsp:cNvPr id="0" name=""/>
        <dsp:cNvSpPr/>
      </dsp:nvSpPr>
      <dsp:spPr>
        <a:xfrm>
          <a:off x="6901354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8668-EFB6-E943-87F0-0592EEC95880}">
      <dsp:nvSpPr>
        <dsp:cNvPr id="0" name=""/>
        <dsp:cNvSpPr/>
      </dsp:nvSpPr>
      <dsp:spPr>
        <a:xfrm>
          <a:off x="6367199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Synchronisation</a:t>
          </a:r>
        </a:p>
      </dsp:txBody>
      <dsp:txXfrm>
        <a:off x="6367199" y="3699050"/>
        <a:ext cx="1643554" cy="65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Node.js</a:t>
          </a:r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Docker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Heroku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Kubernetes Cluster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SQLite</a:t>
          </a:r>
        </a:p>
      </dsp:txBody>
      <dsp:txXfrm>
        <a:off x="1342800" y="3258762"/>
        <a:ext cx="3600000" cy="720000"/>
      </dsp:txXfrm>
    </dsp:sp>
    <dsp:sp modelId="{AF49B849-5366-FA4B-8B3E-5FE0A48E3206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400" kern="1200" dirty="0"/>
            <a:t>Android API</a:t>
          </a:r>
        </a:p>
      </dsp:txBody>
      <dsp:txXfrm>
        <a:off x="5572800" y="325876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Article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Artic</a:t>
          </a:r>
          <a:r>
            <a:rPr lang="en-GB" sz="1600" kern="1200" dirty="0"/>
            <a:t>le Activity</a:t>
          </a:r>
          <a:endParaRPr lang="en-US" sz="1600" kern="1200" dirty="0"/>
        </a:p>
      </dsp:txBody>
      <dsp:txXfrm>
        <a:off x="698366" y="5291376"/>
        <a:ext cx="5890324" cy="604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2737-744F-423E-9BFA-48E3CFAE0227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Daily Stand-up meeting (15 minutes max)</a:t>
          </a:r>
        </a:p>
      </dsp:txBody>
      <dsp:txXfrm>
        <a:off x="417971" y="2644665"/>
        <a:ext cx="2889450" cy="720000"/>
      </dsp:txXfrm>
    </dsp:sp>
    <dsp:sp modelId="{5DC95D4F-9757-458A-8480-061842ECA0A6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 sprints de 2 </a:t>
          </a:r>
          <a:r>
            <a:rPr lang="fr-FR" sz="2400" kern="1200" noProof="0" dirty="0"/>
            <a:t>semaines</a:t>
          </a:r>
        </a:p>
      </dsp:txBody>
      <dsp:txXfrm>
        <a:off x="3813075" y="2644665"/>
        <a:ext cx="2889450" cy="720000"/>
      </dsp:txXfrm>
    </dsp:sp>
    <dsp:sp modelId="{56F14012-8417-A342-B00B-DB0CC2B78140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AD810-A5E5-2E42-B300-897A0D2BA3E8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Itération</a:t>
          </a:r>
        </a:p>
      </dsp:txBody>
      <dsp:txXfrm>
        <a:off x="7208178" y="2644665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Navigation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9905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497863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84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</a:t>
          </a:r>
        </a:p>
      </dsp:txBody>
      <dsp:txXfrm>
        <a:off x="841" y="1375881"/>
        <a:ext cx="1529296" cy="611718"/>
      </dsp:txXfrm>
    </dsp:sp>
    <dsp:sp modelId="{9F3E46B5-4B68-4C45-BDBC-00FEA3AE98BF}">
      <dsp:nvSpPr>
        <dsp:cNvPr id="0" name=""/>
        <dsp:cNvSpPr/>
      </dsp:nvSpPr>
      <dsp:spPr>
        <a:xfrm>
          <a:off x="2095978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2294787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1797765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GitHub</a:t>
          </a:r>
        </a:p>
      </dsp:txBody>
      <dsp:txXfrm>
        <a:off x="1797765" y="1375881"/>
        <a:ext cx="1529296" cy="611718"/>
      </dsp:txXfrm>
    </dsp:sp>
    <dsp:sp modelId="{0CCD5A54-E709-42D5-93CE-13C48DF7594E}">
      <dsp:nvSpPr>
        <dsp:cNvPr id="0" name=""/>
        <dsp:cNvSpPr/>
      </dsp:nvSpPr>
      <dsp:spPr>
        <a:xfrm>
          <a:off x="3892902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4091711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3594689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Visual Studio Code</a:t>
          </a:r>
        </a:p>
      </dsp:txBody>
      <dsp:txXfrm>
        <a:off x="3594689" y="1375881"/>
        <a:ext cx="1529296" cy="611718"/>
      </dsp:txXfrm>
    </dsp:sp>
    <dsp:sp modelId="{5A34DD4C-6999-6841-B74F-075F36BA2821}">
      <dsp:nvSpPr>
        <dsp:cNvPr id="0" name=""/>
        <dsp:cNvSpPr/>
      </dsp:nvSpPr>
      <dsp:spPr>
        <a:xfrm>
          <a:off x="5689826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BF379-9465-3B4C-9F11-4C9124604080}">
      <dsp:nvSpPr>
        <dsp:cNvPr id="0" name=""/>
        <dsp:cNvSpPr/>
      </dsp:nvSpPr>
      <dsp:spPr>
        <a:xfrm>
          <a:off x="5888634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75D2-BD8E-7242-8EDE-3AE1C6DEF6B7}">
      <dsp:nvSpPr>
        <dsp:cNvPr id="0" name=""/>
        <dsp:cNvSpPr/>
      </dsp:nvSpPr>
      <dsp:spPr>
        <a:xfrm>
          <a:off x="5391613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Android Studio</a:t>
          </a:r>
        </a:p>
      </dsp:txBody>
      <dsp:txXfrm>
        <a:off x="5391613" y="1375881"/>
        <a:ext cx="1529296" cy="611718"/>
      </dsp:txXfrm>
    </dsp:sp>
    <dsp:sp modelId="{CBCCD559-F106-C144-809B-D4F2126DD430}">
      <dsp:nvSpPr>
        <dsp:cNvPr id="0" name=""/>
        <dsp:cNvSpPr/>
      </dsp:nvSpPr>
      <dsp:spPr>
        <a:xfrm>
          <a:off x="7486750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C51DE-4C2E-D448-BF4F-7C4F3CDB1179}">
      <dsp:nvSpPr>
        <dsp:cNvPr id="0" name=""/>
        <dsp:cNvSpPr/>
      </dsp:nvSpPr>
      <dsp:spPr>
        <a:xfrm>
          <a:off x="7685558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CC8D5-EBF3-DD45-AB27-3FD82A1E64A7}">
      <dsp:nvSpPr>
        <dsp:cNvPr id="0" name=""/>
        <dsp:cNvSpPr/>
      </dsp:nvSpPr>
      <dsp:spPr>
        <a:xfrm>
          <a:off x="7188537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émulateur Android</a:t>
          </a:r>
        </a:p>
      </dsp:txBody>
      <dsp:txXfrm>
        <a:off x="7188537" y="1375881"/>
        <a:ext cx="1529296" cy="611718"/>
      </dsp:txXfrm>
    </dsp:sp>
    <dsp:sp modelId="{A8FEE83B-2B80-4F4C-84D8-FC0E17F96515}">
      <dsp:nvSpPr>
        <dsp:cNvPr id="0" name=""/>
        <dsp:cNvSpPr/>
      </dsp:nvSpPr>
      <dsp:spPr>
        <a:xfrm>
          <a:off x="928367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BCB7B-5219-3340-A247-8EFB87616D5F}">
      <dsp:nvSpPr>
        <dsp:cNvPr id="0" name=""/>
        <dsp:cNvSpPr/>
      </dsp:nvSpPr>
      <dsp:spPr>
        <a:xfrm>
          <a:off x="9482482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4C53-163A-114E-AE8B-1F0CB2F00815}">
      <dsp:nvSpPr>
        <dsp:cNvPr id="0" name=""/>
        <dsp:cNvSpPr/>
      </dsp:nvSpPr>
      <dsp:spPr>
        <a:xfrm>
          <a:off x="898546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Heroku</a:t>
          </a:r>
        </a:p>
      </dsp:txBody>
      <dsp:txXfrm>
        <a:off x="8985461" y="1375881"/>
        <a:ext cx="1529296" cy="611718"/>
      </dsp:txXfrm>
    </dsp:sp>
    <dsp:sp modelId="{862C165C-A96A-994C-B8EE-C550932D8D6C}">
      <dsp:nvSpPr>
        <dsp:cNvPr id="0" name=""/>
        <dsp:cNvSpPr/>
      </dsp:nvSpPr>
      <dsp:spPr>
        <a:xfrm>
          <a:off x="1197516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C64C8-44EC-0C4A-9F80-17D1C887ADA3}">
      <dsp:nvSpPr>
        <dsp:cNvPr id="0" name=""/>
        <dsp:cNvSpPr/>
      </dsp:nvSpPr>
      <dsp:spPr>
        <a:xfrm>
          <a:off x="1396325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8AFCF-964A-7F41-BFB4-C991A3DD3A63}">
      <dsp:nvSpPr>
        <dsp:cNvPr id="0" name=""/>
        <dsp:cNvSpPr/>
      </dsp:nvSpPr>
      <dsp:spPr>
        <a:xfrm>
          <a:off x="899303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Atlas</a:t>
          </a:r>
        </a:p>
      </dsp:txBody>
      <dsp:txXfrm>
        <a:off x="899303" y="3593361"/>
        <a:ext cx="1529296" cy="611718"/>
      </dsp:txXfrm>
    </dsp:sp>
    <dsp:sp modelId="{E350A52D-F9F7-0641-BB96-C07CAD368B6C}">
      <dsp:nvSpPr>
        <dsp:cNvPr id="0" name=""/>
        <dsp:cNvSpPr/>
      </dsp:nvSpPr>
      <dsp:spPr>
        <a:xfrm>
          <a:off x="2994440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CD6C-3D7F-D44F-B9E0-AB2F7861189B}">
      <dsp:nvSpPr>
        <dsp:cNvPr id="0" name=""/>
        <dsp:cNvSpPr/>
      </dsp:nvSpPr>
      <dsp:spPr>
        <a:xfrm>
          <a:off x="3193249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4E09-231F-5E43-BF93-C13A94C5570C}">
      <dsp:nvSpPr>
        <dsp:cNvPr id="0" name=""/>
        <dsp:cNvSpPr/>
      </dsp:nvSpPr>
      <dsp:spPr>
        <a:xfrm>
          <a:off x="2696227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Draw.io</a:t>
          </a:r>
        </a:p>
      </dsp:txBody>
      <dsp:txXfrm>
        <a:off x="2696227" y="3593361"/>
        <a:ext cx="1529296" cy="611718"/>
      </dsp:txXfrm>
    </dsp:sp>
    <dsp:sp modelId="{07A09F4D-DA0C-DE43-9E3C-61DBC5F77745}">
      <dsp:nvSpPr>
        <dsp:cNvPr id="0" name=""/>
        <dsp:cNvSpPr/>
      </dsp:nvSpPr>
      <dsp:spPr>
        <a:xfrm>
          <a:off x="479136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CAAC-8523-CA47-B30D-90C47EB88371}">
      <dsp:nvSpPr>
        <dsp:cNvPr id="0" name=""/>
        <dsp:cNvSpPr/>
      </dsp:nvSpPr>
      <dsp:spPr>
        <a:xfrm>
          <a:off x="4990173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3F9F-B358-B745-98F3-F3248D5567AF}">
      <dsp:nvSpPr>
        <dsp:cNvPr id="0" name=""/>
        <dsp:cNvSpPr/>
      </dsp:nvSpPr>
      <dsp:spPr>
        <a:xfrm>
          <a:off x="449315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Word</a:t>
          </a:r>
        </a:p>
      </dsp:txBody>
      <dsp:txXfrm>
        <a:off x="4493151" y="3593361"/>
        <a:ext cx="1529296" cy="611718"/>
      </dsp:txXfrm>
    </dsp:sp>
    <dsp:sp modelId="{BC2B2AF3-1216-2045-B4F4-4C02B2C00E03}">
      <dsp:nvSpPr>
        <dsp:cNvPr id="0" name=""/>
        <dsp:cNvSpPr/>
      </dsp:nvSpPr>
      <dsp:spPr>
        <a:xfrm>
          <a:off x="6588288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1A3F7-9351-8241-A4E1-4D9FB599F9FD}">
      <dsp:nvSpPr>
        <dsp:cNvPr id="0" name=""/>
        <dsp:cNvSpPr/>
      </dsp:nvSpPr>
      <dsp:spPr>
        <a:xfrm>
          <a:off x="6787096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7F0E-1DF2-CC46-971B-B6BF52381F46}">
      <dsp:nvSpPr>
        <dsp:cNvPr id="0" name=""/>
        <dsp:cNvSpPr/>
      </dsp:nvSpPr>
      <dsp:spPr>
        <a:xfrm>
          <a:off x="6290075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PowerPoint</a:t>
          </a:r>
        </a:p>
      </dsp:txBody>
      <dsp:txXfrm>
        <a:off x="6290075" y="3593361"/>
        <a:ext cx="1529296" cy="611718"/>
      </dsp:txXfrm>
    </dsp:sp>
    <dsp:sp modelId="{468E30DE-2D59-BE42-9063-0B18308EE3E0}">
      <dsp:nvSpPr>
        <dsp:cNvPr id="0" name=""/>
        <dsp:cNvSpPr/>
      </dsp:nvSpPr>
      <dsp:spPr>
        <a:xfrm>
          <a:off x="8385212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2C57-EB9D-C449-AEB7-9E5098DBE8B5}">
      <dsp:nvSpPr>
        <dsp:cNvPr id="0" name=""/>
        <dsp:cNvSpPr/>
      </dsp:nvSpPr>
      <dsp:spPr>
        <a:xfrm>
          <a:off x="8584020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37BA-B017-B044-84F1-C5B813001676}">
      <dsp:nvSpPr>
        <dsp:cNvPr id="0" name=""/>
        <dsp:cNvSpPr/>
      </dsp:nvSpPr>
      <dsp:spPr>
        <a:xfrm>
          <a:off x="8086999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Excel</a:t>
          </a:r>
        </a:p>
      </dsp:txBody>
      <dsp:txXfrm>
        <a:off x="8086999" y="359336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7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41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550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15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59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 dirty="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263C8-7819-CB47-9797-F622E222881B}"/>
              </a:ext>
            </a:extLst>
          </p:cNvPr>
          <p:cNvSpPr/>
          <p:nvPr/>
        </p:nvSpPr>
        <p:spPr>
          <a:xfrm>
            <a:off x="1781350" y="3256200"/>
            <a:ext cx="1260000" cy="12600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FR" sz="5200"/>
              <a:t>Agile : Implémentation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186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1</a:t>
            </a:r>
            <a:r>
              <a:rPr lang="en-FR" baseline="30000"/>
              <a:t>er</a:t>
            </a:r>
            <a:r>
              <a:rPr lang="en-FR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838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2</a:t>
            </a:r>
            <a:r>
              <a:rPr lang="en-FR" baseline="30000"/>
              <a:t>e</a:t>
            </a:r>
            <a:r>
              <a:rPr lang="en-FR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377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Outils de travail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0724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79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A6D0-A46A-4888-9819-0D3E761D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4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C24A-0BFD-0046-9880-9BE2362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FR" sz="3600"/>
              <a:t>Conclusion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A26-00AF-6F48-879D-71A93832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FR" sz="2000"/>
              <a:t>Android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Cloud</a:t>
            </a:r>
          </a:p>
          <a:p>
            <a:r>
              <a:rPr lang="en-FR" sz="2000"/>
              <a:t>Agile</a:t>
            </a:r>
          </a:p>
          <a:p>
            <a:r>
              <a:rPr lang="en-FR" sz="2000"/>
              <a:t>Travail en équipe</a:t>
            </a:r>
          </a:p>
          <a:p>
            <a:r>
              <a:rPr lang="en-FR" sz="2000"/>
              <a:t>Nouveaux outils</a:t>
            </a:r>
          </a:p>
          <a:p>
            <a:endParaRPr lang="en-FR" sz="2000"/>
          </a:p>
        </p:txBody>
      </p:sp>
    </p:spTree>
    <p:extLst>
      <p:ext uri="{BB962C8B-B14F-4D97-AF65-F5344CB8AC3E}">
        <p14:creationId xmlns:p14="http://schemas.microsoft.com/office/powerpoint/2010/main" val="391357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A8FD8-0596-4C76-A996-5DA7BC85E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" b="129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6DDD-8264-FE4D-AD35-F2E9A4E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850D-1FED-EF47-BA77-748C90A0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FR" sz="2000"/>
              <a:t>Introduction</a:t>
            </a:r>
          </a:p>
          <a:p>
            <a:r>
              <a:rPr lang="en-FR" sz="2000"/>
              <a:t>Architecture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Stockage Cloud</a:t>
            </a:r>
          </a:p>
          <a:p>
            <a:r>
              <a:rPr lang="en-FR" sz="2000"/>
              <a:t>Stockage Local</a:t>
            </a:r>
          </a:p>
          <a:p>
            <a:r>
              <a:rPr lang="en-FR" sz="2000"/>
              <a:t>Interface Utilisateur</a:t>
            </a:r>
          </a:p>
          <a:p>
            <a:r>
              <a:rPr lang="en-FR" sz="2000"/>
              <a:t>Méthodologie Agile</a:t>
            </a:r>
          </a:p>
          <a:p>
            <a:r>
              <a:rPr lang="en-FR" sz="200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7683-4316-491E-ACF9-A7388C665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4" r="357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C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4E61-48D8-1542-9F84-2B7626CD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42A6-52AB-5A4C-931C-30E67EA1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ThinkIt</a:t>
            </a:r>
          </a:p>
          <a:p>
            <a:r>
              <a:rPr lang="en-FR"/>
              <a:t>Java</a:t>
            </a:r>
          </a:p>
          <a:p>
            <a:r>
              <a:rPr lang="en-FR"/>
              <a:t>Compte utlisateur</a:t>
            </a:r>
          </a:p>
          <a:p>
            <a:r>
              <a:rPr lang="en-FR"/>
              <a:t>Article Jounalistique</a:t>
            </a:r>
          </a:p>
          <a:p>
            <a:r>
              <a:rPr lang="en-FR"/>
              <a:t>Authentification</a:t>
            </a:r>
          </a:p>
          <a:p>
            <a:r>
              <a:rPr lang="en-FR"/>
              <a:t>Stockage Local</a:t>
            </a:r>
          </a:p>
          <a:p>
            <a:r>
              <a:rPr lang="en-FR"/>
              <a:t>Stockage Cloud</a:t>
            </a:r>
          </a:p>
          <a:p>
            <a:r>
              <a:rPr lang="en-FR"/>
              <a:t>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38053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Introduction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936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8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Rest API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227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447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Local Storage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5246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9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920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192</Words>
  <Application>Microsoft Macintosh PowerPoint</Application>
  <PresentationFormat>Widescreen</PresentationFormat>
  <Paragraphs>89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Projet Android</vt:lpstr>
      <vt:lpstr>Sommaire</vt:lpstr>
      <vt:lpstr>Introduction</vt:lpstr>
      <vt:lpstr>Introduction</vt:lpstr>
      <vt:lpstr>Architecture</vt:lpstr>
      <vt:lpstr>Rest API</vt:lpstr>
      <vt:lpstr>Cloud Storage</vt:lpstr>
      <vt:lpstr>Local Storage</vt:lpstr>
      <vt:lpstr>Interface utilisateur</vt:lpstr>
      <vt:lpstr>Agile : Implémentation</vt:lpstr>
      <vt:lpstr>Agile : Backlog</vt:lpstr>
      <vt:lpstr>Agile : 1er livrable</vt:lpstr>
      <vt:lpstr>Agile : 2e livrable</vt:lpstr>
      <vt:lpstr>Outils de travail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6</cp:revision>
  <dcterms:created xsi:type="dcterms:W3CDTF">2020-12-08T18:32:18Z</dcterms:created>
  <dcterms:modified xsi:type="dcterms:W3CDTF">2020-12-08T18:50:14Z</dcterms:modified>
</cp:coreProperties>
</file>