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1" r:id="rId7"/>
    <p:sldId id="263" r:id="rId8"/>
    <p:sldId id="265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0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image" Target="../media/image21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image" Target="../media/image21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4044B-A90D-4DF5-80BB-674E9E9A4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E6923-1003-4F84-B90E-F5AC838BC17A}">
      <dgm:prSet/>
      <dgm:spPr/>
      <dgm:t>
        <a:bodyPr/>
        <a:lstStyle/>
        <a:p>
          <a:r>
            <a:rPr lang="en-US"/>
            <a:t>Open Application Activity</a:t>
          </a:r>
        </a:p>
      </dgm:t>
    </dgm:pt>
    <dgm:pt modelId="{9FDD914F-CA13-452D-BA7E-FF4466B0F46E}" type="parTrans" cxnId="{2367DF61-C04E-4466-9DC4-E7B59B0BB844}">
      <dgm:prSet/>
      <dgm:spPr/>
      <dgm:t>
        <a:bodyPr/>
        <a:lstStyle/>
        <a:p>
          <a:endParaRPr lang="en-US"/>
        </a:p>
      </dgm:t>
    </dgm:pt>
    <dgm:pt modelId="{81796531-F648-4399-9AA5-2B4561FCF8BA}" type="sibTrans" cxnId="{2367DF61-C04E-4466-9DC4-E7B59B0BB844}">
      <dgm:prSet/>
      <dgm:spPr/>
      <dgm:t>
        <a:bodyPr/>
        <a:lstStyle/>
        <a:p>
          <a:endParaRPr lang="en-US"/>
        </a:p>
      </dgm:t>
    </dgm:pt>
    <dgm:pt modelId="{E9BEF3AA-D9FA-4315-B043-10B0BB4202DF}">
      <dgm:prSet/>
      <dgm:spPr/>
      <dgm:t>
        <a:bodyPr/>
        <a:lstStyle/>
        <a:p>
          <a:r>
            <a:rPr lang="en-US"/>
            <a:t>Login Activity</a:t>
          </a:r>
        </a:p>
      </dgm:t>
    </dgm:pt>
    <dgm:pt modelId="{36CAC691-8F1E-403C-9E4C-506F984DE546}" type="parTrans" cxnId="{8D58159B-C3F1-4E1E-831A-E0E37DF0D72C}">
      <dgm:prSet/>
      <dgm:spPr/>
      <dgm:t>
        <a:bodyPr/>
        <a:lstStyle/>
        <a:p>
          <a:endParaRPr lang="en-US"/>
        </a:p>
      </dgm:t>
    </dgm:pt>
    <dgm:pt modelId="{3BBCDCB6-8E87-4B39-8A94-6841D7F23352}" type="sibTrans" cxnId="{8D58159B-C3F1-4E1E-831A-E0E37DF0D72C}">
      <dgm:prSet/>
      <dgm:spPr/>
      <dgm:t>
        <a:bodyPr/>
        <a:lstStyle/>
        <a:p>
          <a:endParaRPr lang="en-US"/>
        </a:p>
      </dgm:t>
    </dgm:pt>
    <dgm:pt modelId="{911C9916-9B58-4013-A64F-7CF557870A0B}">
      <dgm:prSet/>
      <dgm:spPr/>
      <dgm:t>
        <a:bodyPr/>
        <a:lstStyle/>
        <a:p>
          <a:r>
            <a:rPr lang="en-US"/>
            <a:t>Sign up Activity</a:t>
          </a:r>
        </a:p>
      </dgm:t>
    </dgm:pt>
    <dgm:pt modelId="{7E1CA0E9-BADB-47E4-8AE0-CD6B3686283A}" type="parTrans" cxnId="{E2D7E75C-AE1D-40C4-8860-30A9FD374980}">
      <dgm:prSet/>
      <dgm:spPr/>
      <dgm:t>
        <a:bodyPr/>
        <a:lstStyle/>
        <a:p>
          <a:endParaRPr lang="en-US"/>
        </a:p>
      </dgm:t>
    </dgm:pt>
    <dgm:pt modelId="{2CF128D5-C120-4A4C-A16D-DCE4F20F3202}" type="sibTrans" cxnId="{E2D7E75C-AE1D-40C4-8860-30A9FD374980}">
      <dgm:prSet/>
      <dgm:spPr/>
      <dgm:t>
        <a:bodyPr/>
        <a:lstStyle/>
        <a:p>
          <a:endParaRPr lang="en-US"/>
        </a:p>
      </dgm:t>
    </dgm:pt>
    <dgm:pt modelId="{51A7175C-001D-40BC-B37A-53985B832D9E}">
      <dgm:prSet/>
      <dgm:spPr/>
      <dgm:t>
        <a:bodyPr/>
        <a:lstStyle/>
        <a:p>
          <a:r>
            <a:rPr lang="en-US"/>
            <a:t>Main Menu Activity</a:t>
          </a:r>
        </a:p>
      </dgm:t>
    </dgm:pt>
    <dgm:pt modelId="{73DC1384-3312-4566-BC96-F382F02C45AC}" type="parTrans" cxnId="{FD4B7EFE-FF27-4951-9E7B-5395A9898C41}">
      <dgm:prSet/>
      <dgm:spPr/>
      <dgm:t>
        <a:bodyPr/>
        <a:lstStyle/>
        <a:p>
          <a:endParaRPr lang="en-US"/>
        </a:p>
      </dgm:t>
    </dgm:pt>
    <dgm:pt modelId="{4DD4EF0C-ACC4-460E-93A1-179AA8DDD06C}" type="sibTrans" cxnId="{FD4B7EFE-FF27-4951-9E7B-5395A9898C41}">
      <dgm:prSet/>
      <dgm:spPr/>
      <dgm:t>
        <a:bodyPr/>
        <a:lstStyle/>
        <a:p>
          <a:endParaRPr lang="en-US"/>
        </a:p>
      </dgm:t>
    </dgm:pt>
    <dgm:pt modelId="{C7E4AF49-02E4-4A07-8939-C02EF3AC16C0}">
      <dgm:prSet/>
      <dgm:spPr/>
      <dgm:t>
        <a:bodyPr/>
        <a:lstStyle/>
        <a:p>
          <a:r>
            <a:rPr lang="en-US"/>
            <a:t>Read Article Activity</a:t>
          </a:r>
        </a:p>
      </dgm:t>
    </dgm:pt>
    <dgm:pt modelId="{5A746916-9DD5-4B1A-A043-3DDF963913ED}" type="parTrans" cxnId="{1CEF607C-C0B6-42DF-B4BD-5F36064386F7}">
      <dgm:prSet/>
      <dgm:spPr/>
      <dgm:t>
        <a:bodyPr/>
        <a:lstStyle/>
        <a:p>
          <a:endParaRPr lang="en-US"/>
        </a:p>
      </dgm:t>
    </dgm:pt>
    <dgm:pt modelId="{F0DC09D7-8E89-4D85-AE3F-880F97DACCD6}" type="sibTrans" cxnId="{1CEF607C-C0B6-42DF-B4BD-5F36064386F7}">
      <dgm:prSet/>
      <dgm:spPr/>
      <dgm:t>
        <a:bodyPr/>
        <a:lstStyle/>
        <a:p>
          <a:endParaRPr lang="en-US"/>
        </a:p>
      </dgm:t>
    </dgm:pt>
    <dgm:pt modelId="{49FD6C44-8DC4-42DA-B487-7EF3C65AE027}">
      <dgm:prSet/>
      <dgm:spPr/>
      <dgm:t>
        <a:bodyPr/>
        <a:lstStyle/>
        <a:p>
          <a:r>
            <a:rPr lang="en-US"/>
            <a:t>Create Articcle Activity</a:t>
          </a:r>
        </a:p>
      </dgm:t>
    </dgm:pt>
    <dgm:pt modelId="{AF817467-4A65-4AA8-B253-10E64D8932D4}" type="parTrans" cxnId="{6C584DCF-8978-4198-938D-1E99B1FE5332}">
      <dgm:prSet/>
      <dgm:spPr/>
      <dgm:t>
        <a:bodyPr/>
        <a:lstStyle/>
        <a:p>
          <a:endParaRPr lang="en-US"/>
        </a:p>
      </dgm:t>
    </dgm:pt>
    <dgm:pt modelId="{B2D96CCF-A807-40A1-81DC-2DC24A2D5BFB}" type="sibTrans" cxnId="{6C584DCF-8978-4198-938D-1E99B1FE5332}">
      <dgm:prSet/>
      <dgm:spPr/>
      <dgm:t>
        <a:bodyPr/>
        <a:lstStyle/>
        <a:p>
          <a:endParaRPr lang="en-US"/>
        </a:p>
      </dgm:t>
    </dgm:pt>
    <dgm:pt modelId="{171FA5AF-E316-4B8B-B9DB-8CF122C3F7BF}">
      <dgm:prSet/>
      <dgm:spPr/>
      <dgm:t>
        <a:bodyPr/>
        <a:lstStyle/>
        <a:p>
          <a:r>
            <a:rPr lang="en-US"/>
            <a:t>Update Article Activity</a:t>
          </a:r>
        </a:p>
      </dgm:t>
    </dgm:pt>
    <dgm:pt modelId="{A4EA5CB0-3739-4132-B30A-F741F75F2825}" type="parTrans" cxnId="{3B78B7F1-7423-4497-AE8A-3DA06574DA1C}">
      <dgm:prSet/>
      <dgm:spPr/>
      <dgm:t>
        <a:bodyPr/>
        <a:lstStyle/>
        <a:p>
          <a:endParaRPr lang="en-US"/>
        </a:p>
      </dgm:t>
    </dgm:pt>
    <dgm:pt modelId="{A806BEF0-2D06-4805-B216-2575085A8247}" type="sibTrans" cxnId="{3B78B7F1-7423-4497-AE8A-3DA06574DA1C}">
      <dgm:prSet/>
      <dgm:spPr/>
      <dgm:t>
        <a:bodyPr/>
        <a:lstStyle/>
        <a:p>
          <a:endParaRPr lang="en-US"/>
        </a:p>
      </dgm:t>
    </dgm:pt>
    <dgm:pt modelId="{46270E6A-2C33-4DDB-82B5-44134DD1C5B9}">
      <dgm:prSet/>
      <dgm:spPr/>
      <dgm:t>
        <a:bodyPr/>
        <a:lstStyle/>
        <a:p>
          <a:r>
            <a:rPr lang="en-US"/>
            <a:t>Delete Artic</a:t>
          </a:r>
          <a:r>
            <a:rPr lang="en-GB"/>
            <a:t>le Activity</a:t>
          </a:r>
          <a:endParaRPr lang="en-US"/>
        </a:p>
      </dgm:t>
    </dgm:pt>
    <dgm:pt modelId="{6C03193A-CB4B-4903-9FC3-B0E6DB259671}" type="parTrans" cxnId="{E6BBB61B-7F04-44C2-A78A-2CE57FAC57C9}">
      <dgm:prSet/>
      <dgm:spPr/>
      <dgm:t>
        <a:bodyPr/>
        <a:lstStyle/>
        <a:p>
          <a:endParaRPr lang="en-US"/>
        </a:p>
      </dgm:t>
    </dgm:pt>
    <dgm:pt modelId="{7FD1C4A7-C1A6-4845-8E1E-1CB2ADC69142}" type="sibTrans" cxnId="{E6BBB61B-7F04-44C2-A78A-2CE57FAC57C9}">
      <dgm:prSet/>
      <dgm:spPr/>
      <dgm:t>
        <a:bodyPr/>
        <a:lstStyle/>
        <a:p>
          <a:endParaRPr lang="en-US"/>
        </a:p>
      </dgm:t>
    </dgm:pt>
    <dgm:pt modelId="{E87F7715-7548-478F-A184-BD4A84ED9867}" type="pres">
      <dgm:prSet presAssocID="{F064044B-A90D-4DF5-80BB-674E9E9A4977}" presName="root" presStyleCnt="0">
        <dgm:presLayoutVars>
          <dgm:dir/>
          <dgm:resizeHandles val="exact"/>
        </dgm:presLayoutVars>
      </dgm:prSet>
      <dgm:spPr/>
    </dgm:pt>
    <dgm:pt modelId="{F6D1A1F7-E0D3-4ECB-83E5-AE9EF13C4E2B}" type="pres">
      <dgm:prSet presAssocID="{894E6923-1003-4F84-B90E-F5AC838BC17A}" presName="compNode" presStyleCnt="0"/>
      <dgm:spPr/>
    </dgm:pt>
    <dgm:pt modelId="{0DEC7F3E-B605-4C4B-88C6-C7882CFAA1CD}" type="pres">
      <dgm:prSet presAssocID="{894E6923-1003-4F84-B90E-F5AC838BC17A}" presName="bgRect" presStyleLbl="bgShp" presStyleIdx="0" presStyleCnt="8"/>
      <dgm:spPr/>
    </dgm:pt>
    <dgm:pt modelId="{41CD16B1-EBEB-4772-93B8-A2B35655184C}" type="pres">
      <dgm:prSet presAssocID="{894E6923-1003-4F84-B90E-F5AC838BC1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20BB00-BB4D-423D-B781-CE6AEE1DF29F}" type="pres">
      <dgm:prSet presAssocID="{894E6923-1003-4F84-B90E-F5AC838BC17A}" presName="spaceRect" presStyleCnt="0"/>
      <dgm:spPr/>
    </dgm:pt>
    <dgm:pt modelId="{4E973819-B92A-4ECE-B677-97FFC50DE829}" type="pres">
      <dgm:prSet presAssocID="{894E6923-1003-4F84-B90E-F5AC838BC17A}" presName="parTx" presStyleLbl="revTx" presStyleIdx="0" presStyleCnt="8">
        <dgm:presLayoutVars>
          <dgm:chMax val="0"/>
          <dgm:chPref val="0"/>
        </dgm:presLayoutVars>
      </dgm:prSet>
      <dgm:spPr/>
    </dgm:pt>
    <dgm:pt modelId="{FF2D800C-9C83-4522-B159-2C89E3BEA588}" type="pres">
      <dgm:prSet presAssocID="{81796531-F648-4399-9AA5-2B4561FCF8BA}" presName="sibTrans" presStyleCnt="0"/>
      <dgm:spPr/>
    </dgm:pt>
    <dgm:pt modelId="{06272943-EDE1-4C3D-B755-F2EF4E46F34A}" type="pres">
      <dgm:prSet presAssocID="{E9BEF3AA-D9FA-4315-B043-10B0BB4202DF}" presName="compNode" presStyleCnt="0"/>
      <dgm:spPr/>
    </dgm:pt>
    <dgm:pt modelId="{16657726-0862-4549-A702-18CC26E6CCEC}" type="pres">
      <dgm:prSet presAssocID="{E9BEF3AA-D9FA-4315-B043-10B0BB4202DF}" presName="bgRect" presStyleLbl="bgShp" presStyleIdx="1" presStyleCnt="8"/>
      <dgm:spPr/>
    </dgm:pt>
    <dgm:pt modelId="{A5B2A524-3735-439A-B6DB-C3AA110AE7AE}" type="pres">
      <dgm:prSet presAssocID="{E9BEF3AA-D9FA-4315-B043-10B0BB4202D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58E93A-D02B-4B53-9FC0-281EB0A8E026}" type="pres">
      <dgm:prSet presAssocID="{E9BEF3AA-D9FA-4315-B043-10B0BB4202DF}" presName="spaceRect" presStyleCnt="0"/>
      <dgm:spPr/>
    </dgm:pt>
    <dgm:pt modelId="{2456FDC8-799C-4D74-85E7-CF1277E174E5}" type="pres">
      <dgm:prSet presAssocID="{E9BEF3AA-D9FA-4315-B043-10B0BB4202DF}" presName="parTx" presStyleLbl="revTx" presStyleIdx="1" presStyleCnt="8">
        <dgm:presLayoutVars>
          <dgm:chMax val="0"/>
          <dgm:chPref val="0"/>
        </dgm:presLayoutVars>
      </dgm:prSet>
      <dgm:spPr/>
    </dgm:pt>
    <dgm:pt modelId="{F27FF60A-DD53-4C24-8B33-4CCD20100216}" type="pres">
      <dgm:prSet presAssocID="{3BBCDCB6-8E87-4B39-8A94-6841D7F23352}" presName="sibTrans" presStyleCnt="0"/>
      <dgm:spPr/>
    </dgm:pt>
    <dgm:pt modelId="{936E98F5-C2CA-4272-9DEF-5FCCEB29DBEE}" type="pres">
      <dgm:prSet presAssocID="{911C9916-9B58-4013-A64F-7CF557870A0B}" presName="compNode" presStyleCnt="0"/>
      <dgm:spPr/>
    </dgm:pt>
    <dgm:pt modelId="{D3343D42-8BF1-4E03-A7D5-70969B20773D}" type="pres">
      <dgm:prSet presAssocID="{911C9916-9B58-4013-A64F-7CF557870A0B}" presName="bgRect" presStyleLbl="bgShp" presStyleIdx="2" presStyleCnt="8"/>
      <dgm:spPr/>
    </dgm:pt>
    <dgm:pt modelId="{D603FC23-45E1-4FD2-ACEC-B1A8FFF90BEF}" type="pres">
      <dgm:prSet presAssocID="{911C9916-9B58-4013-A64F-7CF557870A0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9DA905-82F8-455D-81FC-D6B11718AE73}" type="pres">
      <dgm:prSet presAssocID="{911C9916-9B58-4013-A64F-7CF557870A0B}" presName="spaceRect" presStyleCnt="0"/>
      <dgm:spPr/>
    </dgm:pt>
    <dgm:pt modelId="{9BBBE05D-73E3-4397-8E47-BDA5602D03F6}" type="pres">
      <dgm:prSet presAssocID="{911C9916-9B58-4013-A64F-7CF557870A0B}" presName="parTx" presStyleLbl="revTx" presStyleIdx="2" presStyleCnt="8">
        <dgm:presLayoutVars>
          <dgm:chMax val="0"/>
          <dgm:chPref val="0"/>
        </dgm:presLayoutVars>
      </dgm:prSet>
      <dgm:spPr/>
    </dgm:pt>
    <dgm:pt modelId="{1CFCC5BE-B8FF-4F72-9BB3-4DF3DFD29758}" type="pres">
      <dgm:prSet presAssocID="{2CF128D5-C120-4A4C-A16D-DCE4F20F3202}" presName="sibTrans" presStyleCnt="0"/>
      <dgm:spPr/>
    </dgm:pt>
    <dgm:pt modelId="{CCE65C5D-971F-4703-A006-4DFCF69C1A90}" type="pres">
      <dgm:prSet presAssocID="{51A7175C-001D-40BC-B37A-53985B832D9E}" presName="compNode" presStyleCnt="0"/>
      <dgm:spPr/>
    </dgm:pt>
    <dgm:pt modelId="{DC427ED4-24C1-4A8E-84E1-E865EC24C187}" type="pres">
      <dgm:prSet presAssocID="{51A7175C-001D-40BC-B37A-53985B832D9E}" presName="bgRect" presStyleLbl="bgShp" presStyleIdx="3" presStyleCnt="8"/>
      <dgm:spPr/>
    </dgm:pt>
    <dgm:pt modelId="{7111B118-AAB7-4D1D-82CA-1D6727C7702C}" type="pres">
      <dgm:prSet presAssocID="{51A7175C-001D-40BC-B37A-53985B832D9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973565-0234-4ED5-9FED-6804A78C9466}" type="pres">
      <dgm:prSet presAssocID="{51A7175C-001D-40BC-B37A-53985B832D9E}" presName="spaceRect" presStyleCnt="0"/>
      <dgm:spPr/>
    </dgm:pt>
    <dgm:pt modelId="{39A32DA0-1FAF-4670-BFA8-80ECC81DD04F}" type="pres">
      <dgm:prSet presAssocID="{51A7175C-001D-40BC-B37A-53985B832D9E}" presName="parTx" presStyleLbl="revTx" presStyleIdx="3" presStyleCnt="8">
        <dgm:presLayoutVars>
          <dgm:chMax val="0"/>
          <dgm:chPref val="0"/>
        </dgm:presLayoutVars>
      </dgm:prSet>
      <dgm:spPr/>
    </dgm:pt>
    <dgm:pt modelId="{77A24B0B-671E-4AA4-9B41-258018B3610E}" type="pres">
      <dgm:prSet presAssocID="{4DD4EF0C-ACC4-460E-93A1-179AA8DDD06C}" presName="sibTrans" presStyleCnt="0"/>
      <dgm:spPr/>
    </dgm:pt>
    <dgm:pt modelId="{4D35EC6E-C156-4405-85F4-D20EAC5D4771}" type="pres">
      <dgm:prSet presAssocID="{C7E4AF49-02E4-4A07-8939-C02EF3AC16C0}" presName="compNode" presStyleCnt="0"/>
      <dgm:spPr/>
    </dgm:pt>
    <dgm:pt modelId="{0EDFCC6C-3491-4A94-ADB9-5D1655F66DD6}" type="pres">
      <dgm:prSet presAssocID="{C7E4AF49-02E4-4A07-8939-C02EF3AC16C0}" presName="bgRect" presStyleLbl="bgShp" presStyleIdx="4" presStyleCnt="8"/>
      <dgm:spPr/>
    </dgm:pt>
    <dgm:pt modelId="{8AB5AAC1-BEB2-4242-B9CC-9E3E9C06BA54}" type="pres">
      <dgm:prSet presAssocID="{C7E4AF49-02E4-4A07-8939-C02EF3AC16C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329AC1-C8F2-4E71-B920-33F485E29BC3}" type="pres">
      <dgm:prSet presAssocID="{C7E4AF49-02E4-4A07-8939-C02EF3AC16C0}" presName="spaceRect" presStyleCnt="0"/>
      <dgm:spPr/>
    </dgm:pt>
    <dgm:pt modelId="{1832C467-E754-4028-88BA-E9295FF0C0C4}" type="pres">
      <dgm:prSet presAssocID="{C7E4AF49-02E4-4A07-8939-C02EF3AC16C0}" presName="parTx" presStyleLbl="revTx" presStyleIdx="4" presStyleCnt="8">
        <dgm:presLayoutVars>
          <dgm:chMax val="0"/>
          <dgm:chPref val="0"/>
        </dgm:presLayoutVars>
      </dgm:prSet>
      <dgm:spPr/>
    </dgm:pt>
    <dgm:pt modelId="{C45C1754-4C08-470F-AA1D-6ACAFCA586B5}" type="pres">
      <dgm:prSet presAssocID="{F0DC09D7-8E89-4D85-AE3F-880F97DACCD6}" presName="sibTrans" presStyleCnt="0"/>
      <dgm:spPr/>
    </dgm:pt>
    <dgm:pt modelId="{232198D3-6D86-4D0F-B6EA-90504668C161}" type="pres">
      <dgm:prSet presAssocID="{49FD6C44-8DC4-42DA-B487-7EF3C65AE027}" presName="compNode" presStyleCnt="0"/>
      <dgm:spPr/>
    </dgm:pt>
    <dgm:pt modelId="{D7D39F4D-BD08-4447-AC91-8EDE9732627D}" type="pres">
      <dgm:prSet presAssocID="{49FD6C44-8DC4-42DA-B487-7EF3C65AE027}" presName="bgRect" presStyleLbl="bgShp" presStyleIdx="5" presStyleCnt="8"/>
      <dgm:spPr/>
    </dgm:pt>
    <dgm:pt modelId="{A2C98851-FFE9-4568-A944-9E7CE3A52E3D}" type="pres">
      <dgm:prSet presAssocID="{49FD6C44-8DC4-42DA-B487-7EF3C65AE02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5E56F-27D9-4D85-8EFB-6B96D5736A5C}" type="pres">
      <dgm:prSet presAssocID="{49FD6C44-8DC4-42DA-B487-7EF3C65AE027}" presName="spaceRect" presStyleCnt="0"/>
      <dgm:spPr/>
    </dgm:pt>
    <dgm:pt modelId="{8E3FE951-EC54-4FB8-85A9-9D026F9BD437}" type="pres">
      <dgm:prSet presAssocID="{49FD6C44-8DC4-42DA-B487-7EF3C65AE027}" presName="parTx" presStyleLbl="revTx" presStyleIdx="5" presStyleCnt="8">
        <dgm:presLayoutVars>
          <dgm:chMax val="0"/>
          <dgm:chPref val="0"/>
        </dgm:presLayoutVars>
      </dgm:prSet>
      <dgm:spPr/>
    </dgm:pt>
    <dgm:pt modelId="{CD670945-09CF-449A-BD70-6465E677F1EF}" type="pres">
      <dgm:prSet presAssocID="{B2D96CCF-A807-40A1-81DC-2DC24A2D5BFB}" presName="sibTrans" presStyleCnt="0"/>
      <dgm:spPr/>
    </dgm:pt>
    <dgm:pt modelId="{06190DB6-8915-4842-B24B-9C3C85F0EF8F}" type="pres">
      <dgm:prSet presAssocID="{171FA5AF-E316-4B8B-B9DB-8CF122C3F7BF}" presName="compNode" presStyleCnt="0"/>
      <dgm:spPr/>
    </dgm:pt>
    <dgm:pt modelId="{E6ADB72C-B0FF-4340-A249-1F07A5AB0062}" type="pres">
      <dgm:prSet presAssocID="{171FA5AF-E316-4B8B-B9DB-8CF122C3F7BF}" presName="bgRect" presStyleLbl="bgShp" presStyleIdx="6" presStyleCnt="8"/>
      <dgm:spPr/>
    </dgm:pt>
    <dgm:pt modelId="{93F6E091-9585-4422-9860-636AF7E11893}" type="pres">
      <dgm:prSet presAssocID="{171FA5AF-E316-4B8B-B9DB-8CF122C3F7B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F80243-5DD1-434F-BEF5-39DF6FA5497D}" type="pres">
      <dgm:prSet presAssocID="{171FA5AF-E316-4B8B-B9DB-8CF122C3F7BF}" presName="spaceRect" presStyleCnt="0"/>
      <dgm:spPr/>
    </dgm:pt>
    <dgm:pt modelId="{1C855ECD-4E71-47EB-B8E2-BF9D43C08E2C}" type="pres">
      <dgm:prSet presAssocID="{171FA5AF-E316-4B8B-B9DB-8CF122C3F7BF}" presName="parTx" presStyleLbl="revTx" presStyleIdx="6" presStyleCnt="8">
        <dgm:presLayoutVars>
          <dgm:chMax val="0"/>
          <dgm:chPref val="0"/>
        </dgm:presLayoutVars>
      </dgm:prSet>
      <dgm:spPr/>
    </dgm:pt>
    <dgm:pt modelId="{871E66C6-D51E-431A-BB60-1F8656EB28CE}" type="pres">
      <dgm:prSet presAssocID="{A806BEF0-2D06-4805-B216-2575085A8247}" presName="sibTrans" presStyleCnt="0"/>
      <dgm:spPr/>
    </dgm:pt>
    <dgm:pt modelId="{04319053-333B-472E-97F4-550C0C6C6DE3}" type="pres">
      <dgm:prSet presAssocID="{46270E6A-2C33-4DDB-82B5-44134DD1C5B9}" presName="compNode" presStyleCnt="0"/>
      <dgm:spPr/>
    </dgm:pt>
    <dgm:pt modelId="{B01FC965-DD55-40E4-95C5-471CF2F6BE58}" type="pres">
      <dgm:prSet presAssocID="{46270E6A-2C33-4DDB-82B5-44134DD1C5B9}" presName="bgRect" presStyleLbl="bgShp" presStyleIdx="7" presStyleCnt="8"/>
      <dgm:spPr/>
    </dgm:pt>
    <dgm:pt modelId="{48CB902A-6AB5-4E7A-9847-B03723B46AEA}" type="pres">
      <dgm:prSet presAssocID="{46270E6A-2C33-4DDB-82B5-44134DD1C5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9CDD553-6DDB-4A2C-9F0E-CEF02F70C558}" type="pres">
      <dgm:prSet presAssocID="{46270E6A-2C33-4DDB-82B5-44134DD1C5B9}" presName="spaceRect" presStyleCnt="0"/>
      <dgm:spPr/>
    </dgm:pt>
    <dgm:pt modelId="{ACB93909-8854-485A-8536-A6F007C636FF}" type="pres">
      <dgm:prSet presAssocID="{46270E6A-2C33-4DDB-82B5-44134DD1C5B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FD0220D-68A8-4236-AFD0-9262AC7E5476}" type="presOf" srcId="{51A7175C-001D-40BC-B37A-53985B832D9E}" destId="{39A32DA0-1FAF-4670-BFA8-80ECC81DD04F}" srcOrd="0" destOrd="0" presId="urn:microsoft.com/office/officeart/2018/2/layout/IconVerticalSolidList"/>
    <dgm:cxn modelId="{E6BBB61B-7F04-44C2-A78A-2CE57FAC57C9}" srcId="{F064044B-A90D-4DF5-80BB-674E9E9A4977}" destId="{46270E6A-2C33-4DDB-82B5-44134DD1C5B9}" srcOrd="7" destOrd="0" parTransId="{6C03193A-CB4B-4903-9FC3-B0E6DB259671}" sibTransId="{7FD1C4A7-C1A6-4845-8E1E-1CB2ADC69142}"/>
    <dgm:cxn modelId="{E2D7E75C-AE1D-40C4-8860-30A9FD374980}" srcId="{F064044B-A90D-4DF5-80BB-674E9E9A4977}" destId="{911C9916-9B58-4013-A64F-7CF557870A0B}" srcOrd="2" destOrd="0" parTransId="{7E1CA0E9-BADB-47E4-8AE0-CD6B3686283A}" sibTransId="{2CF128D5-C120-4A4C-A16D-DCE4F20F3202}"/>
    <dgm:cxn modelId="{2367DF61-C04E-4466-9DC4-E7B59B0BB844}" srcId="{F064044B-A90D-4DF5-80BB-674E9E9A4977}" destId="{894E6923-1003-4F84-B90E-F5AC838BC17A}" srcOrd="0" destOrd="0" parTransId="{9FDD914F-CA13-452D-BA7E-FF4466B0F46E}" sibTransId="{81796531-F648-4399-9AA5-2B4561FCF8BA}"/>
    <dgm:cxn modelId="{70E3A765-B304-4595-9CC0-C4BF4F2BC21E}" type="presOf" srcId="{894E6923-1003-4F84-B90E-F5AC838BC17A}" destId="{4E973819-B92A-4ECE-B677-97FFC50DE829}" srcOrd="0" destOrd="0" presId="urn:microsoft.com/office/officeart/2018/2/layout/IconVerticalSolidList"/>
    <dgm:cxn modelId="{3556326B-DD11-492D-8A6C-5031C8BA1B94}" type="presOf" srcId="{C7E4AF49-02E4-4A07-8939-C02EF3AC16C0}" destId="{1832C467-E754-4028-88BA-E9295FF0C0C4}" srcOrd="0" destOrd="0" presId="urn:microsoft.com/office/officeart/2018/2/layout/IconVerticalSolidList"/>
    <dgm:cxn modelId="{1CEF607C-C0B6-42DF-B4BD-5F36064386F7}" srcId="{F064044B-A90D-4DF5-80BB-674E9E9A4977}" destId="{C7E4AF49-02E4-4A07-8939-C02EF3AC16C0}" srcOrd="4" destOrd="0" parTransId="{5A746916-9DD5-4B1A-A043-3DDF963913ED}" sibTransId="{F0DC09D7-8E89-4D85-AE3F-880F97DACCD6}"/>
    <dgm:cxn modelId="{A376E589-3D86-4B32-B299-8CF2F78DAB81}" type="presOf" srcId="{E9BEF3AA-D9FA-4315-B043-10B0BB4202DF}" destId="{2456FDC8-799C-4D74-85E7-CF1277E174E5}" srcOrd="0" destOrd="0" presId="urn:microsoft.com/office/officeart/2018/2/layout/IconVerticalSolidList"/>
    <dgm:cxn modelId="{8D58159B-C3F1-4E1E-831A-E0E37DF0D72C}" srcId="{F064044B-A90D-4DF5-80BB-674E9E9A4977}" destId="{E9BEF3AA-D9FA-4315-B043-10B0BB4202DF}" srcOrd="1" destOrd="0" parTransId="{36CAC691-8F1E-403C-9E4C-506F984DE546}" sibTransId="{3BBCDCB6-8E87-4B39-8A94-6841D7F23352}"/>
    <dgm:cxn modelId="{6A0A7ACE-0E4A-4DE1-9A1C-F4BCDB5A2848}" type="presOf" srcId="{171FA5AF-E316-4B8B-B9DB-8CF122C3F7BF}" destId="{1C855ECD-4E71-47EB-B8E2-BF9D43C08E2C}" srcOrd="0" destOrd="0" presId="urn:microsoft.com/office/officeart/2018/2/layout/IconVerticalSolidList"/>
    <dgm:cxn modelId="{6C584DCF-8978-4198-938D-1E99B1FE5332}" srcId="{F064044B-A90D-4DF5-80BB-674E9E9A4977}" destId="{49FD6C44-8DC4-42DA-B487-7EF3C65AE027}" srcOrd="5" destOrd="0" parTransId="{AF817467-4A65-4AA8-B253-10E64D8932D4}" sibTransId="{B2D96CCF-A807-40A1-81DC-2DC24A2D5BFB}"/>
    <dgm:cxn modelId="{277A63D7-1E71-487F-8A5E-BC10BC342AB5}" type="presOf" srcId="{F064044B-A90D-4DF5-80BB-674E9E9A4977}" destId="{E87F7715-7548-478F-A184-BD4A84ED9867}" srcOrd="0" destOrd="0" presId="urn:microsoft.com/office/officeart/2018/2/layout/IconVerticalSolidList"/>
    <dgm:cxn modelId="{8F79E9D9-6435-4F3E-BC75-A45B061B5BF8}" type="presOf" srcId="{911C9916-9B58-4013-A64F-7CF557870A0B}" destId="{9BBBE05D-73E3-4397-8E47-BDA5602D03F6}" srcOrd="0" destOrd="0" presId="urn:microsoft.com/office/officeart/2018/2/layout/IconVerticalSolidList"/>
    <dgm:cxn modelId="{DBC64FE8-C4F1-49C0-81BC-23BB331E500E}" type="presOf" srcId="{49FD6C44-8DC4-42DA-B487-7EF3C65AE027}" destId="{8E3FE951-EC54-4FB8-85A9-9D026F9BD437}" srcOrd="0" destOrd="0" presId="urn:microsoft.com/office/officeart/2018/2/layout/IconVerticalSolidList"/>
    <dgm:cxn modelId="{3B78B7F1-7423-4497-AE8A-3DA06574DA1C}" srcId="{F064044B-A90D-4DF5-80BB-674E9E9A4977}" destId="{171FA5AF-E316-4B8B-B9DB-8CF122C3F7BF}" srcOrd="6" destOrd="0" parTransId="{A4EA5CB0-3739-4132-B30A-F741F75F2825}" sibTransId="{A806BEF0-2D06-4805-B216-2575085A8247}"/>
    <dgm:cxn modelId="{B3FAA5FD-DFAD-4352-B9FC-AAF5D2B06D50}" type="presOf" srcId="{46270E6A-2C33-4DDB-82B5-44134DD1C5B9}" destId="{ACB93909-8854-485A-8536-A6F007C636FF}" srcOrd="0" destOrd="0" presId="urn:microsoft.com/office/officeart/2018/2/layout/IconVerticalSolidList"/>
    <dgm:cxn modelId="{FD4B7EFE-FF27-4951-9E7B-5395A9898C41}" srcId="{F064044B-A90D-4DF5-80BB-674E9E9A4977}" destId="{51A7175C-001D-40BC-B37A-53985B832D9E}" srcOrd="3" destOrd="0" parTransId="{73DC1384-3312-4566-BC96-F382F02C45AC}" sibTransId="{4DD4EF0C-ACC4-460E-93A1-179AA8DDD06C}"/>
    <dgm:cxn modelId="{D2DF30D4-7979-4546-A00C-0E8D61B6DD74}" type="presParOf" srcId="{E87F7715-7548-478F-A184-BD4A84ED9867}" destId="{F6D1A1F7-E0D3-4ECB-83E5-AE9EF13C4E2B}" srcOrd="0" destOrd="0" presId="urn:microsoft.com/office/officeart/2018/2/layout/IconVerticalSolidList"/>
    <dgm:cxn modelId="{D3CB001E-B033-47A6-8488-EC497C6A8226}" type="presParOf" srcId="{F6D1A1F7-E0D3-4ECB-83E5-AE9EF13C4E2B}" destId="{0DEC7F3E-B605-4C4B-88C6-C7882CFAA1CD}" srcOrd="0" destOrd="0" presId="urn:microsoft.com/office/officeart/2018/2/layout/IconVerticalSolidList"/>
    <dgm:cxn modelId="{CC0EF27F-2ABA-458D-92BE-4E426EE09F19}" type="presParOf" srcId="{F6D1A1F7-E0D3-4ECB-83E5-AE9EF13C4E2B}" destId="{41CD16B1-EBEB-4772-93B8-A2B35655184C}" srcOrd="1" destOrd="0" presId="urn:microsoft.com/office/officeart/2018/2/layout/IconVerticalSolidList"/>
    <dgm:cxn modelId="{30E0F12A-3733-49E6-AAA5-6403B144A71D}" type="presParOf" srcId="{F6D1A1F7-E0D3-4ECB-83E5-AE9EF13C4E2B}" destId="{3220BB00-BB4D-423D-B781-CE6AEE1DF29F}" srcOrd="2" destOrd="0" presId="urn:microsoft.com/office/officeart/2018/2/layout/IconVerticalSolidList"/>
    <dgm:cxn modelId="{0A03DDBB-DE7C-4EF5-BFB1-CC9072DBC7E5}" type="presParOf" srcId="{F6D1A1F7-E0D3-4ECB-83E5-AE9EF13C4E2B}" destId="{4E973819-B92A-4ECE-B677-97FFC50DE829}" srcOrd="3" destOrd="0" presId="urn:microsoft.com/office/officeart/2018/2/layout/IconVerticalSolidList"/>
    <dgm:cxn modelId="{88C7AC02-0695-4128-BF15-75087DDF5799}" type="presParOf" srcId="{E87F7715-7548-478F-A184-BD4A84ED9867}" destId="{FF2D800C-9C83-4522-B159-2C89E3BEA588}" srcOrd="1" destOrd="0" presId="urn:microsoft.com/office/officeart/2018/2/layout/IconVerticalSolidList"/>
    <dgm:cxn modelId="{62192682-A4C0-4DB9-A88A-080729656903}" type="presParOf" srcId="{E87F7715-7548-478F-A184-BD4A84ED9867}" destId="{06272943-EDE1-4C3D-B755-F2EF4E46F34A}" srcOrd="2" destOrd="0" presId="urn:microsoft.com/office/officeart/2018/2/layout/IconVerticalSolidList"/>
    <dgm:cxn modelId="{17D4DE76-9132-40E1-846C-CD20982813BE}" type="presParOf" srcId="{06272943-EDE1-4C3D-B755-F2EF4E46F34A}" destId="{16657726-0862-4549-A702-18CC26E6CCEC}" srcOrd="0" destOrd="0" presId="urn:microsoft.com/office/officeart/2018/2/layout/IconVerticalSolidList"/>
    <dgm:cxn modelId="{87CBD8AA-016B-4121-AFD8-FEC7EDA844F3}" type="presParOf" srcId="{06272943-EDE1-4C3D-B755-F2EF4E46F34A}" destId="{A5B2A524-3735-439A-B6DB-C3AA110AE7AE}" srcOrd="1" destOrd="0" presId="urn:microsoft.com/office/officeart/2018/2/layout/IconVerticalSolidList"/>
    <dgm:cxn modelId="{64E357CE-553B-4B57-8136-B82A61C734B6}" type="presParOf" srcId="{06272943-EDE1-4C3D-B755-F2EF4E46F34A}" destId="{FE58E93A-D02B-4B53-9FC0-281EB0A8E026}" srcOrd="2" destOrd="0" presId="urn:microsoft.com/office/officeart/2018/2/layout/IconVerticalSolidList"/>
    <dgm:cxn modelId="{55EE612D-F5A6-4C65-8E66-A6CF2DD7B92E}" type="presParOf" srcId="{06272943-EDE1-4C3D-B755-F2EF4E46F34A}" destId="{2456FDC8-799C-4D74-85E7-CF1277E174E5}" srcOrd="3" destOrd="0" presId="urn:microsoft.com/office/officeart/2018/2/layout/IconVerticalSolidList"/>
    <dgm:cxn modelId="{7CA9627A-929E-462B-B31A-AF0B53E3F96E}" type="presParOf" srcId="{E87F7715-7548-478F-A184-BD4A84ED9867}" destId="{F27FF60A-DD53-4C24-8B33-4CCD20100216}" srcOrd="3" destOrd="0" presId="urn:microsoft.com/office/officeart/2018/2/layout/IconVerticalSolidList"/>
    <dgm:cxn modelId="{739469D2-A017-457E-A932-5F3B1682C708}" type="presParOf" srcId="{E87F7715-7548-478F-A184-BD4A84ED9867}" destId="{936E98F5-C2CA-4272-9DEF-5FCCEB29DBEE}" srcOrd="4" destOrd="0" presId="urn:microsoft.com/office/officeart/2018/2/layout/IconVerticalSolidList"/>
    <dgm:cxn modelId="{F25DBC2B-9106-442E-A433-8371A2524BDF}" type="presParOf" srcId="{936E98F5-C2CA-4272-9DEF-5FCCEB29DBEE}" destId="{D3343D42-8BF1-4E03-A7D5-70969B20773D}" srcOrd="0" destOrd="0" presId="urn:microsoft.com/office/officeart/2018/2/layout/IconVerticalSolidList"/>
    <dgm:cxn modelId="{6F8114A7-804B-4EF2-929D-B1D6A8CF52CC}" type="presParOf" srcId="{936E98F5-C2CA-4272-9DEF-5FCCEB29DBEE}" destId="{D603FC23-45E1-4FD2-ACEC-B1A8FFF90BEF}" srcOrd="1" destOrd="0" presId="urn:microsoft.com/office/officeart/2018/2/layout/IconVerticalSolidList"/>
    <dgm:cxn modelId="{2F8C0D09-491B-4743-B80A-919ADC84BB5E}" type="presParOf" srcId="{936E98F5-C2CA-4272-9DEF-5FCCEB29DBEE}" destId="{B39DA905-82F8-455D-81FC-D6B11718AE73}" srcOrd="2" destOrd="0" presId="urn:microsoft.com/office/officeart/2018/2/layout/IconVerticalSolidList"/>
    <dgm:cxn modelId="{A6AA4D71-0636-48F6-93C2-66EDF460D644}" type="presParOf" srcId="{936E98F5-C2CA-4272-9DEF-5FCCEB29DBEE}" destId="{9BBBE05D-73E3-4397-8E47-BDA5602D03F6}" srcOrd="3" destOrd="0" presId="urn:microsoft.com/office/officeart/2018/2/layout/IconVerticalSolidList"/>
    <dgm:cxn modelId="{F9BB212A-4059-43CE-B433-60E8FFEEB70D}" type="presParOf" srcId="{E87F7715-7548-478F-A184-BD4A84ED9867}" destId="{1CFCC5BE-B8FF-4F72-9BB3-4DF3DFD29758}" srcOrd="5" destOrd="0" presId="urn:microsoft.com/office/officeart/2018/2/layout/IconVerticalSolidList"/>
    <dgm:cxn modelId="{80A38A75-04A3-4324-8F45-4F5C72AAD7D9}" type="presParOf" srcId="{E87F7715-7548-478F-A184-BD4A84ED9867}" destId="{CCE65C5D-971F-4703-A006-4DFCF69C1A90}" srcOrd="6" destOrd="0" presId="urn:microsoft.com/office/officeart/2018/2/layout/IconVerticalSolidList"/>
    <dgm:cxn modelId="{601AD947-CECD-4986-9B65-54A77EECC3BC}" type="presParOf" srcId="{CCE65C5D-971F-4703-A006-4DFCF69C1A90}" destId="{DC427ED4-24C1-4A8E-84E1-E865EC24C187}" srcOrd="0" destOrd="0" presId="urn:microsoft.com/office/officeart/2018/2/layout/IconVerticalSolidList"/>
    <dgm:cxn modelId="{6F34E77F-8C25-4F27-B2F1-F19A4BBCA066}" type="presParOf" srcId="{CCE65C5D-971F-4703-A006-4DFCF69C1A90}" destId="{7111B118-AAB7-4D1D-82CA-1D6727C7702C}" srcOrd="1" destOrd="0" presId="urn:microsoft.com/office/officeart/2018/2/layout/IconVerticalSolidList"/>
    <dgm:cxn modelId="{9FE18953-0635-453B-BEBF-CC67298922F9}" type="presParOf" srcId="{CCE65C5D-971F-4703-A006-4DFCF69C1A90}" destId="{7F973565-0234-4ED5-9FED-6804A78C9466}" srcOrd="2" destOrd="0" presId="urn:microsoft.com/office/officeart/2018/2/layout/IconVerticalSolidList"/>
    <dgm:cxn modelId="{48034FC3-5104-4BC5-8729-85E2B368609B}" type="presParOf" srcId="{CCE65C5D-971F-4703-A006-4DFCF69C1A90}" destId="{39A32DA0-1FAF-4670-BFA8-80ECC81DD04F}" srcOrd="3" destOrd="0" presId="urn:microsoft.com/office/officeart/2018/2/layout/IconVerticalSolidList"/>
    <dgm:cxn modelId="{7F1A3C1E-EF2E-45D3-A03B-E9125C5AA5B6}" type="presParOf" srcId="{E87F7715-7548-478F-A184-BD4A84ED9867}" destId="{77A24B0B-671E-4AA4-9B41-258018B3610E}" srcOrd="7" destOrd="0" presId="urn:microsoft.com/office/officeart/2018/2/layout/IconVerticalSolidList"/>
    <dgm:cxn modelId="{EFFC8A87-7F61-4A5D-8E58-A45167EF8BEC}" type="presParOf" srcId="{E87F7715-7548-478F-A184-BD4A84ED9867}" destId="{4D35EC6E-C156-4405-85F4-D20EAC5D4771}" srcOrd="8" destOrd="0" presId="urn:microsoft.com/office/officeart/2018/2/layout/IconVerticalSolidList"/>
    <dgm:cxn modelId="{BC5731C4-C450-49C2-B44E-15AAC2DBB1EA}" type="presParOf" srcId="{4D35EC6E-C156-4405-85F4-D20EAC5D4771}" destId="{0EDFCC6C-3491-4A94-ADB9-5D1655F66DD6}" srcOrd="0" destOrd="0" presId="urn:microsoft.com/office/officeart/2018/2/layout/IconVerticalSolidList"/>
    <dgm:cxn modelId="{38959411-F890-4DB4-977B-2DB13D529620}" type="presParOf" srcId="{4D35EC6E-C156-4405-85F4-D20EAC5D4771}" destId="{8AB5AAC1-BEB2-4242-B9CC-9E3E9C06BA54}" srcOrd="1" destOrd="0" presId="urn:microsoft.com/office/officeart/2018/2/layout/IconVerticalSolidList"/>
    <dgm:cxn modelId="{BAF8B524-F4EB-4150-9BB7-D36D483B0458}" type="presParOf" srcId="{4D35EC6E-C156-4405-85F4-D20EAC5D4771}" destId="{9D329AC1-C8F2-4E71-B920-33F485E29BC3}" srcOrd="2" destOrd="0" presId="urn:microsoft.com/office/officeart/2018/2/layout/IconVerticalSolidList"/>
    <dgm:cxn modelId="{1CBC80DF-049D-4F2D-BFAB-07D4AF5D7FEC}" type="presParOf" srcId="{4D35EC6E-C156-4405-85F4-D20EAC5D4771}" destId="{1832C467-E754-4028-88BA-E9295FF0C0C4}" srcOrd="3" destOrd="0" presId="urn:microsoft.com/office/officeart/2018/2/layout/IconVerticalSolidList"/>
    <dgm:cxn modelId="{B4637971-D756-4E39-A1A7-92D66D7A4ACB}" type="presParOf" srcId="{E87F7715-7548-478F-A184-BD4A84ED9867}" destId="{C45C1754-4C08-470F-AA1D-6ACAFCA586B5}" srcOrd="9" destOrd="0" presId="urn:microsoft.com/office/officeart/2018/2/layout/IconVerticalSolidList"/>
    <dgm:cxn modelId="{4915A367-9783-4303-A760-10FF108B7BFA}" type="presParOf" srcId="{E87F7715-7548-478F-A184-BD4A84ED9867}" destId="{232198D3-6D86-4D0F-B6EA-90504668C161}" srcOrd="10" destOrd="0" presId="urn:microsoft.com/office/officeart/2018/2/layout/IconVerticalSolidList"/>
    <dgm:cxn modelId="{36B451EF-CBAC-4CE0-B999-942F26647FF5}" type="presParOf" srcId="{232198D3-6D86-4D0F-B6EA-90504668C161}" destId="{D7D39F4D-BD08-4447-AC91-8EDE9732627D}" srcOrd="0" destOrd="0" presId="urn:microsoft.com/office/officeart/2018/2/layout/IconVerticalSolidList"/>
    <dgm:cxn modelId="{08944B81-55D6-4DE0-A2D7-5D24083D9388}" type="presParOf" srcId="{232198D3-6D86-4D0F-B6EA-90504668C161}" destId="{A2C98851-FFE9-4568-A944-9E7CE3A52E3D}" srcOrd="1" destOrd="0" presId="urn:microsoft.com/office/officeart/2018/2/layout/IconVerticalSolidList"/>
    <dgm:cxn modelId="{DAEE481A-DB87-4B13-A12D-C054D7FA7832}" type="presParOf" srcId="{232198D3-6D86-4D0F-B6EA-90504668C161}" destId="{0FD5E56F-27D9-4D85-8EFB-6B96D5736A5C}" srcOrd="2" destOrd="0" presId="urn:microsoft.com/office/officeart/2018/2/layout/IconVerticalSolidList"/>
    <dgm:cxn modelId="{1FD515B3-1A07-4382-A7E4-7FF403DC53F2}" type="presParOf" srcId="{232198D3-6D86-4D0F-B6EA-90504668C161}" destId="{8E3FE951-EC54-4FB8-85A9-9D026F9BD437}" srcOrd="3" destOrd="0" presId="urn:microsoft.com/office/officeart/2018/2/layout/IconVerticalSolidList"/>
    <dgm:cxn modelId="{CDBF8420-371A-4976-858D-25CD2CB0F409}" type="presParOf" srcId="{E87F7715-7548-478F-A184-BD4A84ED9867}" destId="{CD670945-09CF-449A-BD70-6465E677F1EF}" srcOrd="11" destOrd="0" presId="urn:microsoft.com/office/officeart/2018/2/layout/IconVerticalSolidList"/>
    <dgm:cxn modelId="{C2764CEF-E4E1-473E-9432-6F98DF56626C}" type="presParOf" srcId="{E87F7715-7548-478F-A184-BD4A84ED9867}" destId="{06190DB6-8915-4842-B24B-9C3C85F0EF8F}" srcOrd="12" destOrd="0" presId="urn:microsoft.com/office/officeart/2018/2/layout/IconVerticalSolidList"/>
    <dgm:cxn modelId="{38B9E661-C822-42B3-A510-78C246EFAECA}" type="presParOf" srcId="{06190DB6-8915-4842-B24B-9C3C85F0EF8F}" destId="{E6ADB72C-B0FF-4340-A249-1F07A5AB0062}" srcOrd="0" destOrd="0" presId="urn:microsoft.com/office/officeart/2018/2/layout/IconVerticalSolidList"/>
    <dgm:cxn modelId="{7850FB4D-4232-43FA-BF5F-ADB0DD981ADF}" type="presParOf" srcId="{06190DB6-8915-4842-B24B-9C3C85F0EF8F}" destId="{93F6E091-9585-4422-9860-636AF7E11893}" srcOrd="1" destOrd="0" presId="urn:microsoft.com/office/officeart/2018/2/layout/IconVerticalSolidList"/>
    <dgm:cxn modelId="{808DB2A8-39F6-45A9-AC03-AAF1693C7BBD}" type="presParOf" srcId="{06190DB6-8915-4842-B24B-9C3C85F0EF8F}" destId="{9AF80243-5DD1-434F-BEF5-39DF6FA5497D}" srcOrd="2" destOrd="0" presId="urn:microsoft.com/office/officeart/2018/2/layout/IconVerticalSolidList"/>
    <dgm:cxn modelId="{8F3DB0EC-0B37-4E20-AAF8-8EDE46045095}" type="presParOf" srcId="{06190DB6-8915-4842-B24B-9C3C85F0EF8F}" destId="{1C855ECD-4E71-47EB-B8E2-BF9D43C08E2C}" srcOrd="3" destOrd="0" presId="urn:microsoft.com/office/officeart/2018/2/layout/IconVerticalSolidList"/>
    <dgm:cxn modelId="{B1AF3E5C-6AC2-44AD-93B0-37525E13D7C7}" type="presParOf" srcId="{E87F7715-7548-478F-A184-BD4A84ED9867}" destId="{871E66C6-D51E-431A-BB60-1F8656EB28CE}" srcOrd="13" destOrd="0" presId="urn:microsoft.com/office/officeart/2018/2/layout/IconVerticalSolidList"/>
    <dgm:cxn modelId="{5302831D-9CB2-4074-B175-A5E24881173F}" type="presParOf" srcId="{E87F7715-7548-478F-A184-BD4A84ED9867}" destId="{04319053-333B-472E-97F4-550C0C6C6DE3}" srcOrd="14" destOrd="0" presId="urn:microsoft.com/office/officeart/2018/2/layout/IconVerticalSolidList"/>
    <dgm:cxn modelId="{EEA4E149-2E7B-452F-8534-051C481191D5}" type="presParOf" srcId="{04319053-333B-472E-97F4-550C0C6C6DE3}" destId="{B01FC965-DD55-40E4-95C5-471CF2F6BE58}" srcOrd="0" destOrd="0" presId="urn:microsoft.com/office/officeart/2018/2/layout/IconVerticalSolidList"/>
    <dgm:cxn modelId="{252F0932-6819-432C-91BC-D2391E6733B3}" type="presParOf" srcId="{04319053-333B-472E-97F4-550C0C6C6DE3}" destId="{48CB902A-6AB5-4E7A-9847-B03723B46AEA}" srcOrd="1" destOrd="0" presId="urn:microsoft.com/office/officeart/2018/2/layout/IconVerticalSolidList"/>
    <dgm:cxn modelId="{6441517D-CD7D-4EE0-9EF9-0ED17C09209D}" type="presParOf" srcId="{04319053-333B-472E-97F4-550C0C6C6DE3}" destId="{A9CDD553-6DDB-4A2C-9F0E-CEF02F70C558}" srcOrd="2" destOrd="0" presId="urn:microsoft.com/office/officeart/2018/2/layout/IconVerticalSolidList"/>
    <dgm:cxn modelId="{004E6BD9-2985-46D3-B9E6-CEB7E9D747CD}" type="presParOf" srcId="{04319053-333B-472E-97F4-550C0C6C6DE3}" destId="{ACB93909-8854-485A-8536-A6F007C636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Node</a:t>
          </a:r>
          <a:r>
            <a:rPr lang="en-US"/>
            <a:t>.js Server</a:t>
          </a:r>
          <a:endParaRPr lang="en-US" dirty="0"/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Cloud Heroku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Docker Container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3"/>
      <dgm:spPr/>
    </dgm:pt>
    <dgm:pt modelId="{4F2BE9FF-D797-0F49-8BF7-471B09A8F7E2}" type="pres">
      <dgm:prSet presAssocID="{E0357AFB-04FD-C14F-A0A0-C73FDF6E61D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3">
        <dgm:presLayoutVars>
          <dgm:chMax val="1"/>
          <dgm:chPref val="1"/>
        </dgm:presLayoutVars>
      </dgm:prSet>
      <dgm:spPr/>
    </dgm:pt>
    <dgm:pt modelId="{1AB65120-72E2-084E-BFC9-CE0DF12146A9}" type="pres">
      <dgm:prSet presAssocID="{55821EEC-BB86-BD4A-B284-1681BC251651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2" presStyleCnt="3"/>
      <dgm:spPr/>
    </dgm:pt>
    <dgm:pt modelId="{E3EC4BD0-231D-44CB-91C6-DFD63DA8FCDA}" type="pres">
      <dgm:prSet presAssocID="{F80AC925-2F72-489E-B3EF-928739DAA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2" destOrd="0" parTransId="{35BE1E63-3D32-40E2-860E-2238C4E20578}" sibTransId="{24ED7FAC-83AD-4F87-8885-B7078D18592F}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  <dgm:cxn modelId="{0D545F52-0120-DA41-8C1F-D9DD49D1A3A3}" type="presParOf" srcId="{9F3F715C-1D5B-4C94-BA9A-5DA4C541F4C3}" destId="{1AB65120-72E2-084E-BFC9-CE0DF12146A9}" srcOrd="3" destOrd="0" presId="urn:microsoft.com/office/officeart/2018/5/layout/IconCircleLabelList"/>
    <dgm:cxn modelId="{484E1B41-BE95-4855-9AA3-C8FBC049B8A1}" type="presParOf" srcId="{9F3F715C-1D5B-4C94-BA9A-5DA4C541F4C3}" destId="{0EC98E32-1452-4B48-AE76-7621EECB8718}" srcOrd="4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D1EE3-5319-4072-9FF4-EAD81F1CC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378D4-F057-4ED2-883B-4A3F542ADF0E}">
      <dgm:prSet/>
      <dgm:spPr/>
      <dgm:t>
        <a:bodyPr/>
        <a:lstStyle/>
        <a:p>
          <a:pPr>
            <a:defRPr cap="all"/>
          </a:pPr>
          <a:r>
            <a:rPr lang="en-US"/>
            <a:t>Atlas</a:t>
          </a:r>
        </a:p>
      </dgm:t>
    </dgm:pt>
    <dgm:pt modelId="{C744C429-96E2-4376-8153-FA4BA12FFE3B}" type="parTrans" cxnId="{B9332DAE-9DC9-45E4-AA26-F7154E0AA676}">
      <dgm:prSet/>
      <dgm:spPr/>
      <dgm:t>
        <a:bodyPr/>
        <a:lstStyle/>
        <a:p>
          <a:endParaRPr lang="en-US"/>
        </a:p>
      </dgm:t>
    </dgm:pt>
    <dgm:pt modelId="{1F06A427-2C96-4B46-A7E3-DEE28CB6B4E6}" type="sibTrans" cxnId="{B9332DAE-9DC9-45E4-AA26-F7154E0AA676}">
      <dgm:prSet/>
      <dgm:spPr/>
      <dgm:t>
        <a:bodyPr/>
        <a:lstStyle/>
        <a:p>
          <a:endParaRPr lang="en-US"/>
        </a:p>
      </dgm:t>
    </dgm:pt>
    <dgm:pt modelId="{2D913640-87F7-41FC-B3F3-D6E2A40E397F}">
      <dgm:prSet/>
      <dgm:spPr/>
      <dgm:t>
        <a:bodyPr/>
        <a:lstStyle/>
        <a:p>
          <a:pPr>
            <a:defRPr cap="all"/>
          </a:pPr>
          <a:r>
            <a:rPr lang="en-US"/>
            <a:t>AWS</a:t>
          </a:r>
        </a:p>
      </dgm:t>
    </dgm:pt>
    <dgm:pt modelId="{B745135C-3D3B-4957-9403-6A530B8170FF}" type="parTrans" cxnId="{3808D0AD-BC16-4B73-8D62-AA51B1EB7D84}">
      <dgm:prSet/>
      <dgm:spPr/>
      <dgm:t>
        <a:bodyPr/>
        <a:lstStyle/>
        <a:p>
          <a:endParaRPr lang="en-US"/>
        </a:p>
      </dgm:t>
    </dgm:pt>
    <dgm:pt modelId="{2321A20F-EF69-4151-A934-C8BC25E6CC3C}" type="sibTrans" cxnId="{3808D0AD-BC16-4B73-8D62-AA51B1EB7D84}">
      <dgm:prSet/>
      <dgm:spPr/>
      <dgm:t>
        <a:bodyPr/>
        <a:lstStyle/>
        <a:p>
          <a:endParaRPr lang="en-US"/>
        </a:p>
      </dgm:t>
    </dgm:pt>
    <dgm:pt modelId="{D9978495-5A20-47E0-A1DD-B1C8452D922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00B0F0"/>
              </a:solidFill>
            </a:rPr>
            <a:t>Cluster Kubernetes</a:t>
          </a:r>
        </a:p>
      </dgm:t>
    </dgm:pt>
    <dgm:pt modelId="{D16226DC-5C57-4046-BD5D-04A7ED602C39}" type="parTrans" cxnId="{69D012C6-A53F-4E0C-8B7E-6F470658FACF}">
      <dgm:prSet/>
      <dgm:spPr/>
      <dgm:t>
        <a:bodyPr/>
        <a:lstStyle/>
        <a:p>
          <a:endParaRPr lang="en-US"/>
        </a:p>
      </dgm:t>
    </dgm:pt>
    <dgm:pt modelId="{87483429-4BC0-4060-BF07-39BAFB737BAD}" type="sibTrans" cxnId="{69D012C6-A53F-4E0C-8B7E-6F470658FACF}">
      <dgm:prSet/>
      <dgm:spPr/>
      <dgm:t>
        <a:bodyPr/>
        <a:lstStyle/>
        <a:p>
          <a:endParaRPr lang="en-US"/>
        </a:p>
      </dgm:t>
    </dgm:pt>
    <dgm:pt modelId="{A3729019-D2A9-4EA9-9A8D-498795860FEB}" type="pres">
      <dgm:prSet presAssocID="{6ABD1EE3-5319-4072-9FF4-EAD81F1CC5A4}" presName="root" presStyleCnt="0">
        <dgm:presLayoutVars>
          <dgm:dir/>
          <dgm:resizeHandles val="exact"/>
        </dgm:presLayoutVars>
      </dgm:prSet>
      <dgm:spPr/>
    </dgm:pt>
    <dgm:pt modelId="{BDD38E41-5C9F-440C-B8FB-2C36130D2827}" type="pres">
      <dgm:prSet presAssocID="{C2C378D4-F057-4ED2-883B-4A3F542ADF0E}" presName="compNode" presStyleCnt="0"/>
      <dgm:spPr/>
    </dgm:pt>
    <dgm:pt modelId="{95479C59-22E4-4DFF-B3D4-0220F7A368AF}" type="pres">
      <dgm:prSet presAssocID="{C2C378D4-F057-4ED2-883B-4A3F542ADF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C808A5-39F2-4057-8442-A8216EC91FDA}" type="pres">
      <dgm:prSet presAssocID="{C2C378D4-F057-4ED2-883B-4A3F542AD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A182A90-6B2E-4D98-B55D-800FAC22C360}" type="pres">
      <dgm:prSet presAssocID="{C2C378D4-F057-4ED2-883B-4A3F542ADF0E}" presName="spaceRect" presStyleCnt="0"/>
      <dgm:spPr/>
    </dgm:pt>
    <dgm:pt modelId="{996863D7-BB64-4D2C-A924-B2BA7E0961EB}" type="pres">
      <dgm:prSet presAssocID="{C2C378D4-F057-4ED2-883B-4A3F542ADF0E}" presName="textRect" presStyleLbl="revTx" presStyleIdx="0" presStyleCnt="3">
        <dgm:presLayoutVars>
          <dgm:chMax val="1"/>
          <dgm:chPref val="1"/>
        </dgm:presLayoutVars>
      </dgm:prSet>
      <dgm:spPr/>
    </dgm:pt>
    <dgm:pt modelId="{667A5F9C-61A0-4ED2-B969-521E58B6EAC0}" type="pres">
      <dgm:prSet presAssocID="{1F06A427-2C96-4B46-A7E3-DEE28CB6B4E6}" presName="sibTrans" presStyleCnt="0"/>
      <dgm:spPr/>
    </dgm:pt>
    <dgm:pt modelId="{BF0596AB-2DC6-4C7F-85ED-D404F01F3688}" type="pres">
      <dgm:prSet presAssocID="{2D913640-87F7-41FC-B3F3-D6E2A40E397F}" presName="compNode" presStyleCnt="0"/>
      <dgm:spPr/>
    </dgm:pt>
    <dgm:pt modelId="{36F5D008-E20D-4A1A-8BD5-8B8B92706A01}" type="pres">
      <dgm:prSet presAssocID="{2D913640-87F7-41FC-B3F3-D6E2A40E39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184AEB-D5AC-4D3E-833D-BEC92DA60ED2}" type="pres">
      <dgm:prSet presAssocID="{2D913640-87F7-41FC-B3F3-D6E2A40E397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BB747DF-3F6E-4707-8633-26C6379C7B0A}" type="pres">
      <dgm:prSet presAssocID="{2D913640-87F7-41FC-B3F3-D6E2A40E397F}" presName="spaceRect" presStyleCnt="0"/>
      <dgm:spPr/>
    </dgm:pt>
    <dgm:pt modelId="{EAC4B750-9FCE-4BF6-AA9B-B695F10AEAF9}" type="pres">
      <dgm:prSet presAssocID="{2D913640-87F7-41FC-B3F3-D6E2A40E397F}" presName="textRect" presStyleLbl="revTx" presStyleIdx="1" presStyleCnt="3">
        <dgm:presLayoutVars>
          <dgm:chMax val="1"/>
          <dgm:chPref val="1"/>
        </dgm:presLayoutVars>
      </dgm:prSet>
      <dgm:spPr/>
    </dgm:pt>
    <dgm:pt modelId="{015A8A27-4F52-4CA5-88B4-9D99F2541D0D}" type="pres">
      <dgm:prSet presAssocID="{2321A20F-EF69-4151-A934-C8BC25E6CC3C}" presName="sibTrans" presStyleCnt="0"/>
      <dgm:spPr/>
    </dgm:pt>
    <dgm:pt modelId="{A80171F5-9D94-49A5-B979-102584E38327}" type="pres">
      <dgm:prSet presAssocID="{D9978495-5A20-47E0-A1DD-B1C8452D9228}" presName="compNode" presStyleCnt="0"/>
      <dgm:spPr/>
    </dgm:pt>
    <dgm:pt modelId="{61F0923E-55FA-4778-ACAC-CDE66DE6B280}" type="pres">
      <dgm:prSet presAssocID="{D9978495-5A20-47E0-A1DD-B1C8452D922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</dgm:spPr>
    </dgm:pt>
    <dgm:pt modelId="{53529C1C-FD98-4710-A0BC-7B068BF649EF}" type="pres">
      <dgm:prSet presAssocID="{D9978495-5A20-47E0-A1DD-B1C8452D922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9FBA02A-95A1-4EBC-8384-DF834A86CF52}" type="pres">
      <dgm:prSet presAssocID="{D9978495-5A20-47E0-A1DD-B1C8452D9228}" presName="spaceRect" presStyleCnt="0"/>
      <dgm:spPr/>
    </dgm:pt>
    <dgm:pt modelId="{7A7FE1F2-C759-4C7E-9A8F-9EB5629410A3}" type="pres">
      <dgm:prSet presAssocID="{D9978495-5A20-47E0-A1DD-B1C8452D9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58A93A-DCCC-4401-9EF9-38028CD143E5}" type="presOf" srcId="{6ABD1EE3-5319-4072-9FF4-EAD81F1CC5A4}" destId="{A3729019-D2A9-4EA9-9A8D-498795860FEB}" srcOrd="0" destOrd="0" presId="urn:microsoft.com/office/officeart/2018/5/layout/IconLeafLabelList"/>
    <dgm:cxn modelId="{79965E3F-8A34-424F-ABCC-7BE2656F92A5}" type="presOf" srcId="{D9978495-5A20-47E0-A1DD-B1C8452D9228}" destId="{7A7FE1F2-C759-4C7E-9A8F-9EB5629410A3}" srcOrd="0" destOrd="0" presId="urn:microsoft.com/office/officeart/2018/5/layout/IconLeafLabelList"/>
    <dgm:cxn modelId="{4DF1128D-D417-47C6-80E6-138B228F7CC5}" type="presOf" srcId="{2D913640-87F7-41FC-B3F3-D6E2A40E397F}" destId="{EAC4B750-9FCE-4BF6-AA9B-B695F10AEAF9}" srcOrd="0" destOrd="0" presId="urn:microsoft.com/office/officeart/2018/5/layout/IconLeafLabelList"/>
    <dgm:cxn modelId="{3808D0AD-BC16-4B73-8D62-AA51B1EB7D84}" srcId="{6ABD1EE3-5319-4072-9FF4-EAD81F1CC5A4}" destId="{2D913640-87F7-41FC-B3F3-D6E2A40E397F}" srcOrd="1" destOrd="0" parTransId="{B745135C-3D3B-4957-9403-6A530B8170FF}" sibTransId="{2321A20F-EF69-4151-A934-C8BC25E6CC3C}"/>
    <dgm:cxn modelId="{B9332DAE-9DC9-45E4-AA26-F7154E0AA676}" srcId="{6ABD1EE3-5319-4072-9FF4-EAD81F1CC5A4}" destId="{C2C378D4-F057-4ED2-883B-4A3F542ADF0E}" srcOrd="0" destOrd="0" parTransId="{C744C429-96E2-4376-8153-FA4BA12FFE3B}" sibTransId="{1F06A427-2C96-4B46-A7E3-DEE28CB6B4E6}"/>
    <dgm:cxn modelId="{69D012C6-A53F-4E0C-8B7E-6F470658FACF}" srcId="{6ABD1EE3-5319-4072-9FF4-EAD81F1CC5A4}" destId="{D9978495-5A20-47E0-A1DD-B1C8452D9228}" srcOrd="2" destOrd="0" parTransId="{D16226DC-5C57-4046-BD5D-04A7ED602C39}" sibTransId="{87483429-4BC0-4060-BF07-39BAFB737BAD}"/>
    <dgm:cxn modelId="{17C243FE-264B-4290-AAA4-48C98E6B7501}" type="presOf" srcId="{C2C378D4-F057-4ED2-883B-4A3F542ADF0E}" destId="{996863D7-BB64-4D2C-A924-B2BA7E0961EB}" srcOrd="0" destOrd="0" presId="urn:microsoft.com/office/officeart/2018/5/layout/IconLeafLabelList"/>
    <dgm:cxn modelId="{0E55826E-21CF-4899-B3E1-8261E7AEA56D}" type="presParOf" srcId="{A3729019-D2A9-4EA9-9A8D-498795860FEB}" destId="{BDD38E41-5C9F-440C-B8FB-2C36130D2827}" srcOrd="0" destOrd="0" presId="urn:microsoft.com/office/officeart/2018/5/layout/IconLeafLabelList"/>
    <dgm:cxn modelId="{45F5365C-2F34-4EB0-9441-1237CFF19120}" type="presParOf" srcId="{BDD38E41-5C9F-440C-B8FB-2C36130D2827}" destId="{95479C59-22E4-4DFF-B3D4-0220F7A368AF}" srcOrd="0" destOrd="0" presId="urn:microsoft.com/office/officeart/2018/5/layout/IconLeafLabelList"/>
    <dgm:cxn modelId="{CDCAD0C0-6F44-4A3D-B718-CE2A91E05A15}" type="presParOf" srcId="{BDD38E41-5C9F-440C-B8FB-2C36130D2827}" destId="{59C808A5-39F2-4057-8442-A8216EC91FDA}" srcOrd="1" destOrd="0" presId="urn:microsoft.com/office/officeart/2018/5/layout/IconLeafLabelList"/>
    <dgm:cxn modelId="{77614114-E7BC-40DC-B7C8-FE6E8D4BF032}" type="presParOf" srcId="{BDD38E41-5C9F-440C-B8FB-2C36130D2827}" destId="{BA182A90-6B2E-4D98-B55D-800FAC22C360}" srcOrd="2" destOrd="0" presId="urn:microsoft.com/office/officeart/2018/5/layout/IconLeafLabelList"/>
    <dgm:cxn modelId="{0CE96500-B430-4F6B-B660-31A23E716E77}" type="presParOf" srcId="{BDD38E41-5C9F-440C-B8FB-2C36130D2827}" destId="{996863D7-BB64-4D2C-A924-B2BA7E0961EB}" srcOrd="3" destOrd="0" presId="urn:microsoft.com/office/officeart/2018/5/layout/IconLeafLabelList"/>
    <dgm:cxn modelId="{67A60F85-746B-426C-B89C-836236DEB89E}" type="presParOf" srcId="{A3729019-D2A9-4EA9-9A8D-498795860FEB}" destId="{667A5F9C-61A0-4ED2-B969-521E58B6EAC0}" srcOrd="1" destOrd="0" presId="urn:microsoft.com/office/officeart/2018/5/layout/IconLeafLabelList"/>
    <dgm:cxn modelId="{C11C3313-3EE3-4BE2-931C-0B9766F29285}" type="presParOf" srcId="{A3729019-D2A9-4EA9-9A8D-498795860FEB}" destId="{BF0596AB-2DC6-4C7F-85ED-D404F01F3688}" srcOrd="2" destOrd="0" presId="urn:microsoft.com/office/officeart/2018/5/layout/IconLeafLabelList"/>
    <dgm:cxn modelId="{015336D6-D522-4D6E-A13E-8BE0FC7A3A8E}" type="presParOf" srcId="{BF0596AB-2DC6-4C7F-85ED-D404F01F3688}" destId="{36F5D008-E20D-4A1A-8BD5-8B8B92706A01}" srcOrd="0" destOrd="0" presId="urn:microsoft.com/office/officeart/2018/5/layout/IconLeafLabelList"/>
    <dgm:cxn modelId="{95C8BF09-EF22-4475-9299-E0BCA59E0C31}" type="presParOf" srcId="{BF0596AB-2DC6-4C7F-85ED-D404F01F3688}" destId="{B1184AEB-D5AC-4D3E-833D-BEC92DA60ED2}" srcOrd="1" destOrd="0" presId="urn:microsoft.com/office/officeart/2018/5/layout/IconLeafLabelList"/>
    <dgm:cxn modelId="{78EE36AE-0C2C-4371-A9D2-A12AC59CE391}" type="presParOf" srcId="{BF0596AB-2DC6-4C7F-85ED-D404F01F3688}" destId="{5BB747DF-3F6E-4707-8633-26C6379C7B0A}" srcOrd="2" destOrd="0" presId="urn:microsoft.com/office/officeart/2018/5/layout/IconLeafLabelList"/>
    <dgm:cxn modelId="{05B91F2E-977B-4C3D-8321-35A4D7C36E05}" type="presParOf" srcId="{BF0596AB-2DC6-4C7F-85ED-D404F01F3688}" destId="{EAC4B750-9FCE-4BF6-AA9B-B695F10AEAF9}" srcOrd="3" destOrd="0" presId="urn:microsoft.com/office/officeart/2018/5/layout/IconLeafLabelList"/>
    <dgm:cxn modelId="{732EEA3D-3C15-4A80-AC70-68D3966846A4}" type="presParOf" srcId="{A3729019-D2A9-4EA9-9A8D-498795860FEB}" destId="{015A8A27-4F52-4CA5-88B4-9D99F2541D0D}" srcOrd="3" destOrd="0" presId="urn:microsoft.com/office/officeart/2018/5/layout/IconLeafLabelList"/>
    <dgm:cxn modelId="{E3CA0202-30AD-4188-ACD8-E464A7187BEC}" type="presParOf" srcId="{A3729019-D2A9-4EA9-9A8D-498795860FEB}" destId="{A80171F5-9D94-49A5-B979-102584E38327}" srcOrd="4" destOrd="0" presId="urn:microsoft.com/office/officeart/2018/5/layout/IconLeafLabelList"/>
    <dgm:cxn modelId="{ABC09E90-F0E3-4820-A81F-71DF96EE9D4C}" type="presParOf" srcId="{A80171F5-9D94-49A5-B979-102584E38327}" destId="{61F0923E-55FA-4778-ACAC-CDE66DE6B280}" srcOrd="0" destOrd="0" presId="urn:microsoft.com/office/officeart/2018/5/layout/IconLeafLabelList"/>
    <dgm:cxn modelId="{D440FCD9-ED79-47E2-89F0-FA9127C6D862}" type="presParOf" srcId="{A80171F5-9D94-49A5-B979-102584E38327}" destId="{53529C1C-FD98-4710-A0BC-7B068BF649EF}" srcOrd="1" destOrd="0" presId="urn:microsoft.com/office/officeart/2018/5/layout/IconLeafLabelList"/>
    <dgm:cxn modelId="{7D7DB216-EFCF-4925-B31C-300A0311A5F7}" type="presParOf" srcId="{A80171F5-9D94-49A5-B979-102584E38327}" destId="{79FBA02A-95A1-4EBC-8384-DF834A86CF52}" srcOrd="2" destOrd="0" presId="urn:microsoft.com/office/officeart/2018/5/layout/IconLeafLabelList"/>
    <dgm:cxn modelId="{E1CDC4A1-1B98-4E8C-B655-A3D56EC3E0DB}" type="presParOf" srcId="{A80171F5-9D94-49A5-B979-102584E38327}" destId="{7A7FE1F2-C759-4C7E-9A8F-9EB5629410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B8A40D-B674-4986-9F24-F65B1E4D8B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414EF4B-3A8B-4D53-BF13-8735E956CDC3}">
      <dgm:prSet/>
      <dgm:spPr/>
      <dgm:t>
        <a:bodyPr/>
        <a:lstStyle/>
        <a:p>
          <a:r>
            <a:rPr lang="en-US"/>
            <a:t>Ce que l’on a pu faire</a:t>
          </a:r>
        </a:p>
      </dgm:t>
    </dgm:pt>
    <dgm:pt modelId="{8A7A39E2-E0D7-4EE8-AF4E-7CDA21F12C2D}" type="parTrans" cxnId="{5D1EA480-AA41-48F2-9037-D27B0CB54373}">
      <dgm:prSet/>
      <dgm:spPr/>
      <dgm:t>
        <a:bodyPr/>
        <a:lstStyle/>
        <a:p>
          <a:endParaRPr lang="en-US"/>
        </a:p>
      </dgm:t>
    </dgm:pt>
    <dgm:pt modelId="{3FE0BB1D-F8FF-4FCA-8321-C6D3165B6821}" type="sibTrans" cxnId="{5D1EA480-AA41-48F2-9037-D27B0CB54373}">
      <dgm:prSet/>
      <dgm:spPr/>
      <dgm:t>
        <a:bodyPr/>
        <a:lstStyle/>
        <a:p>
          <a:endParaRPr lang="en-US"/>
        </a:p>
      </dgm:t>
    </dgm:pt>
    <dgm:pt modelId="{61F579B3-B836-4D05-8FE0-2E0EDD069145}">
      <dgm:prSet/>
      <dgm:spPr/>
      <dgm:t>
        <a:bodyPr/>
        <a:lstStyle/>
        <a:p>
          <a:r>
            <a:rPr lang="en-US" dirty="0"/>
            <a:t>Daily Stand-up meeting (15 minutes max)</a:t>
          </a:r>
        </a:p>
      </dgm:t>
    </dgm:pt>
    <dgm:pt modelId="{A5BC4481-62F1-4B7C-B615-A977AEF483E7}" type="parTrans" cxnId="{DF76FFA2-149C-4999-A617-7A74651F902F}">
      <dgm:prSet/>
      <dgm:spPr/>
      <dgm:t>
        <a:bodyPr/>
        <a:lstStyle/>
        <a:p>
          <a:endParaRPr lang="en-US"/>
        </a:p>
      </dgm:t>
    </dgm:pt>
    <dgm:pt modelId="{3C9CFB7F-9F9C-4F00-B491-A93A2A78D551}" type="sibTrans" cxnId="{DF76FFA2-149C-4999-A617-7A74651F902F}">
      <dgm:prSet/>
      <dgm:spPr/>
      <dgm:t>
        <a:bodyPr/>
        <a:lstStyle/>
        <a:p>
          <a:endParaRPr lang="en-US"/>
        </a:p>
      </dgm:t>
    </dgm:pt>
    <dgm:pt modelId="{CDFF021D-9CF1-4B82-A811-60335E6239C2}">
      <dgm:prSet/>
      <dgm:spPr/>
      <dgm:t>
        <a:bodyPr/>
        <a:lstStyle/>
        <a:p>
          <a:r>
            <a:rPr lang="en-US" dirty="0"/>
            <a:t>2 sprints de 2 </a:t>
          </a:r>
          <a:r>
            <a:rPr lang="en-US" dirty="0" err="1"/>
            <a:t>semaines</a:t>
          </a:r>
          <a:endParaRPr lang="en-US" dirty="0"/>
        </a:p>
      </dgm:t>
    </dgm:pt>
    <dgm:pt modelId="{F04D3ADB-2C6C-47E4-AAD6-BF8576367972}" type="parTrans" cxnId="{6EA2796B-D55A-4F6C-99A6-3226F3A9217E}">
      <dgm:prSet/>
      <dgm:spPr/>
      <dgm:t>
        <a:bodyPr/>
        <a:lstStyle/>
        <a:p>
          <a:endParaRPr lang="en-US"/>
        </a:p>
      </dgm:t>
    </dgm:pt>
    <dgm:pt modelId="{77C12B7D-E5CF-469A-BF7B-71597F8B8652}" type="sibTrans" cxnId="{6EA2796B-D55A-4F6C-99A6-3226F3A9217E}">
      <dgm:prSet/>
      <dgm:spPr/>
      <dgm:t>
        <a:bodyPr/>
        <a:lstStyle/>
        <a:p>
          <a:endParaRPr lang="en-US"/>
        </a:p>
      </dgm:t>
    </dgm:pt>
    <dgm:pt modelId="{A9DF08AA-A2F9-45DB-AF8E-97E30629A693}" type="pres">
      <dgm:prSet presAssocID="{BBB8A40D-B674-4986-9F24-F65B1E4D8B59}" presName="root" presStyleCnt="0">
        <dgm:presLayoutVars>
          <dgm:dir/>
          <dgm:resizeHandles val="exact"/>
        </dgm:presLayoutVars>
      </dgm:prSet>
      <dgm:spPr/>
    </dgm:pt>
    <dgm:pt modelId="{D11C7AAD-4B7A-4B4E-85DA-37CB60196571}" type="pres">
      <dgm:prSet presAssocID="{8414EF4B-3A8B-4D53-BF13-8735E956CDC3}" presName="compNode" presStyleCnt="0"/>
      <dgm:spPr/>
    </dgm:pt>
    <dgm:pt modelId="{FCB3CFBD-DB79-4372-AFCD-E57819EF74AB}" type="pres">
      <dgm:prSet presAssocID="{8414EF4B-3A8B-4D53-BF13-8735E956CD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B4A41D6-DCEB-48E3-B92D-89323A032975}" type="pres">
      <dgm:prSet presAssocID="{8414EF4B-3A8B-4D53-BF13-8735E956CDC3}" presName="spaceRect" presStyleCnt="0"/>
      <dgm:spPr/>
    </dgm:pt>
    <dgm:pt modelId="{F796619E-ECC5-4E1E-9B35-531AD923FCF4}" type="pres">
      <dgm:prSet presAssocID="{8414EF4B-3A8B-4D53-BF13-8735E956CDC3}" presName="textRect" presStyleLbl="revTx" presStyleIdx="0" presStyleCnt="3">
        <dgm:presLayoutVars>
          <dgm:chMax val="1"/>
          <dgm:chPref val="1"/>
        </dgm:presLayoutVars>
      </dgm:prSet>
      <dgm:spPr/>
    </dgm:pt>
    <dgm:pt modelId="{C9CB4760-C1F5-41D0-AE6F-16274F5DFB9C}" type="pres">
      <dgm:prSet presAssocID="{3FE0BB1D-F8FF-4FCA-8321-C6D3165B6821}" presName="sibTrans" presStyleCnt="0"/>
      <dgm:spPr/>
    </dgm:pt>
    <dgm:pt modelId="{45B5C870-DE58-49F2-A260-B4F78E284FEF}" type="pres">
      <dgm:prSet presAssocID="{61F579B3-B836-4D05-8FE0-2E0EDD069145}" presName="compNode" presStyleCnt="0"/>
      <dgm:spPr/>
    </dgm:pt>
    <dgm:pt modelId="{09AC2737-744F-423E-9BFA-48E3CFAE0227}" type="pres">
      <dgm:prSet presAssocID="{61F579B3-B836-4D05-8FE0-2E0EDD0691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11F0B44-1E04-47B1-BA14-097A1FBD7F92}" type="pres">
      <dgm:prSet presAssocID="{61F579B3-B836-4D05-8FE0-2E0EDD069145}" presName="spaceRect" presStyleCnt="0"/>
      <dgm:spPr/>
    </dgm:pt>
    <dgm:pt modelId="{C4CCB1AE-45D0-4EC6-B319-A5579D134041}" type="pres">
      <dgm:prSet presAssocID="{61F579B3-B836-4D05-8FE0-2E0EDD069145}" presName="textRect" presStyleLbl="revTx" presStyleIdx="1" presStyleCnt="3">
        <dgm:presLayoutVars>
          <dgm:chMax val="1"/>
          <dgm:chPref val="1"/>
        </dgm:presLayoutVars>
      </dgm:prSet>
      <dgm:spPr/>
    </dgm:pt>
    <dgm:pt modelId="{B6321C8D-2125-4B18-BBF7-CD61139C9ADC}" type="pres">
      <dgm:prSet presAssocID="{3C9CFB7F-9F9C-4F00-B491-A93A2A78D551}" presName="sibTrans" presStyleCnt="0"/>
      <dgm:spPr/>
    </dgm:pt>
    <dgm:pt modelId="{EC6EAB49-C0F9-4DCB-B626-09A61A809A5A}" type="pres">
      <dgm:prSet presAssocID="{CDFF021D-9CF1-4B82-A811-60335E6239C2}" presName="compNode" presStyleCnt="0"/>
      <dgm:spPr/>
    </dgm:pt>
    <dgm:pt modelId="{5DC95D4F-9757-458A-8480-061842ECA0A6}" type="pres">
      <dgm:prSet presAssocID="{CDFF021D-9CF1-4B82-A811-60335E6239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7AAFF5B-9B3B-4B6F-B971-11AC2ABB68C6}" type="pres">
      <dgm:prSet presAssocID="{CDFF021D-9CF1-4B82-A811-60335E6239C2}" presName="spaceRect" presStyleCnt="0"/>
      <dgm:spPr/>
    </dgm:pt>
    <dgm:pt modelId="{AE1F7720-AB2A-4C42-86CF-0E1B87242623}" type="pres">
      <dgm:prSet presAssocID="{CDFF021D-9CF1-4B82-A811-60335E6239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A8FE04-ECEE-4513-9975-313C84DBD49C}" type="presOf" srcId="{BBB8A40D-B674-4986-9F24-F65B1E4D8B59}" destId="{A9DF08AA-A2F9-45DB-AF8E-97E30629A693}" srcOrd="0" destOrd="0" presId="urn:microsoft.com/office/officeart/2018/2/layout/IconLabelList"/>
    <dgm:cxn modelId="{8F25AD48-594D-4618-AB10-1A74E15F96AB}" type="presOf" srcId="{CDFF021D-9CF1-4B82-A811-60335E6239C2}" destId="{AE1F7720-AB2A-4C42-86CF-0E1B87242623}" srcOrd="0" destOrd="0" presId="urn:microsoft.com/office/officeart/2018/2/layout/IconLabelList"/>
    <dgm:cxn modelId="{6EA2796B-D55A-4F6C-99A6-3226F3A9217E}" srcId="{BBB8A40D-B674-4986-9F24-F65B1E4D8B59}" destId="{CDFF021D-9CF1-4B82-A811-60335E6239C2}" srcOrd="2" destOrd="0" parTransId="{F04D3ADB-2C6C-47E4-AAD6-BF8576367972}" sibTransId="{77C12B7D-E5CF-469A-BF7B-71597F8B8652}"/>
    <dgm:cxn modelId="{5D1EA480-AA41-48F2-9037-D27B0CB54373}" srcId="{BBB8A40D-B674-4986-9F24-F65B1E4D8B59}" destId="{8414EF4B-3A8B-4D53-BF13-8735E956CDC3}" srcOrd="0" destOrd="0" parTransId="{8A7A39E2-E0D7-4EE8-AF4E-7CDA21F12C2D}" sibTransId="{3FE0BB1D-F8FF-4FCA-8321-C6D3165B6821}"/>
    <dgm:cxn modelId="{DF76FFA2-149C-4999-A617-7A74651F902F}" srcId="{BBB8A40D-B674-4986-9F24-F65B1E4D8B59}" destId="{61F579B3-B836-4D05-8FE0-2E0EDD069145}" srcOrd="1" destOrd="0" parTransId="{A5BC4481-62F1-4B7C-B615-A977AEF483E7}" sibTransId="{3C9CFB7F-9F9C-4F00-B491-A93A2A78D551}"/>
    <dgm:cxn modelId="{3867B3D0-1872-43EF-BBBD-5E5ED403FEB4}" type="presOf" srcId="{61F579B3-B836-4D05-8FE0-2E0EDD069145}" destId="{C4CCB1AE-45D0-4EC6-B319-A5579D134041}" srcOrd="0" destOrd="0" presId="urn:microsoft.com/office/officeart/2018/2/layout/IconLabelList"/>
    <dgm:cxn modelId="{5F5F1BF0-8B86-4F34-B620-0DC95D924B39}" type="presOf" srcId="{8414EF4B-3A8B-4D53-BF13-8735E956CDC3}" destId="{F796619E-ECC5-4E1E-9B35-531AD923FCF4}" srcOrd="0" destOrd="0" presId="urn:microsoft.com/office/officeart/2018/2/layout/IconLabelList"/>
    <dgm:cxn modelId="{A1ACD781-1E9C-42DF-9B22-E61480308850}" type="presParOf" srcId="{A9DF08AA-A2F9-45DB-AF8E-97E30629A693}" destId="{D11C7AAD-4B7A-4B4E-85DA-37CB60196571}" srcOrd="0" destOrd="0" presId="urn:microsoft.com/office/officeart/2018/2/layout/IconLabelList"/>
    <dgm:cxn modelId="{B73D3AE0-CED7-4AE4-97CA-C8237059C539}" type="presParOf" srcId="{D11C7AAD-4B7A-4B4E-85DA-37CB60196571}" destId="{FCB3CFBD-DB79-4372-AFCD-E57819EF74AB}" srcOrd="0" destOrd="0" presId="urn:microsoft.com/office/officeart/2018/2/layout/IconLabelList"/>
    <dgm:cxn modelId="{9DEA5B3D-AB7E-4528-BC7C-2F6EFEB37A62}" type="presParOf" srcId="{D11C7AAD-4B7A-4B4E-85DA-37CB60196571}" destId="{0B4A41D6-DCEB-48E3-B92D-89323A032975}" srcOrd="1" destOrd="0" presId="urn:microsoft.com/office/officeart/2018/2/layout/IconLabelList"/>
    <dgm:cxn modelId="{05CA6151-C028-4C22-B86C-F5AAD9004FAB}" type="presParOf" srcId="{D11C7AAD-4B7A-4B4E-85DA-37CB60196571}" destId="{F796619E-ECC5-4E1E-9B35-531AD923FCF4}" srcOrd="2" destOrd="0" presId="urn:microsoft.com/office/officeart/2018/2/layout/IconLabelList"/>
    <dgm:cxn modelId="{B313ABC3-3A33-4018-9B3D-2DAA76BBF294}" type="presParOf" srcId="{A9DF08AA-A2F9-45DB-AF8E-97E30629A693}" destId="{C9CB4760-C1F5-41D0-AE6F-16274F5DFB9C}" srcOrd="1" destOrd="0" presId="urn:microsoft.com/office/officeart/2018/2/layout/IconLabelList"/>
    <dgm:cxn modelId="{6989247C-627B-4969-A96C-2285E5470671}" type="presParOf" srcId="{A9DF08AA-A2F9-45DB-AF8E-97E30629A693}" destId="{45B5C870-DE58-49F2-A260-B4F78E284FEF}" srcOrd="2" destOrd="0" presId="urn:microsoft.com/office/officeart/2018/2/layout/IconLabelList"/>
    <dgm:cxn modelId="{EA61E663-727F-4128-8352-B31322038AAE}" type="presParOf" srcId="{45B5C870-DE58-49F2-A260-B4F78E284FEF}" destId="{09AC2737-744F-423E-9BFA-48E3CFAE0227}" srcOrd="0" destOrd="0" presId="urn:microsoft.com/office/officeart/2018/2/layout/IconLabelList"/>
    <dgm:cxn modelId="{D70899D8-CB5D-4085-A955-03F21439EC91}" type="presParOf" srcId="{45B5C870-DE58-49F2-A260-B4F78E284FEF}" destId="{E11F0B44-1E04-47B1-BA14-097A1FBD7F92}" srcOrd="1" destOrd="0" presId="urn:microsoft.com/office/officeart/2018/2/layout/IconLabelList"/>
    <dgm:cxn modelId="{E62B71F5-ED12-4918-A670-522C6D674516}" type="presParOf" srcId="{45B5C870-DE58-49F2-A260-B4F78E284FEF}" destId="{C4CCB1AE-45D0-4EC6-B319-A5579D134041}" srcOrd="2" destOrd="0" presId="urn:microsoft.com/office/officeart/2018/2/layout/IconLabelList"/>
    <dgm:cxn modelId="{3369FB5E-3FB5-4821-B87C-D4F7B82D814C}" type="presParOf" srcId="{A9DF08AA-A2F9-45DB-AF8E-97E30629A693}" destId="{B6321C8D-2125-4B18-BBF7-CD61139C9ADC}" srcOrd="3" destOrd="0" presId="urn:microsoft.com/office/officeart/2018/2/layout/IconLabelList"/>
    <dgm:cxn modelId="{23DF122C-BFAE-4782-9CE6-937B949701A7}" type="presParOf" srcId="{A9DF08AA-A2F9-45DB-AF8E-97E30629A693}" destId="{EC6EAB49-C0F9-4DCB-B626-09A61A809A5A}" srcOrd="4" destOrd="0" presId="urn:microsoft.com/office/officeart/2018/2/layout/IconLabelList"/>
    <dgm:cxn modelId="{2218A749-D253-40E1-A1A5-B1EDD1C24C1A}" type="presParOf" srcId="{EC6EAB49-C0F9-4DCB-B626-09A61A809A5A}" destId="{5DC95D4F-9757-458A-8480-061842ECA0A6}" srcOrd="0" destOrd="0" presId="urn:microsoft.com/office/officeart/2018/2/layout/IconLabelList"/>
    <dgm:cxn modelId="{CA368DF9-C399-4718-A76F-9453CF5C9F57}" type="presParOf" srcId="{EC6EAB49-C0F9-4DCB-B626-09A61A809A5A}" destId="{D7AAFF5B-9B3B-4B6F-B971-11AC2ABB68C6}" srcOrd="1" destOrd="0" presId="urn:microsoft.com/office/officeart/2018/2/layout/IconLabelList"/>
    <dgm:cxn modelId="{A2B6208A-8BDC-4CB6-A647-AA61F16E574F}" type="presParOf" srcId="{EC6EAB49-C0F9-4DCB-B626-09A61A809A5A}" destId="{AE1F7720-AB2A-4C42-86CF-0E1B872426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defRPr cap="all"/>
          </a:pPr>
          <a:r>
            <a:rPr lang="en-US"/>
            <a:t>Serveur 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defRPr cap="all"/>
          </a:pPr>
          <a:r>
            <a:rPr lang="en-US"/>
            <a:t>Interface Utilisateur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defRPr cap="all"/>
          </a:pPr>
          <a:r>
            <a:rPr lang="en-US"/>
            <a:t>Nagivation entre les activités Android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3"/>
      <dgm:spPr/>
    </dgm:pt>
    <dgm:pt modelId="{E3EC4BD0-231D-44CB-91C6-DFD63DA8FCDA}" type="pres">
      <dgm:prSet presAssocID="{F80AC925-2F72-489E-B3EF-928739DAAAA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3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3"/>
      <dgm:spPr/>
    </dgm:pt>
    <dgm:pt modelId="{EF65853B-3DB8-48FA-998B-4013775780EF}" type="pres">
      <dgm:prSet presAssocID="{BDA15D35-6003-47F9-8489-F2805A70E43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51D9923C-7A3F-4A03-88F2-C77B044AC5A4}" type="presOf" srcId="{BDA15D35-6003-47F9-8489-F2805A70E435}" destId="{F8DC8407-8B5F-461A-AAFF-3E2C683FAFEF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484E1B41-BE95-4855-9AA3-C8FBC049B8A1}" type="presParOf" srcId="{9F3F715C-1D5B-4C94-BA9A-5DA4C541F4C3}" destId="{0EC98E32-1452-4B48-AE76-7621EECB8718}" srcOrd="2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  <dgm:cxn modelId="{22D0E0BD-101E-4CE5-8E11-748B70C3EB5B}" type="presParOf" srcId="{9F3F715C-1D5B-4C94-BA9A-5DA4C541F4C3}" destId="{80355ABE-6593-4819-AD42-8625652B8601}" srcOrd="3" destOrd="0" presId="urn:microsoft.com/office/officeart/2018/5/layout/IconCircleLabelList"/>
    <dgm:cxn modelId="{18CF12DC-D274-4A73-B6FD-A1ED73FEBB1B}" type="presParOf" srcId="{9F3F715C-1D5B-4C94-BA9A-5DA4C541F4C3}" destId="{677B01C0-7951-43EE-9623-04737BC15AE3}" srcOrd="4" destOrd="0" presId="urn:microsoft.com/office/officeart/2018/5/layout/IconCircleLabelList"/>
    <dgm:cxn modelId="{67D2FEA6-39A8-438A-8FC1-1918B60CC1F7}" type="presParOf" srcId="{677B01C0-7951-43EE-9623-04737BC15AE3}" destId="{0CCD5A54-E709-42D5-93CE-13C48DF7594E}" srcOrd="0" destOrd="0" presId="urn:microsoft.com/office/officeart/2018/5/layout/IconCircleLabelList"/>
    <dgm:cxn modelId="{6F0FC80A-97EE-43ED-B05D-05CF19840CB3}" type="presParOf" srcId="{677B01C0-7951-43EE-9623-04737BC15AE3}" destId="{EF65853B-3DB8-48FA-998B-4013775780EF}" srcOrd="1" destOrd="0" presId="urn:microsoft.com/office/officeart/2018/5/layout/IconCircleLabelList"/>
    <dgm:cxn modelId="{7BFE1A72-566F-4C09-84E4-747758A81394}" type="presParOf" srcId="{677B01C0-7951-43EE-9623-04737BC15AE3}" destId="{E8CB5C3A-2012-4705-BF88-8D394FB6E35B}" srcOrd="2" destOrd="0" presId="urn:microsoft.com/office/officeart/2018/5/layout/IconCircleLabelList"/>
    <dgm:cxn modelId="{FD9C39D7-4EBE-4B40-9517-5EC0D5FB5F83}" type="presParOf" srcId="{677B01C0-7951-43EE-9623-04737BC15AE3}" destId="{F8DC8407-8B5F-461A-AAFF-3E2C683FAF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E3ACF6-9AC1-4F4C-9329-1C4C939979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1CE27-C069-4351-912E-3147FB2D0848}">
      <dgm:prSet/>
      <dgm:spPr/>
      <dgm:t>
        <a:bodyPr/>
        <a:lstStyle/>
        <a:p>
          <a:pPr>
            <a:defRPr cap="all"/>
          </a:pPr>
          <a:r>
            <a:rPr lang="en-US"/>
            <a:t>Connexion au Cloud (serveur Node.js)</a:t>
          </a:r>
        </a:p>
      </dgm:t>
    </dgm:pt>
    <dgm:pt modelId="{E2A41484-3415-4B3E-8760-95515578C245}" type="parTrans" cxnId="{1E0497DF-27B0-485E-B4DB-555D72F17716}">
      <dgm:prSet/>
      <dgm:spPr/>
      <dgm:t>
        <a:bodyPr/>
        <a:lstStyle/>
        <a:p>
          <a:endParaRPr lang="en-US"/>
        </a:p>
      </dgm:t>
    </dgm:pt>
    <dgm:pt modelId="{B8E6390C-25D4-4CFA-A443-14E6C55124DE}" type="sibTrans" cxnId="{1E0497DF-27B0-485E-B4DB-555D72F17716}">
      <dgm:prSet/>
      <dgm:spPr/>
      <dgm:t>
        <a:bodyPr/>
        <a:lstStyle/>
        <a:p>
          <a:endParaRPr lang="en-US"/>
        </a:p>
      </dgm:t>
    </dgm:pt>
    <dgm:pt modelId="{165B078C-F46E-4B3E-8F53-5AB2383E83A2}">
      <dgm:prSet/>
      <dgm:spPr/>
      <dgm:t>
        <a:bodyPr/>
        <a:lstStyle/>
        <a:p>
          <a:pPr>
            <a:defRPr cap="all"/>
          </a:pPr>
          <a:r>
            <a:rPr lang="en-US"/>
            <a:t>Récupération des articles du Cloud</a:t>
          </a:r>
        </a:p>
      </dgm:t>
    </dgm:pt>
    <dgm:pt modelId="{7369D1CF-3F0A-431E-9EB4-972766E9AD6D}" type="parTrans" cxnId="{69FA76A6-9935-43C1-AEB6-5A3E4678966D}">
      <dgm:prSet/>
      <dgm:spPr/>
      <dgm:t>
        <a:bodyPr/>
        <a:lstStyle/>
        <a:p>
          <a:endParaRPr lang="en-US"/>
        </a:p>
      </dgm:t>
    </dgm:pt>
    <dgm:pt modelId="{A8F95CEC-2A20-497B-A60D-F10D0FC96728}" type="sibTrans" cxnId="{69FA76A6-9935-43C1-AEB6-5A3E4678966D}">
      <dgm:prSet/>
      <dgm:spPr/>
      <dgm:t>
        <a:bodyPr/>
        <a:lstStyle/>
        <a:p>
          <a:endParaRPr lang="en-US"/>
        </a:p>
      </dgm:t>
    </dgm:pt>
    <dgm:pt modelId="{6526B177-D662-4668-8616-808237069116}" type="pres">
      <dgm:prSet presAssocID="{D8E3ACF6-9AC1-4F4C-9329-1C4C9399793F}" presName="root" presStyleCnt="0">
        <dgm:presLayoutVars>
          <dgm:dir/>
          <dgm:resizeHandles val="exact"/>
        </dgm:presLayoutVars>
      </dgm:prSet>
      <dgm:spPr/>
    </dgm:pt>
    <dgm:pt modelId="{6A45BB02-34D0-45A9-A3CD-C2F327B37303}" type="pres">
      <dgm:prSet presAssocID="{9CC1CE27-C069-4351-912E-3147FB2D0848}" presName="compNode" presStyleCnt="0"/>
      <dgm:spPr/>
    </dgm:pt>
    <dgm:pt modelId="{8E70F587-1058-4FDD-B731-9E8A2A3748C1}" type="pres">
      <dgm:prSet presAssocID="{9CC1CE27-C069-4351-912E-3147FB2D084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89449CC-CB03-43F6-8662-8BCB68BA7EF8}" type="pres">
      <dgm:prSet presAssocID="{9CC1CE27-C069-4351-912E-3147FB2D08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77C534D-04AA-49E4-A7DB-6F36B4A0D3E4}" type="pres">
      <dgm:prSet presAssocID="{9CC1CE27-C069-4351-912E-3147FB2D0848}" presName="spaceRect" presStyleCnt="0"/>
      <dgm:spPr/>
    </dgm:pt>
    <dgm:pt modelId="{C5EEE785-D9E6-4B7D-8516-E66E12928DC9}" type="pres">
      <dgm:prSet presAssocID="{9CC1CE27-C069-4351-912E-3147FB2D0848}" presName="textRect" presStyleLbl="revTx" presStyleIdx="0" presStyleCnt="2">
        <dgm:presLayoutVars>
          <dgm:chMax val="1"/>
          <dgm:chPref val="1"/>
        </dgm:presLayoutVars>
      </dgm:prSet>
      <dgm:spPr/>
    </dgm:pt>
    <dgm:pt modelId="{FF6A1433-5008-42B3-8191-F6E998040096}" type="pres">
      <dgm:prSet presAssocID="{B8E6390C-25D4-4CFA-A443-14E6C55124DE}" presName="sibTrans" presStyleCnt="0"/>
      <dgm:spPr/>
    </dgm:pt>
    <dgm:pt modelId="{3CA07B93-7824-43E9-9C31-686A9A1FC5D2}" type="pres">
      <dgm:prSet presAssocID="{165B078C-F46E-4B3E-8F53-5AB2383E83A2}" presName="compNode" presStyleCnt="0"/>
      <dgm:spPr/>
    </dgm:pt>
    <dgm:pt modelId="{C1315EA1-150D-454B-BCC8-DC57E9F59A2D}" type="pres">
      <dgm:prSet presAssocID="{165B078C-F46E-4B3E-8F53-5AB2383E83A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735099F-5919-42D8-9737-7BC77FF473E9}" type="pres">
      <dgm:prSet presAssocID="{165B078C-F46E-4B3E-8F53-5AB2383E83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B98A12B-DCC8-4A08-9E25-9BDDA701BFBC}" type="pres">
      <dgm:prSet presAssocID="{165B078C-F46E-4B3E-8F53-5AB2383E83A2}" presName="spaceRect" presStyleCnt="0"/>
      <dgm:spPr/>
    </dgm:pt>
    <dgm:pt modelId="{75561DDA-19B8-48F7-ADC5-501164833489}" type="pres">
      <dgm:prSet presAssocID="{165B078C-F46E-4B3E-8F53-5AB2383E83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83723B-571A-4B1D-9A98-368956551283}" type="presOf" srcId="{D8E3ACF6-9AC1-4F4C-9329-1C4C9399793F}" destId="{6526B177-D662-4668-8616-808237069116}" srcOrd="0" destOrd="0" presId="urn:microsoft.com/office/officeart/2018/5/layout/IconLeafLabelList"/>
    <dgm:cxn modelId="{E8DAF84F-395A-47C8-9F03-1C3C9A1EC268}" type="presOf" srcId="{9CC1CE27-C069-4351-912E-3147FB2D0848}" destId="{C5EEE785-D9E6-4B7D-8516-E66E12928DC9}" srcOrd="0" destOrd="0" presId="urn:microsoft.com/office/officeart/2018/5/layout/IconLeafLabelList"/>
    <dgm:cxn modelId="{50517A97-F70D-4653-A65F-751D25B02267}" type="presOf" srcId="{165B078C-F46E-4B3E-8F53-5AB2383E83A2}" destId="{75561DDA-19B8-48F7-ADC5-501164833489}" srcOrd="0" destOrd="0" presId="urn:microsoft.com/office/officeart/2018/5/layout/IconLeafLabelList"/>
    <dgm:cxn modelId="{69FA76A6-9935-43C1-AEB6-5A3E4678966D}" srcId="{D8E3ACF6-9AC1-4F4C-9329-1C4C9399793F}" destId="{165B078C-F46E-4B3E-8F53-5AB2383E83A2}" srcOrd="1" destOrd="0" parTransId="{7369D1CF-3F0A-431E-9EB4-972766E9AD6D}" sibTransId="{A8F95CEC-2A20-497B-A60D-F10D0FC96728}"/>
    <dgm:cxn modelId="{1E0497DF-27B0-485E-B4DB-555D72F17716}" srcId="{D8E3ACF6-9AC1-4F4C-9329-1C4C9399793F}" destId="{9CC1CE27-C069-4351-912E-3147FB2D0848}" srcOrd="0" destOrd="0" parTransId="{E2A41484-3415-4B3E-8760-95515578C245}" sibTransId="{B8E6390C-25D4-4CFA-A443-14E6C55124DE}"/>
    <dgm:cxn modelId="{140DAE49-C8B0-4FC6-9DA8-5D2DAA62A712}" type="presParOf" srcId="{6526B177-D662-4668-8616-808237069116}" destId="{6A45BB02-34D0-45A9-A3CD-C2F327B37303}" srcOrd="0" destOrd="0" presId="urn:microsoft.com/office/officeart/2018/5/layout/IconLeafLabelList"/>
    <dgm:cxn modelId="{604D6224-D54E-4F46-BDB3-3F8BEDC25C58}" type="presParOf" srcId="{6A45BB02-34D0-45A9-A3CD-C2F327B37303}" destId="{8E70F587-1058-4FDD-B731-9E8A2A3748C1}" srcOrd="0" destOrd="0" presId="urn:microsoft.com/office/officeart/2018/5/layout/IconLeafLabelList"/>
    <dgm:cxn modelId="{8746C3F0-E880-4153-854F-8878758B7BDC}" type="presParOf" srcId="{6A45BB02-34D0-45A9-A3CD-C2F327B37303}" destId="{189449CC-CB03-43F6-8662-8BCB68BA7EF8}" srcOrd="1" destOrd="0" presId="urn:microsoft.com/office/officeart/2018/5/layout/IconLeafLabelList"/>
    <dgm:cxn modelId="{E2660F93-39EF-4293-9990-441DA2C7847D}" type="presParOf" srcId="{6A45BB02-34D0-45A9-A3CD-C2F327B37303}" destId="{677C534D-04AA-49E4-A7DB-6F36B4A0D3E4}" srcOrd="2" destOrd="0" presId="urn:microsoft.com/office/officeart/2018/5/layout/IconLeafLabelList"/>
    <dgm:cxn modelId="{AF37B13F-8700-4F08-BA43-CB774EBC9E2F}" type="presParOf" srcId="{6A45BB02-34D0-45A9-A3CD-C2F327B37303}" destId="{C5EEE785-D9E6-4B7D-8516-E66E12928DC9}" srcOrd="3" destOrd="0" presId="urn:microsoft.com/office/officeart/2018/5/layout/IconLeafLabelList"/>
    <dgm:cxn modelId="{468529F8-0FC8-42C2-9577-0C755A60904D}" type="presParOf" srcId="{6526B177-D662-4668-8616-808237069116}" destId="{FF6A1433-5008-42B3-8191-F6E998040096}" srcOrd="1" destOrd="0" presId="urn:microsoft.com/office/officeart/2018/5/layout/IconLeafLabelList"/>
    <dgm:cxn modelId="{A2EDB597-9F8C-455D-BECF-7B7E5DA10B13}" type="presParOf" srcId="{6526B177-D662-4668-8616-808237069116}" destId="{3CA07B93-7824-43E9-9C31-686A9A1FC5D2}" srcOrd="2" destOrd="0" presId="urn:microsoft.com/office/officeart/2018/5/layout/IconLeafLabelList"/>
    <dgm:cxn modelId="{363E0D8E-E476-4607-B81B-EF6FB7B124E5}" type="presParOf" srcId="{3CA07B93-7824-43E9-9C31-686A9A1FC5D2}" destId="{C1315EA1-150D-454B-BCC8-DC57E9F59A2D}" srcOrd="0" destOrd="0" presId="urn:microsoft.com/office/officeart/2018/5/layout/IconLeafLabelList"/>
    <dgm:cxn modelId="{39A09C82-F000-4CF6-A32B-01C6B2974902}" type="presParOf" srcId="{3CA07B93-7824-43E9-9C31-686A9A1FC5D2}" destId="{7735099F-5919-42D8-9737-7BC77FF473E9}" srcOrd="1" destOrd="0" presId="urn:microsoft.com/office/officeart/2018/5/layout/IconLeafLabelList"/>
    <dgm:cxn modelId="{BD9799AE-6FC3-4613-A3B7-E4CAAAB9D5AC}" type="presParOf" srcId="{3CA07B93-7824-43E9-9C31-686A9A1FC5D2}" destId="{EB98A12B-DCC8-4A08-9E25-9BDDA701BFBC}" srcOrd="2" destOrd="0" presId="urn:microsoft.com/office/officeart/2018/5/layout/IconLeafLabelList"/>
    <dgm:cxn modelId="{1B9DCD9B-49CA-4D67-95AE-42A4E77AA7E2}" type="presParOf" srcId="{3CA07B93-7824-43E9-9C31-686A9A1FC5D2}" destId="{75561DDA-19B8-48F7-ADC5-5011648334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7F3E-B605-4C4B-88C6-C7882CFAA1CD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16B1-EBEB-4772-93B8-A2B35655184C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3819-B92A-4ECE-B677-97FFC50DE829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Application Activity</a:t>
          </a:r>
        </a:p>
      </dsp:txBody>
      <dsp:txXfrm>
        <a:off x="698366" y="719"/>
        <a:ext cx="5890324" cy="604646"/>
      </dsp:txXfrm>
    </dsp:sp>
    <dsp:sp modelId="{16657726-0862-4549-A702-18CC26E6CCEC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A524-3735-439A-B6DB-C3AA110AE7AE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FDC8-799C-4D74-85E7-CF1277E174E5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Login Activity</a:t>
          </a:r>
        </a:p>
      </dsp:txBody>
      <dsp:txXfrm>
        <a:off x="698366" y="756527"/>
        <a:ext cx="5890324" cy="604646"/>
      </dsp:txXfrm>
    </dsp:sp>
    <dsp:sp modelId="{D3343D42-8BF1-4E03-A7D5-70969B20773D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3FC23-45E1-4FD2-ACEC-B1A8FFF90BEF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E05D-73E3-4397-8E47-BDA5602D03F6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 up Activity</a:t>
          </a:r>
        </a:p>
      </dsp:txBody>
      <dsp:txXfrm>
        <a:off x="698366" y="1512336"/>
        <a:ext cx="5890324" cy="604646"/>
      </dsp:txXfrm>
    </dsp:sp>
    <dsp:sp modelId="{DC427ED4-24C1-4A8E-84E1-E865EC24C187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1B118-AAB7-4D1D-82CA-1D6727C7702C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2DA0-1FAF-4670-BFA8-80ECC81DD04F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 Menu Activity</a:t>
          </a:r>
        </a:p>
      </dsp:txBody>
      <dsp:txXfrm>
        <a:off x="698366" y="2268144"/>
        <a:ext cx="5890324" cy="604646"/>
      </dsp:txXfrm>
    </dsp:sp>
    <dsp:sp modelId="{0EDFCC6C-3491-4A94-ADB9-5D1655F66DD6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AAC1-BEB2-4242-B9CC-9E3E9C06BA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C467-E754-4028-88BA-E9295FF0C0C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Read Article Activity</a:t>
          </a:r>
        </a:p>
      </dsp:txBody>
      <dsp:txXfrm>
        <a:off x="698366" y="3023952"/>
        <a:ext cx="5890324" cy="604646"/>
      </dsp:txXfrm>
    </dsp:sp>
    <dsp:sp modelId="{D7D39F4D-BD08-4447-AC91-8EDE9732627D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98851-FFE9-4568-A944-9E7CE3A52E3D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E951-EC54-4FB8-85A9-9D026F9BD437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Articcle Activity</a:t>
          </a:r>
        </a:p>
      </dsp:txBody>
      <dsp:txXfrm>
        <a:off x="698366" y="3779760"/>
        <a:ext cx="5890324" cy="604646"/>
      </dsp:txXfrm>
    </dsp:sp>
    <dsp:sp modelId="{E6ADB72C-B0FF-4340-A249-1F07A5AB0062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E091-9585-4422-9860-636AF7E11893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ECD-4E71-47EB-B8E2-BF9D43C08E2C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 Article Activity</a:t>
          </a:r>
        </a:p>
      </dsp:txBody>
      <dsp:txXfrm>
        <a:off x="698366" y="4535568"/>
        <a:ext cx="5890324" cy="604646"/>
      </dsp:txXfrm>
    </dsp:sp>
    <dsp:sp modelId="{B01FC965-DD55-40E4-95C5-471CF2F6BE58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902A-6AB5-4E7A-9847-B03723B46AEA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3909-8854-485A-8536-A6F007C636FF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Delete Artic</a:t>
          </a:r>
          <a:r>
            <a:rPr lang="en-GB" sz="1600" kern="1200"/>
            <a:t>le Activity</a:t>
          </a:r>
          <a:endParaRPr lang="en-US" sz="1600" kern="1200"/>
        </a:p>
      </dsp:txBody>
      <dsp:txXfrm>
        <a:off x="698366" y="5291376"/>
        <a:ext cx="5890324" cy="604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Node</a:t>
          </a:r>
          <a:r>
            <a:rPr lang="en-US" sz="2900" kern="1200"/>
            <a:t>.js Server</a:t>
          </a:r>
          <a:endParaRPr lang="en-US" sz="2900" kern="1200" dirty="0"/>
        </a:p>
      </dsp:txBody>
      <dsp:txXfrm>
        <a:off x="75768" y="3056262"/>
        <a:ext cx="3093750" cy="720000"/>
      </dsp:txXfrm>
    </dsp:sp>
    <dsp:sp modelId="{AF49B849-5366-FA4B-8B3E-5FE0A48E3206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 dirty="0"/>
            <a:t>Docker Container</a:t>
          </a:r>
        </a:p>
      </dsp:txBody>
      <dsp:txXfrm>
        <a:off x="3710925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Cloud Heroku</a:t>
          </a:r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9C59-22E4-4DFF-B3D4-0220F7A368AF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08A5-39F2-4057-8442-A8216EC91FDA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3D7-BB64-4D2C-A924-B2BA7E0961EB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Atlas</a:t>
          </a:r>
        </a:p>
      </dsp:txBody>
      <dsp:txXfrm>
        <a:off x="75768" y="3056262"/>
        <a:ext cx="3093750" cy="720000"/>
      </dsp:txXfrm>
    </dsp:sp>
    <dsp:sp modelId="{36F5D008-E20D-4A1A-8BD5-8B8B92706A01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84AEB-D5AC-4D3E-833D-BEC92DA60ED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4B750-9FCE-4BF6-AA9B-B695F10AEAF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AWS</a:t>
          </a:r>
        </a:p>
      </dsp:txBody>
      <dsp:txXfrm>
        <a:off x="3710925" y="3056262"/>
        <a:ext cx="3093750" cy="720000"/>
      </dsp:txXfrm>
    </dsp:sp>
    <dsp:sp modelId="{61F0923E-55FA-4778-ACAC-CDE66DE6B280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29C1C-FD98-4710-A0BC-7B068BF649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E1F2-C759-4C7E-9A8F-9EB5629410A3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solidFill>
                <a:srgbClr val="00B0F0"/>
              </a:solidFill>
            </a:rPr>
            <a:t>Cluster Kubernetes</a:t>
          </a:r>
        </a:p>
      </dsp:txBody>
      <dsp:txXfrm>
        <a:off x="7346081" y="3056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3CFBD-DB79-4372-AFCD-E57819EF74AB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6619E-ECC5-4E1E-9B35-531AD923FCF4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 que l’on a pu faire</a:t>
          </a:r>
        </a:p>
      </dsp:txBody>
      <dsp:txXfrm>
        <a:off x="174284" y="2753095"/>
        <a:ext cx="3301169" cy="720000"/>
      </dsp:txXfrm>
    </dsp:sp>
    <dsp:sp modelId="{09AC2737-744F-423E-9BFA-48E3CFAE0227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B1AE-45D0-4EC6-B319-A5579D134041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Daily Stand-up meeting (15 minutes max)</a:t>
          </a:r>
        </a:p>
      </dsp:txBody>
      <dsp:txXfrm>
        <a:off x="4053158" y="2753095"/>
        <a:ext cx="3301169" cy="720000"/>
      </dsp:txXfrm>
    </dsp:sp>
    <dsp:sp modelId="{5DC95D4F-9757-458A-8480-061842ECA0A6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7720-AB2A-4C42-86CF-0E1B8724262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 sprints de 2 </a:t>
          </a:r>
          <a:r>
            <a:rPr lang="en-US" sz="2500" kern="1200" dirty="0" err="1"/>
            <a:t>semaines</a:t>
          </a:r>
          <a:endParaRPr lang="en-US" sz="2500" kern="1200" dirty="0"/>
        </a:p>
      </dsp:txBody>
      <dsp:txXfrm>
        <a:off x="7932033" y="2753095"/>
        <a:ext cx="330116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Serveur Node.js</a:t>
          </a:r>
        </a:p>
      </dsp:txBody>
      <dsp:txXfrm>
        <a:off x="75768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Interface Utilisateur</a:t>
          </a:r>
        </a:p>
      </dsp:txBody>
      <dsp:txXfrm>
        <a:off x="3710925" y="3056262"/>
        <a:ext cx="3093750" cy="720000"/>
      </dsp:txXfrm>
    </dsp:sp>
    <dsp:sp modelId="{0CCD5A54-E709-42D5-93CE-13C48DF7594E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Nagivation entre les activités Android</a:t>
          </a:r>
        </a:p>
      </dsp:txBody>
      <dsp:txXfrm>
        <a:off x="7346081" y="3056262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F587-1058-4FDD-B731-9E8A2A3748C1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449CC-CB03-43F6-8662-8BCB68BA7EF8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EE785-D9E6-4B7D-8516-E66E12928DC9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Connexion au Cloud (serveur Node.js)</a:t>
          </a:r>
        </a:p>
      </dsp:txBody>
      <dsp:txXfrm>
        <a:off x="1342800" y="3258762"/>
        <a:ext cx="3600000" cy="720000"/>
      </dsp:txXfrm>
    </dsp:sp>
    <dsp:sp modelId="{C1315EA1-150D-454B-BCC8-DC57E9F59A2D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099F-5919-42D8-9737-7BC77FF473E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1DDA-19B8-48F7-ADC5-501164833489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Récupération des articles du Cloud</a:t>
          </a:r>
        </a:p>
      </dsp:txBody>
      <dsp:txXfrm>
        <a:off x="5572800" y="32587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38EE-3650-9345-93A6-274236650039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5187-4350-C14B-9475-870BEF49B04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13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516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FR" sz="4400">
                <a:solidFill>
                  <a:srgbClr val="000000"/>
                </a:solidFill>
              </a:rPr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FR" sz="1500">
                <a:solidFill>
                  <a:srgbClr val="000000"/>
                </a:solidFill>
              </a:rPr>
              <a:t>Groupe 1</a:t>
            </a:r>
          </a:p>
          <a:p>
            <a:pPr algn="l"/>
            <a:r>
              <a:rPr lang="en-FR" sz="1500">
                <a:solidFill>
                  <a:srgbClr val="000000"/>
                </a:solidFill>
              </a:rPr>
              <a:t>Benjamin BECERRA - Clément S</a:t>
            </a:r>
            <a:r>
              <a:rPr lang="en-GB" sz="1500">
                <a:solidFill>
                  <a:srgbClr val="000000"/>
                </a:solidFill>
              </a:rPr>
              <a:t>TAUNER</a:t>
            </a:r>
            <a:r>
              <a:rPr lang="en-FR" sz="1500">
                <a:solidFill>
                  <a:srgbClr val="000000"/>
                </a:solidFill>
              </a:rPr>
              <a:t> – Thibault TAXIL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F6D71F9-DA48-46EA-88A4-1249B3E31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Agile : 1</a:t>
            </a:r>
            <a:r>
              <a:rPr lang="en-FR" baseline="30000" dirty="0"/>
              <a:t>er</a:t>
            </a:r>
            <a:r>
              <a:rPr lang="en-FR" dirty="0"/>
              <a:t> livrable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93340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Agile : 2</a:t>
            </a:r>
            <a:r>
              <a:rPr lang="en-FR" baseline="30000" dirty="0"/>
              <a:t>e</a:t>
            </a:r>
            <a:r>
              <a:rPr lang="en-FR" dirty="0"/>
              <a:t> livrable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31CC5-24B2-45CC-BA44-175D2EF3D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8299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FR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38D5-55A0-0E44-AF37-46F08159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81" y="122619"/>
            <a:ext cx="5258612" cy="66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FR" sz="4800"/>
              <a:t>Interface utilisateur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3EFC7-FFEC-415B-9A43-E7268660E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340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C43E-E921-854E-A308-16E0A53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Stockage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892E-5650-EA44-815F-2E316F25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4437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API Rest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16150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38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Stockage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04940-6AFF-487B-9FF8-F84E0EC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771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FR" sz="5400"/>
              <a:t>Agile : Implémentation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3904AC-AAF8-4D83-B9AF-6C709288F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9630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Ce que l’on a pas pu faire</a:t>
            </a:r>
          </a:p>
        </p:txBody>
      </p:sp>
    </p:spTree>
    <p:extLst>
      <p:ext uri="{BB962C8B-B14F-4D97-AF65-F5344CB8AC3E}">
        <p14:creationId xmlns:p14="http://schemas.microsoft.com/office/powerpoint/2010/main" val="250493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6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Projet Android</vt:lpstr>
      <vt:lpstr>Architecture</vt:lpstr>
      <vt:lpstr>Interface utilisateur</vt:lpstr>
      <vt:lpstr>Stockage local</vt:lpstr>
      <vt:lpstr>API Rest</vt:lpstr>
      <vt:lpstr>Stockage Cloud</vt:lpstr>
      <vt:lpstr>Agile : Implémentation</vt:lpstr>
      <vt:lpstr>Agile : Implémentation</vt:lpstr>
      <vt:lpstr>Agile : Backlog</vt:lpstr>
      <vt:lpstr>Agile : 1er livrable</vt:lpstr>
      <vt:lpstr>Agile : 2e livrable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Clement STAUNER</dc:creator>
  <cp:lastModifiedBy>Clement STAUNER</cp:lastModifiedBy>
  <cp:revision>1</cp:revision>
  <dcterms:created xsi:type="dcterms:W3CDTF">2020-12-07T17:50:52Z</dcterms:created>
  <dcterms:modified xsi:type="dcterms:W3CDTF">2020-12-07T17:51:50Z</dcterms:modified>
</cp:coreProperties>
</file>