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1</a:t>
            </a:r>
            <a:r>
              <a:rPr lang="en-FR" baseline="30000" dirty="0"/>
              <a:t>er</a:t>
            </a:r>
            <a:r>
              <a:rPr lang="en-FR" dirty="0"/>
              <a:t> livrable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BE09-C3D0-AA48-AA91-D1DFE691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Serveur Node.js</a:t>
            </a:r>
          </a:p>
          <a:p>
            <a:r>
              <a:rPr lang="en-FR" dirty="0"/>
              <a:t>Interface Utilisateur</a:t>
            </a:r>
          </a:p>
          <a:p>
            <a:r>
              <a:rPr lang="en-FR" dirty="0"/>
              <a:t>Nagivation entre les activités Android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2</a:t>
            </a:r>
            <a:r>
              <a:rPr lang="en-FR" baseline="30000" dirty="0"/>
              <a:t>e</a:t>
            </a:r>
            <a:r>
              <a:rPr lang="en-FR" dirty="0"/>
              <a:t> livrable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31FE-5875-2A44-91F4-D52E08EE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Connexion au Cloud (serveur Node.js)</a:t>
            </a:r>
          </a:p>
          <a:p>
            <a:r>
              <a:rPr lang="en-FR" dirty="0"/>
              <a:t>Récupération des articles du Cloud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FR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0158-C77C-FD44-A15B-094666CE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Interface utilisateur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03D8-4DEA-304E-84A2-390C7EE8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Open Application Activity</a:t>
            </a:r>
          </a:p>
          <a:p>
            <a:r>
              <a:rPr lang="en-FR" dirty="0"/>
              <a:t>Login Activity</a:t>
            </a:r>
          </a:p>
          <a:p>
            <a:r>
              <a:rPr lang="en-FR" dirty="0"/>
              <a:t>Sign up Activity</a:t>
            </a:r>
          </a:p>
          <a:p>
            <a:r>
              <a:rPr lang="en-FR" dirty="0"/>
              <a:t>Main Menu Activity</a:t>
            </a:r>
          </a:p>
          <a:p>
            <a:r>
              <a:rPr lang="en-FR" dirty="0"/>
              <a:t>Read Article Activity</a:t>
            </a:r>
          </a:p>
          <a:p>
            <a:r>
              <a:rPr lang="en-FR" dirty="0"/>
              <a:t>Create Articcle Activity</a:t>
            </a:r>
          </a:p>
          <a:p>
            <a:r>
              <a:rPr lang="en-FR" dirty="0"/>
              <a:t>Update Article Activity</a:t>
            </a:r>
          </a:p>
          <a:p>
            <a:r>
              <a:rPr lang="en-FR" dirty="0"/>
              <a:t>Delete Artic</a:t>
            </a:r>
            <a:r>
              <a:rPr lang="en-GB" dirty="0"/>
              <a:t>le Activity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C43E-E921-854E-A308-16E0A53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Stockage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892E-5650-EA44-815F-2E316F25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437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2E0F-DB62-E24C-8854-F5EF6E5C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API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B1EB-DFFB-2C4B-86AE-B468713C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Heroku</a:t>
            </a:r>
          </a:p>
          <a:p>
            <a:r>
              <a:rPr lang="en-FR" dirty="0"/>
              <a:t>Node.js/Docker</a:t>
            </a:r>
          </a:p>
        </p:txBody>
      </p:sp>
    </p:spTree>
    <p:extLst>
      <p:ext uri="{BB962C8B-B14F-4D97-AF65-F5344CB8AC3E}">
        <p14:creationId xmlns:p14="http://schemas.microsoft.com/office/powerpoint/2010/main" val="194182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Stockage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ED69-058D-0D47-8BA3-2CEB8988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Atlas</a:t>
            </a:r>
          </a:p>
          <a:p>
            <a:r>
              <a:rPr lang="en-FR" dirty="0"/>
              <a:t>AWS</a:t>
            </a:r>
          </a:p>
          <a:p>
            <a:r>
              <a:rPr lang="en-FR" dirty="0"/>
              <a:t>Cluster Kubernetes</a:t>
            </a:r>
          </a:p>
        </p:txBody>
      </p:sp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pu faire</a:t>
            </a:r>
          </a:p>
          <a:p>
            <a:r>
              <a:rPr lang="en-FR" dirty="0"/>
              <a:t>Daily Stand up meeting (15 minutes max)</a:t>
            </a:r>
          </a:p>
          <a:p>
            <a:r>
              <a:rPr lang="en-FR" dirty="0"/>
              <a:t>2 sprints de 2 semaines</a:t>
            </a:r>
          </a:p>
        </p:txBody>
      </p:sp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pas pu faire</a:t>
            </a:r>
          </a:p>
        </p:txBody>
      </p:sp>
    </p:spTree>
    <p:extLst>
      <p:ext uri="{BB962C8B-B14F-4D97-AF65-F5344CB8AC3E}">
        <p14:creationId xmlns:p14="http://schemas.microsoft.com/office/powerpoint/2010/main" val="250493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130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Projet Android</vt:lpstr>
      <vt:lpstr>Architecture</vt:lpstr>
      <vt:lpstr>Interface utilisateur</vt:lpstr>
      <vt:lpstr>Stockage local</vt:lpstr>
      <vt:lpstr>API Rest</vt:lpstr>
      <vt:lpstr>Stockage Cloud</vt:lpstr>
      <vt:lpstr>Agile : Implémentation</vt:lpstr>
      <vt:lpstr>Agile : Implémentation</vt:lpstr>
      <vt:lpstr>Agile : Backlog</vt:lpstr>
      <vt:lpstr>Agile : 1er livrable</vt:lpstr>
      <vt:lpstr>Agile : 2e livrable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2</cp:revision>
  <dcterms:created xsi:type="dcterms:W3CDTF">2020-12-07T10:37:43Z</dcterms:created>
  <dcterms:modified xsi:type="dcterms:W3CDTF">2020-12-07T11:30:22Z</dcterms:modified>
</cp:coreProperties>
</file>