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5" r:id="rId9"/>
    <p:sldId id="264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D847-6B71-1147-B17B-29443AC20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2FA49-3F6F-A74D-A5CA-B4E70D53A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C93ED-BA4D-7243-985A-C7E547EB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02/12/2020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4A8C9-24AA-BB4D-A0FD-EE32F78D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DC704-7170-CC42-97C0-E0D1796A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4229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845B-A5C3-6C41-8961-0CAA6482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3CDDE-E308-FF49-8B74-251AFDFE0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B627A-9A1F-7D4D-BD42-E93B77BC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02/12/2020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526E6-B05C-B543-B3C1-2A690B5E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44D6E-2233-3940-8C49-13587F15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976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03864-369D-C341-BF79-68F1661AA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4D327-AA55-1F41-956A-CB18E8EFB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9C83D-13F1-1040-9930-1B40733A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02/12/2020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1B504-8CB1-FA48-9F49-1C4597E9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FE36B-B793-0948-91F1-8889DFDD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7608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505E4-2846-D742-923B-87917049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F833-08D8-0245-89F5-F677FEA08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5840-892F-B843-9E9F-4DE6D6160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02/12/2020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4BD62-666A-A44E-BA62-4F24437B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84A55-294D-654B-8D1D-9AA738B4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7522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0B47-2567-3A46-BC28-A8C1B8C5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C51FB-75C3-924C-B1F6-EA3934839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8FF05-9EE3-1D4F-901A-94F94E9C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02/12/2020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079A4-46AC-6F44-BBD0-195B31B4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A7904-AECF-4440-A72E-EA69F46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5269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32A9-A81E-A940-9630-AD95B091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F55E5-5F08-3F44-8E55-49CE06796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22B65-0334-BB4A-8744-494620A3B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DAD2D-CA43-2D4C-A125-0C7F21AF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02/12/2020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051CF-5DA8-9942-95E3-744C93F2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01DAB-6405-A145-86EC-40427E3D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8554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B688-EA25-9847-B6C7-235B93EF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9765E-23C7-434E-B063-9537E87D9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215E9-8F19-AB40-9869-AFE8F6283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17910-A5F7-BB46-8A80-2CEA26EFD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38642-240E-3349-BCC3-A992CEEDC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A4562-072D-004B-A61F-614474F7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02/12/2020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C2417-E506-B24F-8AD2-F32F660C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30395-87ED-C841-8723-4D786819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8200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F744-EBCE-4944-9160-4EE27A225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45C62-CC3D-6043-BA50-4216FBA9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02/12/2020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604C1-88F3-2143-A95D-D891DD08C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E007F-A7C0-1340-9B07-C4BD2F8C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8908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5A07BD-487E-B649-8A09-70B88FB4C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02/12/2020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95AA2-628A-5545-A549-A5198182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1BE8-1FAD-EF48-B88D-634B1546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7376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7691-019B-5F49-9F37-17534271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5CEF-1C44-B942-B102-6C862346C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85B2E-F760-6747-AEBE-68C782508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78BD6-DE73-A843-B26D-DA7142D6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02/12/2020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3B162-58B9-BC49-8673-3EFED81B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2C4D3-D2E4-2D4F-9392-E4C8BE4F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0541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266F8-A1CD-2E48-9744-2187955D1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806E4-30A3-3D45-9334-A09FF2FB9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DB1FF-4C6B-B54E-8615-445056038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927F3-26CF-CB45-ABB5-6CB5A7D8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02/12/2020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CD8C6-3821-174E-8752-991A7602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B1D3D-27C4-4A4A-B234-7DB06048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2466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1D1ED-4B55-1F44-884A-5F4933D9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3298D-5D2D-F243-B2F0-115F14542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E6568-3AF0-F74C-8D87-0A2FFBF85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9424-0255-4D43-B038-239F44EC230E}" type="datetimeFigureOut">
              <a:rPr lang="en-FR" smtClean="0"/>
              <a:t>02/12/2020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3E8A6-3E2C-744D-8805-A3DFFD134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EC7EB-3CB2-3046-B09F-128D4CDAF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5232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B8DF-72BA-AB45-BF0D-4434A74C8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 dirty="0"/>
              <a:t>Projet Android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A2549-87CA-E74C-9892-227A631AD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R" dirty="0"/>
              <a:t>Groupe 1</a:t>
            </a:r>
          </a:p>
          <a:p>
            <a:r>
              <a:rPr lang="en-FR" dirty="0"/>
              <a:t>Benjamin BECERRA - Clément S</a:t>
            </a:r>
            <a:r>
              <a:rPr lang="en-GB" dirty="0"/>
              <a:t>TAUNER</a:t>
            </a:r>
            <a:r>
              <a:rPr lang="en-FR" dirty="0"/>
              <a:t> – Thibault TAXIL</a:t>
            </a:r>
          </a:p>
        </p:txBody>
      </p:sp>
    </p:spTree>
    <p:extLst>
      <p:ext uri="{BB962C8B-B14F-4D97-AF65-F5344CB8AC3E}">
        <p14:creationId xmlns:p14="http://schemas.microsoft.com/office/powerpoint/2010/main" val="3307201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5225-2027-414F-94A1-9601630B7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Agile : 1</a:t>
            </a:r>
            <a:r>
              <a:rPr lang="en-FR" baseline="30000" dirty="0"/>
              <a:t>er</a:t>
            </a:r>
            <a:r>
              <a:rPr lang="en-FR" dirty="0"/>
              <a:t> livrable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DBE09-C3D0-AA48-AA91-D1DFE691D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Serveur Node.js</a:t>
            </a:r>
          </a:p>
          <a:p>
            <a:r>
              <a:rPr lang="en-FR" dirty="0"/>
              <a:t>Interface Utilisateur</a:t>
            </a:r>
          </a:p>
          <a:p>
            <a:r>
              <a:rPr lang="en-FR" dirty="0"/>
              <a:t>Nagivation entre les activités Android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329278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1490-A31B-564C-BBDC-EA755E1C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Agile : 2</a:t>
            </a:r>
            <a:r>
              <a:rPr lang="en-FR" baseline="30000" dirty="0"/>
              <a:t>e</a:t>
            </a:r>
            <a:r>
              <a:rPr lang="en-FR" dirty="0"/>
              <a:t> livrable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F31FE-5875-2A44-91F4-D52E08EEF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Connexion au Cloud (serveur Node.js)</a:t>
            </a:r>
          </a:p>
          <a:p>
            <a:r>
              <a:rPr lang="en-FR" dirty="0"/>
              <a:t>Récupération des articles du Cloud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240690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2886D-0665-2449-9A66-10844DF8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FR" dirty="0"/>
              <a:t>Merci de votre écoute</a:t>
            </a:r>
          </a:p>
        </p:txBody>
      </p:sp>
    </p:spTree>
    <p:extLst>
      <p:ext uri="{BB962C8B-B14F-4D97-AF65-F5344CB8AC3E}">
        <p14:creationId xmlns:p14="http://schemas.microsoft.com/office/powerpoint/2010/main" val="90449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887E-C25F-9145-83FC-79881D69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60158-C77C-FD44-A15B-094666CE7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02483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BA232-2E68-5549-B18E-2FAB63FE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Interface utilisateur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803D8-4DEA-304E-84A2-390C7EE85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Open Application Activity</a:t>
            </a:r>
          </a:p>
          <a:p>
            <a:r>
              <a:rPr lang="en-FR" dirty="0"/>
              <a:t>Login Activity</a:t>
            </a:r>
          </a:p>
          <a:p>
            <a:r>
              <a:rPr lang="en-FR" dirty="0"/>
              <a:t>Sign up Activity</a:t>
            </a:r>
          </a:p>
          <a:p>
            <a:r>
              <a:rPr lang="en-FR" dirty="0"/>
              <a:t>Main Menu Activity</a:t>
            </a:r>
          </a:p>
          <a:p>
            <a:r>
              <a:rPr lang="en-FR" dirty="0"/>
              <a:t>Read Article Activity</a:t>
            </a:r>
          </a:p>
          <a:p>
            <a:r>
              <a:rPr lang="en-FR" dirty="0"/>
              <a:t>Create Articcle Activity</a:t>
            </a:r>
          </a:p>
          <a:p>
            <a:r>
              <a:rPr lang="en-FR" dirty="0"/>
              <a:t>Update Article Activity</a:t>
            </a:r>
          </a:p>
          <a:p>
            <a:r>
              <a:rPr lang="en-FR" dirty="0"/>
              <a:t>Delete Artic</a:t>
            </a:r>
            <a:r>
              <a:rPr lang="en-GB" dirty="0"/>
              <a:t>le Activity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73053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C43E-E921-854E-A308-16E0A53C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Stockage 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7892E-5650-EA44-815F-2E316F25F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344378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2E0F-DB62-E24C-8854-F5EF6E5C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API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3B1EB-DFFB-2C4B-86AE-B468713C2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Heroku</a:t>
            </a:r>
          </a:p>
          <a:p>
            <a:r>
              <a:rPr lang="en-FR" dirty="0"/>
              <a:t>Node.js/Docker</a:t>
            </a:r>
          </a:p>
        </p:txBody>
      </p:sp>
    </p:spTree>
    <p:extLst>
      <p:ext uri="{BB962C8B-B14F-4D97-AF65-F5344CB8AC3E}">
        <p14:creationId xmlns:p14="http://schemas.microsoft.com/office/powerpoint/2010/main" val="194182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1AD0-4DF6-5D4D-93CF-C050CFD08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Stockage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1ED69-058D-0D47-8BA3-2CEB8988F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Atlas</a:t>
            </a:r>
          </a:p>
          <a:p>
            <a:r>
              <a:rPr lang="en-FR" dirty="0"/>
              <a:t>AWS</a:t>
            </a:r>
          </a:p>
          <a:p>
            <a:r>
              <a:rPr lang="en-FR" dirty="0"/>
              <a:t>Cluster Kubernetes</a:t>
            </a:r>
          </a:p>
        </p:txBody>
      </p:sp>
    </p:spTree>
    <p:extLst>
      <p:ext uri="{BB962C8B-B14F-4D97-AF65-F5344CB8AC3E}">
        <p14:creationId xmlns:p14="http://schemas.microsoft.com/office/powerpoint/2010/main" val="152106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8ECD-3B0D-6F48-9FAF-FC30AC00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Agile : Implémentation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D4BB2-3075-CF41-A580-53BBD08CB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Ce que l’on a pu faire</a:t>
            </a:r>
          </a:p>
          <a:p>
            <a:r>
              <a:rPr lang="en-FR" dirty="0"/>
              <a:t>Daily Stand up meeting (15 minutes max)</a:t>
            </a:r>
          </a:p>
          <a:p>
            <a:r>
              <a:rPr lang="en-FR" dirty="0"/>
              <a:t>2 sprints de 2 semaines</a:t>
            </a:r>
          </a:p>
        </p:txBody>
      </p:sp>
    </p:spTree>
    <p:extLst>
      <p:ext uri="{BB962C8B-B14F-4D97-AF65-F5344CB8AC3E}">
        <p14:creationId xmlns:p14="http://schemas.microsoft.com/office/powerpoint/2010/main" val="222436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8ECD-3B0D-6F48-9FAF-FC30AC00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Agile : Implémentation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D4BB2-3075-CF41-A580-53BBD08CB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Ce que l’on a pas pu faire</a:t>
            </a:r>
          </a:p>
        </p:txBody>
      </p:sp>
    </p:spTree>
    <p:extLst>
      <p:ext uri="{BB962C8B-B14F-4D97-AF65-F5344CB8AC3E}">
        <p14:creationId xmlns:p14="http://schemas.microsoft.com/office/powerpoint/2010/main" val="250493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8ECD-3B0D-6F48-9FAF-FC30AC00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Agile :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D4BB2-3075-CF41-A580-53BBD08CB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67619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130</Words>
  <Application>Microsoft Macintosh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Projet Android</vt:lpstr>
      <vt:lpstr>Architecture</vt:lpstr>
      <vt:lpstr>Interface utilisateur</vt:lpstr>
      <vt:lpstr>Stockage local</vt:lpstr>
      <vt:lpstr>API Rest</vt:lpstr>
      <vt:lpstr>Stockage Cloud</vt:lpstr>
      <vt:lpstr>Agile : Implémentation</vt:lpstr>
      <vt:lpstr>Agile : Implémentation</vt:lpstr>
      <vt:lpstr>Agile : Backlog</vt:lpstr>
      <vt:lpstr>Agile : 1er livrable</vt:lpstr>
      <vt:lpstr>Agile : 2e livrable</vt:lpstr>
      <vt:lpstr>Merci de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STAUNER</dc:creator>
  <cp:lastModifiedBy>Clement STAUNER</cp:lastModifiedBy>
  <cp:revision>19</cp:revision>
  <dcterms:created xsi:type="dcterms:W3CDTF">2020-12-02T19:36:54Z</dcterms:created>
  <dcterms:modified xsi:type="dcterms:W3CDTF">2020-12-02T19:54:33Z</dcterms:modified>
</cp:coreProperties>
</file>