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53D8-F413-2241-BE6E-155996C4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4398-34EE-BA45-8AC4-AA4101E80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BA37-FC85-7840-8DC7-3BC9FBE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6495-99C5-454D-8243-1C09421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3ED8-F119-5D42-9518-CFED8951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9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16E3-2770-7044-86EF-7C1F3FA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0AAC0-8B94-1945-8FC8-DD96DB75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0D95-626C-2643-996D-821D178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5127-EC64-E642-B429-8AB7172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18BE-1C84-E947-AB53-010BB40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928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D5F31-5D94-D044-B341-DCDB44B7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A9C6-7457-7143-AB7A-9155563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BE31-4195-9143-B0A2-457669E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96B8-C590-0B44-B147-7ED24A42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7F7-72A6-6D49-B2D2-36AE89DF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25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ADB9-C0C0-6E4A-B7A9-7574E00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5720-CD87-D84F-935F-39DEA094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B5BA-9991-2545-8896-DD8D7396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BA92-4782-C64E-BE22-13EEC66E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075C-6537-914B-BD23-0AAB321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9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65D-80C0-7042-B8C4-E2E081D6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135C-0E96-7046-9017-19E77A1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9158-3B93-A648-A085-CE11E866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550C-7867-8D43-A6FE-E57A5839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A24F-D22C-7F4B-9808-D2B7BB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94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846B-EE53-C641-BCFE-E29D0A1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4F56-9CDD-FB48-8B9F-84F1D1433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1F17-6749-0F47-9F9A-13E815F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2750-9E32-D34D-9993-A27F89A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46BE-E01F-144C-8013-A84349FC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C475-1840-0F41-85B3-4CB52506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95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10F2-D2C5-AD4D-8796-0CB45376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421A-A600-B945-9D6A-64466D3D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2761-2123-A041-8BB2-225B6BF0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FF807-839F-D04D-9F0E-C011E6EB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F6FFD-6ED2-484B-A2C3-B6EBE28D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6440E-501D-1242-95A4-B8C8409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10A48-BED4-2646-9AE3-CA55EFA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F7389-7C76-0F46-96A7-F17C7EE7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005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801F-1C1D-6945-B275-DFF7127C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A93D8-1BBE-2748-9BA8-0D3BAC8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BFC7B-410A-4147-8A82-71D0CD8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C5E9-4791-4145-8765-E9E4DB66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71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2B12D-1CA1-C445-BF3F-78922849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DE86D-3850-9D4D-A09E-2C40C006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AA67-5575-9D45-9EA0-D153AFB6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2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011-8276-6D41-B042-DD399AA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E7EE-A714-9F43-9D48-B2BDEFD3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A379-A7D2-5346-9FB0-1F41CB04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A91D5-0F64-3F47-A48E-016CDE4E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6A68-E6E7-E846-A26B-5FA66A04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5969-46CC-A544-B641-66C568A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436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0C4A-2420-7E41-9C46-C759FADF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429A5-1DC7-0F4D-A4C9-03E66758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8C8F7-41F0-6749-B2D0-D160D8EB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CE20-7671-A243-B5D9-60604696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68D4A-B881-A341-BF3C-D6E7494D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1B09-11EF-3240-A6E6-32BBE25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78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CE92-2D71-144C-A9B8-3B6DCE59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1E02-C95A-E147-9F2B-3303FCE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59EE-8E41-C84E-9CA8-7EF2B7A98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BA4E-226E-6244-85C4-517D6981A2D5}" type="datetimeFigureOut">
              <a:rPr lang="en-FR" smtClean="0"/>
              <a:t>26/11/2020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2800-23CA-6B46-98B4-D6D515D43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FE3B-B915-D54F-84EB-3AF268ED6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C09C-44F9-3D46-9D68-9B159BA5F73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54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1D65-557C-A341-8E8C-7A31B78B2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23BB-440D-DB4F-9DE2-FC94B5A0C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2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C1209-2588-A647-AE68-A592B1E9439D}"/>
              </a:ext>
            </a:extLst>
          </p:cNvPr>
          <p:cNvSpPr>
            <a:spLocks noChangeAspect="1"/>
          </p:cNvSpPr>
          <p:nvPr/>
        </p:nvSpPr>
        <p:spPr>
          <a:xfrm>
            <a:off x="3421916" y="25290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solidFill>
                  <a:schemeClr val="tx1"/>
                </a:solidFill>
              </a:rPr>
              <a:t>DAO</a:t>
            </a:r>
          </a:p>
          <a:p>
            <a:pPr algn="ctr"/>
            <a:endParaRPr lang="en-FR" sz="3600" dirty="0">
              <a:solidFill>
                <a:schemeClr val="tx1"/>
              </a:solidFill>
            </a:endParaRPr>
          </a:p>
          <a:p>
            <a:pPr algn="ctr"/>
            <a:endParaRPr lang="en-FR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A2E13-B66E-884F-8F49-17716DC76CDC}"/>
              </a:ext>
            </a:extLst>
          </p:cNvPr>
          <p:cNvSpPr>
            <a:spLocks noChangeAspect="1"/>
          </p:cNvSpPr>
          <p:nvPr/>
        </p:nvSpPr>
        <p:spPr>
          <a:xfrm>
            <a:off x="6268546" y="25290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solidFill>
                  <a:schemeClr val="tx1"/>
                </a:solidFill>
              </a:rPr>
              <a:t>BLS</a:t>
            </a:r>
          </a:p>
          <a:p>
            <a:pPr algn="ctr"/>
            <a:endParaRPr lang="en-FR" sz="3600" dirty="0">
              <a:solidFill>
                <a:schemeClr val="tx1"/>
              </a:solidFill>
            </a:endParaRPr>
          </a:p>
          <a:p>
            <a:pPr algn="ctr"/>
            <a:endParaRPr lang="en-FR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B8F4A-0CC9-6146-AB09-5E3A4CFC0A32}"/>
              </a:ext>
            </a:extLst>
          </p:cNvPr>
          <p:cNvSpPr>
            <a:spLocks noChangeAspect="1"/>
          </p:cNvSpPr>
          <p:nvPr/>
        </p:nvSpPr>
        <p:spPr>
          <a:xfrm>
            <a:off x="9350060" y="25290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solidFill>
                  <a:schemeClr val="tx1"/>
                </a:solidFill>
              </a:rPr>
              <a:t>UI</a:t>
            </a:r>
          </a:p>
          <a:p>
            <a:pPr algn="ctr"/>
            <a:endParaRPr lang="en-FR" sz="3600" dirty="0">
              <a:solidFill>
                <a:schemeClr val="tx1"/>
              </a:solidFill>
            </a:endParaRPr>
          </a:p>
          <a:p>
            <a:pPr algn="ctr"/>
            <a:endParaRPr lang="en-FR" sz="3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1E381-8925-4A4C-A888-DB4419E40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1" r="7702" b="4050"/>
          <a:stretch/>
        </p:blipFill>
        <p:spPr>
          <a:xfrm>
            <a:off x="787701" y="2529000"/>
            <a:ext cx="1587585" cy="1800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08B20-864D-8D40-BD42-FFFF7F1846D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375286" y="3429000"/>
            <a:ext cx="104663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E2D79C-CA1A-B242-A4AD-B98A79B1C34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21916" y="3429000"/>
            <a:ext cx="104663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0E940C-3D3F-4A4E-96F9-AB8E2BE57F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068546" y="3429000"/>
            <a:ext cx="128151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Video-React - React Video Component">
            <a:extLst>
              <a:ext uri="{FF2B5EF4-FFF2-40B4-BE49-F238E27FC236}">
                <a16:creationId xmlns:a16="http://schemas.microsoft.com/office/drawing/2014/main" id="{6C1435C4-A4D6-434F-871C-9E3D9CCF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56" y="3111714"/>
            <a:ext cx="1051608" cy="10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Web and Mobile App Development Company in India | Silicon ...">
            <a:extLst>
              <a:ext uri="{FF2B5EF4-FFF2-40B4-BE49-F238E27FC236}">
                <a16:creationId xmlns:a16="http://schemas.microsoft.com/office/drawing/2014/main" id="{A373ECCC-F51B-F346-BA5B-E11A5F78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96" y="3248528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Web and Mobile App Development Company in India | Silicon ...">
            <a:extLst>
              <a:ext uri="{FF2B5EF4-FFF2-40B4-BE49-F238E27FC236}">
                <a16:creationId xmlns:a16="http://schemas.microsoft.com/office/drawing/2014/main" id="{9FE6017E-7239-844C-AC87-55B362AD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66" y="3248528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16EAA1-05E7-6F46-BE00-05FDED3C1014}"/>
              </a:ext>
            </a:extLst>
          </p:cNvPr>
          <p:cNvSpPr txBox="1"/>
          <p:nvPr/>
        </p:nvSpPr>
        <p:spPr>
          <a:xfrm>
            <a:off x="8194098" y="2655835"/>
            <a:ext cx="1030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HTTP</a:t>
            </a:r>
          </a:p>
          <a:p>
            <a:pPr algn="ctr"/>
            <a:r>
              <a:rPr lang="en-GB" dirty="0"/>
              <a:t>S</a:t>
            </a:r>
            <a:r>
              <a:rPr lang="en-FR" dirty="0"/>
              <a:t>ocket.io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C1F6B-AD16-BC49-85C0-CFABF3908F8F}"/>
              </a:ext>
            </a:extLst>
          </p:cNvPr>
          <p:cNvSpPr txBox="1"/>
          <p:nvPr/>
        </p:nvSpPr>
        <p:spPr>
          <a:xfrm>
            <a:off x="5407670" y="302129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</a:t>
            </a:r>
            <a:endParaRPr lang="en-FR" dirty="0"/>
          </a:p>
        </p:txBody>
      </p:sp>
      <p:pic>
        <p:nvPicPr>
          <p:cNvPr id="21" name="Picture 2" descr="JSON Editor - Apps on Google Play">
            <a:extLst>
              <a:ext uri="{FF2B5EF4-FFF2-40B4-BE49-F238E27FC236}">
                <a16:creationId xmlns:a16="http://schemas.microsoft.com/office/drawing/2014/main" id="{AFA9CE14-62EE-C94C-873C-4FBC3C01E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13" y="2855826"/>
            <a:ext cx="511776" cy="5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STAUNER</dc:creator>
  <cp:lastModifiedBy>Clement STAUNER</cp:lastModifiedBy>
  <cp:revision>1</cp:revision>
  <dcterms:created xsi:type="dcterms:W3CDTF">2020-11-26T21:16:05Z</dcterms:created>
  <dcterms:modified xsi:type="dcterms:W3CDTF">2020-11-26T21:19:23Z</dcterms:modified>
</cp:coreProperties>
</file>