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53D8-F413-2241-BE6E-155996C4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E4398-34EE-BA45-8AC4-AA4101E80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BA37-FC85-7840-8DC7-3BC9FBEB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6495-99C5-454D-8243-1C09421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3ED8-F119-5D42-9518-CFED8951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991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16E3-2770-7044-86EF-7C1F3FAF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0AAC0-8B94-1945-8FC8-DD96DB756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0D95-626C-2643-996D-821D1782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C5127-EC64-E642-B429-8AB71721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18BE-1C84-E947-AB53-010BB40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928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D5F31-5D94-D044-B341-DCDB44B71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FA9C6-7457-7143-AB7A-9155563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BE31-4195-9143-B0A2-457669EA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96B8-C590-0B44-B147-7ED24A42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7F7-72A6-6D49-B2D2-36AE89DF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25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ADB9-C0C0-6E4A-B7A9-7574E004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5720-CD87-D84F-935F-39DEA094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B5BA-9991-2545-8896-DD8D7396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BA92-4782-C64E-BE22-13EEC66E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075C-6537-914B-BD23-0AAB321B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490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465D-80C0-7042-B8C4-E2E081D6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135C-0E96-7046-9017-19E77A14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9158-3B93-A648-A085-CE11E866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550C-7867-8D43-A6FE-E57A5839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BA24F-D22C-7F4B-9808-D2B7BB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8942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846B-EE53-C641-BCFE-E29D0A1C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4F56-9CDD-FB48-8B9F-84F1D1433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1F17-6749-0F47-9F9A-13E815FF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F2750-9E32-D34D-9993-A27F89AC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46BE-E01F-144C-8013-A84349FC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AC475-1840-0F41-85B3-4CB52506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295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10F2-D2C5-AD4D-8796-0CB45376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A421A-A600-B945-9D6A-64466D3D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22761-2123-A041-8BB2-225B6BF0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FF807-839F-D04D-9F0E-C011E6EB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F6FFD-6ED2-484B-A2C3-B6EBE28D2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6440E-501D-1242-95A4-B8C8409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10A48-BED4-2646-9AE3-CA55EFAC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F7389-7C76-0F46-96A7-F17C7EE7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005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801F-1C1D-6945-B275-DFF7127C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A93D8-1BBE-2748-9BA8-0D3BAC85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BFC7B-410A-4147-8A82-71D0CD8F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EC5E9-4791-4145-8765-E9E4DB66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713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2B12D-1CA1-C445-BF3F-78922849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DE86D-3850-9D4D-A09E-2C40C006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AA67-5575-9D45-9EA0-D153AFB6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239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D011-8276-6D41-B042-DD399AAF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E7EE-A714-9F43-9D48-B2BDEFD3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A379-A7D2-5346-9FB0-1F41CB044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A91D5-0F64-3F47-A48E-016CDE4E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E6A68-E6E7-E846-A26B-5FA66A04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B5969-46CC-A544-B641-66C568A5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436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0C4A-2420-7E41-9C46-C759FADF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429A5-1DC7-0F4D-A4C9-03E667589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8C8F7-41F0-6749-B2D0-D160D8EB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CE20-7671-A243-B5D9-60604696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68D4A-B881-A341-BF3C-D6E7494D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51B09-11EF-3240-A6E6-32BBE25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078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6CE92-2D71-144C-A9B8-3B6DCE59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1E02-C95A-E147-9F2B-3303FCE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59EE-8E41-C84E-9CA8-7EF2B7A98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BA4E-226E-6244-85C4-517D6981A2D5}" type="datetimeFigureOut">
              <a:rPr lang="en-FR" smtClean="0"/>
              <a:t>21/03/2021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2800-23CA-6B46-98B4-D6D515D43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FE3B-B915-D54F-84EB-3AF268ED6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654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1D65-557C-A341-8E8C-7A31B78B2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623BB-440D-DB4F-9DE2-FC94B5A0C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27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E08B20-864D-8D40-BD42-FFFF7F1846D1}"/>
              </a:ext>
            </a:extLst>
          </p:cNvPr>
          <p:cNvCxnSpPr>
            <a:cxnSpLocks/>
            <a:stCxn id="47" idx="3"/>
            <a:endCxn id="4" idx="1"/>
          </p:cNvCxnSpPr>
          <p:nvPr/>
        </p:nvCxnSpPr>
        <p:spPr>
          <a:xfrm>
            <a:off x="2099781" y="3443727"/>
            <a:ext cx="1265895" cy="980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Video-React - React Video Component">
            <a:extLst>
              <a:ext uri="{FF2B5EF4-FFF2-40B4-BE49-F238E27FC236}">
                <a16:creationId xmlns:a16="http://schemas.microsoft.com/office/drawing/2014/main" id="{6C1435C4-A4D6-434F-871C-9E3D9CCF2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549" y="4279916"/>
            <a:ext cx="1296802" cy="13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59813D0-BD6F-A145-A5CC-E683402767DC}"/>
              </a:ext>
            </a:extLst>
          </p:cNvPr>
          <p:cNvGrpSpPr/>
          <p:nvPr/>
        </p:nvGrpSpPr>
        <p:grpSpPr>
          <a:xfrm>
            <a:off x="3365676" y="2703443"/>
            <a:ext cx="1453370" cy="1500186"/>
            <a:chOff x="3926792" y="2656504"/>
            <a:chExt cx="1453370" cy="15001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2C1209-2588-A647-AE68-A592B1E94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6792" y="2656504"/>
              <a:ext cx="1453370" cy="15001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2" descr="Web and Mobile App Development Company in India | Silicon ...">
              <a:extLst>
                <a:ext uri="{FF2B5EF4-FFF2-40B4-BE49-F238E27FC236}">
                  <a16:creationId xmlns:a16="http://schemas.microsoft.com/office/drawing/2014/main" id="{2D62CD02-EEA7-8147-8F70-2CEEFF4F6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747" y="2835030"/>
              <a:ext cx="1107459" cy="114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A0267E-3FAB-394B-88FC-3D4B3D8BB3EA}"/>
              </a:ext>
            </a:extLst>
          </p:cNvPr>
          <p:cNvGrpSpPr/>
          <p:nvPr/>
        </p:nvGrpSpPr>
        <p:grpSpPr>
          <a:xfrm>
            <a:off x="5600234" y="1203256"/>
            <a:ext cx="1453370" cy="1500187"/>
            <a:chOff x="6117851" y="4781495"/>
            <a:chExt cx="1873342" cy="187334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E3B5928-C79C-8348-AFC0-E2535F615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256" y="5343336"/>
              <a:ext cx="1242532" cy="749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47AFCD-907E-F34B-BF05-D8F4365E2F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7851" y="4781495"/>
              <a:ext cx="1873342" cy="187334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AD72CC-065B-C144-8BED-C1FB541673BF}"/>
              </a:ext>
            </a:extLst>
          </p:cNvPr>
          <p:cNvGrpSpPr/>
          <p:nvPr/>
        </p:nvGrpSpPr>
        <p:grpSpPr>
          <a:xfrm>
            <a:off x="646411" y="2693633"/>
            <a:ext cx="1453370" cy="1500187"/>
            <a:chOff x="1506240" y="4254228"/>
            <a:chExt cx="1453370" cy="150018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BD98F4-5827-3649-940F-F2E7078B3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6240" y="4254228"/>
              <a:ext cx="1453370" cy="15001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PostgreSQL - Wikipedia, wolna encyklopedia">
              <a:extLst>
                <a:ext uri="{FF2B5EF4-FFF2-40B4-BE49-F238E27FC236}">
                  <a16:creationId xmlns:a16="http://schemas.microsoft.com/office/drawing/2014/main" id="{45F812CD-5AE8-F449-AD90-0828E4B5B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219" y="4432753"/>
              <a:ext cx="1107412" cy="1143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EA9F19-38D0-B147-8B19-35DEAC98E726}"/>
              </a:ext>
            </a:extLst>
          </p:cNvPr>
          <p:cNvGrpSpPr/>
          <p:nvPr/>
        </p:nvGrpSpPr>
        <p:grpSpPr>
          <a:xfrm>
            <a:off x="646411" y="395356"/>
            <a:ext cx="1453370" cy="1500187"/>
            <a:chOff x="2473422" y="1039652"/>
            <a:chExt cx="1453370" cy="1500187"/>
          </a:xfrm>
        </p:grpSpPr>
        <p:pic>
          <p:nvPicPr>
            <p:cNvPr id="1030" name="Picture 6" descr="pgAdmin 4 — pgAdmin 4 4.25 documentation">
              <a:extLst>
                <a:ext uri="{FF2B5EF4-FFF2-40B4-BE49-F238E27FC236}">
                  <a16:creationId xmlns:a16="http://schemas.microsoft.com/office/drawing/2014/main" id="{8A1BA3FD-5EFE-934F-BCB8-15645D071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820" y="1175128"/>
              <a:ext cx="1229235" cy="122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48383BC-B8B5-8A4F-971E-8EA15CDAA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3422" y="1039652"/>
              <a:ext cx="1453370" cy="15001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FB7730-8A16-9B41-B96C-A823D3E7706A}"/>
              </a:ext>
            </a:extLst>
          </p:cNvPr>
          <p:cNvGrpSpPr/>
          <p:nvPr/>
        </p:nvGrpSpPr>
        <p:grpSpPr>
          <a:xfrm>
            <a:off x="8077144" y="2693633"/>
            <a:ext cx="1453370" cy="1500187"/>
            <a:chOff x="5926926" y="4571823"/>
            <a:chExt cx="1453370" cy="1500187"/>
          </a:xfrm>
        </p:grpSpPr>
        <p:pic>
          <p:nvPicPr>
            <p:cNvPr id="1032" name="Picture 8" descr="Upgrade Running Nginx on Amazon Linux - PTS: Technical ...">
              <a:extLst>
                <a:ext uri="{FF2B5EF4-FFF2-40B4-BE49-F238E27FC236}">
                  <a16:creationId xmlns:a16="http://schemas.microsoft.com/office/drawing/2014/main" id="{AB81126B-1469-B146-9089-5F692EF1C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801" y="4634106"/>
              <a:ext cx="1375620" cy="137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127E176-E328-8F49-A563-96EECACA6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926" y="4571823"/>
              <a:ext cx="1453370" cy="15001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F7756-ECD7-364F-A1B0-931876F811D5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flipV="1">
            <a:off x="1373096" y="1895543"/>
            <a:ext cx="0" cy="79809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E31E0B6-C5C9-1E4E-8ADD-0E697849F14D}"/>
              </a:ext>
            </a:extLst>
          </p:cNvPr>
          <p:cNvCxnSpPr>
            <a:cxnSpLocks/>
            <a:stCxn id="45" idx="3"/>
            <a:endCxn id="14" idx="1"/>
          </p:cNvCxnSpPr>
          <p:nvPr/>
        </p:nvCxnSpPr>
        <p:spPr>
          <a:xfrm>
            <a:off x="9491639" y="4940746"/>
            <a:ext cx="95691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360AD2D-8866-DA42-B906-E022485C26E2}"/>
              </a:ext>
            </a:extLst>
          </p:cNvPr>
          <p:cNvCxnSpPr>
            <a:cxnSpLocks/>
            <a:stCxn id="28" idx="1"/>
            <a:endCxn id="4" idx="3"/>
          </p:cNvCxnSpPr>
          <p:nvPr/>
        </p:nvCxnSpPr>
        <p:spPr>
          <a:xfrm flipH="1">
            <a:off x="4819046" y="1953350"/>
            <a:ext cx="781188" cy="150018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57DDAD-E115-774A-9208-00B9088900E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053604" y="1953350"/>
            <a:ext cx="101481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C54EE58-B864-4A4C-8D4D-55A852459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136" y="151484"/>
            <a:ext cx="758696" cy="7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46C737B-D56A-7542-BF11-1908E566B2DF}"/>
              </a:ext>
            </a:extLst>
          </p:cNvPr>
          <p:cNvCxnSpPr>
            <a:cxnSpLocks/>
          </p:cNvCxnSpPr>
          <p:nvPr/>
        </p:nvCxnSpPr>
        <p:spPr>
          <a:xfrm>
            <a:off x="10069348" y="14726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nspired by Actual Events: HTML5 Logo and WHATWG HTML Naming">
            <a:extLst>
              <a:ext uri="{FF2B5EF4-FFF2-40B4-BE49-F238E27FC236}">
                <a16:creationId xmlns:a16="http://schemas.microsoft.com/office/drawing/2014/main" id="{3B3C872B-5CE5-7146-8B29-0EA40A31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136" y="1572725"/>
            <a:ext cx="741628" cy="74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AC90D42-8C0E-D44A-AA4D-A8ACBD13959D}"/>
              </a:ext>
            </a:extLst>
          </p:cNvPr>
          <p:cNvCxnSpPr>
            <a:cxnSpLocks/>
            <a:stCxn id="46" idx="3"/>
            <a:endCxn id="1036" idx="1"/>
          </p:cNvCxnSpPr>
          <p:nvPr/>
        </p:nvCxnSpPr>
        <p:spPr>
          <a:xfrm>
            <a:off x="9491639" y="1943539"/>
            <a:ext cx="123449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B5CC7A9-1B86-AC46-B742-DF66E2F25E79}"/>
              </a:ext>
            </a:extLst>
          </p:cNvPr>
          <p:cNvSpPr>
            <a:spLocks noChangeAspect="1"/>
          </p:cNvSpPr>
          <p:nvPr/>
        </p:nvSpPr>
        <p:spPr>
          <a:xfrm>
            <a:off x="8077144" y="1199776"/>
            <a:ext cx="1453370" cy="4487897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3600" dirty="0">
              <a:solidFill>
                <a:schemeClr val="tx1"/>
              </a:solidFill>
            </a:endParaRPr>
          </a:p>
        </p:txBody>
      </p:sp>
      <p:pic>
        <p:nvPicPr>
          <p:cNvPr id="45" name="Picture 8" descr="Upgrade Running Nginx on Amazon Linux - PTS: Technical ...">
            <a:extLst>
              <a:ext uri="{FF2B5EF4-FFF2-40B4-BE49-F238E27FC236}">
                <a16:creationId xmlns:a16="http://schemas.microsoft.com/office/drawing/2014/main" id="{86AD3A9F-FAF4-5F42-8755-D9B29E61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19" y="4252936"/>
            <a:ext cx="1375620" cy="13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Upgrade Running Nginx on Amazon Linux - PTS: Technical ...">
            <a:extLst>
              <a:ext uri="{FF2B5EF4-FFF2-40B4-BE49-F238E27FC236}">
                <a16:creationId xmlns:a16="http://schemas.microsoft.com/office/drawing/2014/main" id="{21BFE414-3976-CD45-ACB8-663926D6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19" y="1255729"/>
            <a:ext cx="1375620" cy="13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8B48A51-DD57-CA4F-9E5E-70AC20A8033B}"/>
              </a:ext>
            </a:extLst>
          </p:cNvPr>
          <p:cNvCxnSpPr>
            <a:cxnSpLocks/>
            <a:stCxn id="39" idx="3"/>
            <a:endCxn id="14" idx="1"/>
          </p:cNvCxnSpPr>
          <p:nvPr/>
        </p:nvCxnSpPr>
        <p:spPr>
          <a:xfrm>
            <a:off x="9530514" y="3443725"/>
            <a:ext cx="918035" cy="14970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044552-6F0A-014D-A506-2485FD24A1F6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4819046" y="3443725"/>
            <a:ext cx="3258098" cy="981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3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E08B20-864D-8D40-BD42-FFFF7F1846D1}"/>
              </a:ext>
            </a:extLst>
          </p:cNvPr>
          <p:cNvCxnSpPr>
            <a:cxnSpLocks/>
            <a:stCxn id="47" idx="3"/>
            <a:endCxn id="4" idx="1"/>
          </p:cNvCxnSpPr>
          <p:nvPr/>
        </p:nvCxnSpPr>
        <p:spPr>
          <a:xfrm>
            <a:off x="2099781" y="3443727"/>
            <a:ext cx="1265895" cy="980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Video-React - React Video Component">
            <a:extLst>
              <a:ext uri="{FF2B5EF4-FFF2-40B4-BE49-F238E27FC236}">
                <a16:creationId xmlns:a16="http://schemas.microsoft.com/office/drawing/2014/main" id="{6C1435C4-A4D6-434F-871C-9E3D9CCF2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549" y="4279916"/>
            <a:ext cx="1296802" cy="13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59813D0-BD6F-A145-A5CC-E683402767DC}"/>
              </a:ext>
            </a:extLst>
          </p:cNvPr>
          <p:cNvGrpSpPr/>
          <p:nvPr/>
        </p:nvGrpSpPr>
        <p:grpSpPr>
          <a:xfrm>
            <a:off x="3365676" y="2703443"/>
            <a:ext cx="1453370" cy="1500186"/>
            <a:chOff x="3926792" y="2656504"/>
            <a:chExt cx="1453370" cy="15001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2C1209-2588-A647-AE68-A592B1E94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6792" y="2656504"/>
              <a:ext cx="1453370" cy="15001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2" descr="Web and Mobile App Development Company in India | Silicon ...">
              <a:extLst>
                <a:ext uri="{FF2B5EF4-FFF2-40B4-BE49-F238E27FC236}">
                  <a16:creationId xmlns:a16="http://schemas.microsoft.com/office/drawing/2014/main" id="{2D62CD02-EEA7-8147-8F70-2CEEFF4F6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747" y="2835030"/>
              <a:ext cx="1107459" cy="114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A0267E-3FAB-394B-88FC-3D4B3D8BB3EA}"/>
              </a:ext>
            </a:extLst>
          </p:cNvPr>
          <p:cNvGrpSpPr/>
          <p:nvPr/>
        </p:nvGrpSpPr>
        <p:grpSpPr>
          <a:xfrm>
            <a:off x="5600234" y="1203256"/>
            <a:ext cx="1453370" cy="1500187"/>
            <a:chOff x="6117851" y="4781495"/>
            <a:chExt cx="1873342" cy="187334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E3B5928-C79C-8348-AFC0-E2535F615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256" y="5343336"/>
              <a:ext cx="1242532" cy="749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47AFCD-907E-F34B-BF05-D8F4365E2F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7851" y="4781495"/>
              <a:ext cx="1873342" cy="187334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AD72CC-065B-C144-8BED-C1FB541673BF}"/>
              </a:ext>
            </a:extLst>
          </p:cNvPr>
          <p:cNvGrpSpPr/>
          <p:nvPr/>
        </p:nvGrpSpPr>
        <p:grpSpPr>
          <a:xfrm>
            <a:off x="646411" y="2693633"/>
            <a:ext cx="1453370" cy="1500187"/>
            <a:chOff x="1506240" y="4254228"/>
            <a:chExt cx="1453370" cy="150018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BD98F4-5827-3649-940F-F2E7078B3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6240" y="4254228"/>
              <a:ext cx="1453370" cy="15001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PostgreSQL - Wikipedia, wolna encyklopedia">
              <a:extLst>
                <a:ext uri="{FF2B5EF4-FFF2-40B4-BE49-F238E27FC236}">
                  <a16:creationId xmlns:a16="http://schemas.microsoft.com/office/drawing/2014/main" id="{45F812CD-5AE8-F449-AD90-0828E4B5B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219" y="4432753"/>
              <a:ext cx="1107412" cy="1143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EA9F19-38D0-B147-8B19-35DEAC98E726}"/>
              </a:ext>
            </a:extLst>
          </p:cNvPr>
          <p:cNvGrpSpPr/>
          <p:nvPr/>
        </p:nvGrpSpPr>
        <p:grpSpPr>
          <a:xfrm>
            <a:off x="646411" y="395356"/>
            <a:ext cx="1453370" cy="1500187"/>
            <a:chOff x="2473422" y="1039652"/>
            <a:chExt cx="1453370" cy="1500187"/>
          </a:xfrm>
        </p:grpSpPr>
        <p:pic>
          <p:nvPicPr>
            <p:cNvPr id="1030" name="Picture 6" descr="pgAdmin 4 — pgAdmin 4 4.25 documentation">
              <a:extLst>
                <a:ext uri="{FF2B5EF4-FFF2-40B4-BE49-F238E27FC236}">
                  <a16:creationId xmlns:a16="http://schemas.microsoft.com/office/drawing/2014/main" id="{8A1BA3FD-5EFE-934F-BCB8-15645D071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820" y="1175128"/>
              <a:ext cx="1229235" cy="122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48383BC-B8B5-8A4F-971E-8EA15CDAA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3422" y="1039652"/>
              <a:ext cx="1453370" cy="15001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FB7730-8A16-9B41-B96C-A823D3E7706A}"/>
              </a:ext>
            </a:extLst>
          </p:cNvPr>
          <p:cNvGrpSpPr/>
          <p:nvPr/>
        </p:nvGrpSpPr>
        <p:grpSpPr>
          <a:xfrm>
            <a:off x="8077144" y="2693633"/>
            <a:ext cx="1453370" cy="1500187"/>
            <a:chOff x="5926926" y="4571823"/>
            <a:chExt cx="1453370" cy="1500187"/>
          </a:xfrm>
        </p:grpSpPr>
        <p:pic>
          <p:nvPicPr>
            <p:cNvPr id="1032" name="Picture 8" descr="Upgrade Running Nginx on Amazon Linux - PTS: Technical ...">
              <a:extLst>
                <a:ext uri="{FF2B5EF4-FFF2-40B4-BE49-F238E27FC236}">
                  <a16:creationId xmlns:a16="http://schemas.microsoft.com/office/drawing/2014/main" id="{AB81126B-1469-B146-9089-5F692EF1C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801" y="4634106"/>
              <a:ext cx="1375620" cy="137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127E176-E328-8F49-A563-96EECACA6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926" y="4571823"/>
              <a:ext cx="1453370" cy="15001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F7756-ECD7-364F-A1B0-931876F811D5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flipV="1">
            <a:off x="1373096" y="1895543"/>
            <a:ext cx="0" cy="79809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E31E0B6-C5C9-1E4E-8ADD-0E697849F14D}"/>
              </a:ext>
            </a:extLst>
          </p:cNvPr>
          <p:cNvCxnSpPr>
            <a:cxnSpLocks/>
            <a:stCxn id="45" idx="3"/>
            <a:endCxn id="14" idx="1"/>
          </p:cNvCxnSpPr>
          <p:nvPr/>
        </p:nvCxnSpPr>
        <p:spPr>
          <a:xfrm>
            <a:off x="9491639" y="4940746"/>
            <a:ext cx="95691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360AD2D-8866-DA42-B906-E022485C26E2}"/>
              </a:ext>
            </a:extLst>
          </p:cNvPr>
          <p:cNvCxnSpPr>
            <a:cxnSpLocks/>
            <a:stCxn id="28" idx="1"/>
            <a:endCxn id="4" idx="3"/>
          </p:cNvCxnSpPr>
          <p:nvPr/>
        </p:nvCxnSpPr>
        <p:spPr>
          <a:xfrm flipH="1">
            <a:off x="4819046" y="1953350"/>
            <a:ext cx="781188" cy="150018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57DDAD-E115-774A-9208-00B9088900E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053604" y="1953350"/>
            <a:ext cx="101481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C54EE58-B864-4A4C-8D4D-55A852459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136" y="151484"/>
            <a:ext cx="758696" cy="7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46C737B-D56A-7542-BF11-1908E566B2DF}"/>
              </a:ext>
            </a:extLst>
          </p:cNvPr>
          <p:cNvCxnSpPr>
            <a:cxnSpLocks/>
          </p:cNvCxnSpPr>
          <p:nvPr/>
        </p:nvCxnSpPr>
        <p:spPr>
          <a:xfrm>
            <a:off x="10069348" y="14726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nspired by Actual Events: HTML5 Logo and WHATWG HTML Naming">
            <a:extLst>
              <a:ext uri="{FF2B5EF4-FFF2-40B4-BE49-F238E27FC236}">
                <a16:creationId xmlns:a16="http://schemas.microsoft.com/office/drawing/2014/main" id="{3B3C872B-5CE5-7146-8B29-0EA40A31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136" y="1572725"/>
            <a:ext cx="741628" cy="74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AC90D42-8C0E-D44A-AA4D-A8ACBD13959D}"/>
              </a:ext>
            </a:extLst>
          </p:cNvPr>
          <p:cNvCxnSpPr>
            <a:cxnSpLocks/>
            <a:stCxn id="46" idx="3"/>
            <a:endCxn id="1036" idx="1"/>
          </p:cNvCxnSpPr>
          <p:nvPr/>
        </p:nvCxnSpPr>
        <p:spPr>
          <a:xfrm>
            <a:off x="9491639" y="1943539"/>
            <a:ext cx="123449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B5CC7A9-1B86-AC46-B742-DF66E2F25E79}"/>
              </a:ext>
            </a:extLst>
          </p:cNvPr>
          <p:cNvSpPr>
            <a:spLocks noChangeAspect="1"/>
          </p:cNvSpPr>
          <p:nvPr/>
        </p:nvSpPr>
        <p:spPr>
          <a:xfrm>
            <a:off x="8077144" y="1199776"/>
            <a:ext cx="1453370" cy="4487897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3600" dirty="0">
              <a:solidFill>
                <a:schemeClr val="tx1"/>
              </a:solidFill>
            </a:endParaRPr>
          </a:p>
        </p:txBody>
      </p:sp>
      <p:pic>
        <p:nvPicPr>
          <p:cNvPr id="45" name="Picture 8" descr="Upgrade Running Nginx on Amazon Linux - PTS: Technical ...">
            <a:extLst>
              <a:ext uri="{FF2B5EF4-FFF2-40B4-BE49-F238E27FC236}">
                <a16:creationId xmlns:a16="http://schemas.microsoft.com/office/drawing/2014/main" id="{86AD3A9F-FAF4-5F42-8755-D9B29E61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19" y="4252936"/>
            <a:ext cx="1375620" cy="13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Upgrade Running Nginx on Amazon Linux - PTS: Technical ...">
            <a:extLst>
              <a:ext uri="{FF2B5EF4-FFF2-40B4-BE49-F238E27FC236}">
                <a16:creationId xmlns:a16="http://schemas.microsoft.com/office/drawing/2014/main" id="{21BFE414-3976-CD45-ACB8-663926D6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19" y="1255729"/>
            <a:ext cx="1375620" cy="13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8B48A51-DD57-CA4F-9E5E-70AC20A8033B}"/>
              </a:ext>
            </a:extLst>
          </p:cNvPr>
          <p:cNvCxnSpPr>
            <a:cxnSpLocks/>
            <a:stCxn id="39" idx="3"/>
            <a:endCxn id="14" idx="1"/>
          </p:cNvCxnSpPr>
          <p:nvPr/>
        </p:nvCxnSpPr>
        <p:spPr>
          <a:xfrm>
            <a:off x="9530514" y="3443725"/>
            <a:ext cx="918035" cy="14970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044552-6F0A-014D-A506-2485FD24A1F6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4819046" y="3443725"/>
            <a:ext cx="3258098" cy="981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03B634-86B0-3B47-BE23-8FD9292C3005}"/>
              </a:ext>
            </a:extLst>
          </p:cNvPr>
          <p:cNvSpPr txBox="1"/>
          <p:nvPr/>
        </p:nvSpPr>
        <p:spPr>
          <a:xfrm>
            <a:off x="1373096" y="2109922"/>
            <a:ext cx="122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FR" dirty="0"/>
              <a:t>ostgres://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EF3511-6A65-7948-9BD7-B9056D8D37DC}"/>
              </a:ext>
            </a:extLst>
          </p:cNvPr>
          <p:cNvSpPr txBox="1"/>
          <p:nvPr/>
        </p:nvSpPr>
        <p:spPr>
          <a:xfrm>
            <a:off x="2112388" y="3034872"/>
            <a:ext cx="122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FR" dirty="0"/>
              <a:t>ostgres://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69B97-4F3A-2F4A-BD9D-0F51279C09D9}"/>
              </a:ext>
            </a:extLst>
          </p:cNvPr>
          <p:cNvSpPr txBox="1"/>
          <p:nvPr/>
        </p:nvSpPr>
        <p:spPr>
          <a:xfrm>
            <a:off x="4774836" y="2068851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http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BB929-60D9-E943-B34D-6D32EB176CE4}"/>
              </a:ext>
            </a:extLst>
          </p:cNvPr>
          <p:cNvSpPr txBox="1"/>
          <p:nvPr/>
        </p:nvSpPr>
        <p:spPr>
          <a:xfrm>
            <a:off x="6038506" y="3062797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http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EB6715-DFB7-E345-9E68-6084BBD98B48}"/>
              </a:ext>
            </a:extLst>
          </p:cNvPr>
          <p:cNvSpPr txBox="1"/>
          <p:nvPr/>
        </p:nvSpPr>
        <p:spPr>
          <a:xfrm>
            <a:off x="10108887" y="4218149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http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D2FEFF-4781-E147-8A8B-23BB2AE8396D}"/>
              </a:ext>
            </a:extLst>
          </p:cNvPr>
          <p:cNvSpPr txBox="1"/>
          <p:nvPr/>
        </p:nvSpPr>
        <p:spPr>
          <a:xfrm>
            <a:off x="10064051" y="4971051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6CFCA-D78D-6047-837D-09344DCC1137}"/>
              </a:ext>
            </a:extLst>
          </p:cNvPr>
          <p:cNvSpPr txBox="1"/>
          <p:nvPr/>
        </p:nvSpPr>
        <p:spPr>
          <a:xfrm>
            <a:off x="10068593" y="1572725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63172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STAUNER</dc:creator>
  <cp:lastModifiedBy>Clement STAUNER</cp:lastModifiedBy>
  <cp:revision>13</cp:revision>
  <dcterms:created xsi:type="dcterms:W3CDTF">2020-11-26T21:16:05Z</dcterms:created>
  <dcterms:modified xsi:type="dcterms:W3CDTF">2021-03-21T15:56:36Z</dcterms:modified>
</cp:coreProperties>
</file>