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53D8-F413-2241-BE6E-155996C4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4398-34EE-BA45-8AC4-AA4101E80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BA37-FC85-7840-8DC7-3BC9FBE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6495-99C5-454D-8243-1C09421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3ED8-F119-5D42-9518-CFED8951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9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16E3-2770-7044-86EF-7C1F3FA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0AAC0-8B94-1945-8FC8-DD96DB75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0D95-626C-2643-996D-821D178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5127-EC64-E642-B429-8AB7172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18BE-1C84-E947-AB53-010BB40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928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D5F31-5D94-D044-B341-DCDB44B7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A9C6-7457-7143-AB7A-9155563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BE31-4195-9143-B0A2-457669E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96B8-C590-0B44-B147-7ED24A42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7F7-72A6-6D49-B2D2-36AE89DF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25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ADB9-C0C0-6E4A-B7A9-7574E00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5720-CD87-D84F-935F-39DEA094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B5BA-9991-2545-8896-DD8D7396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BA92-4782-C64E-BE22-13EEC66E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075C-6537-914B-BD23-0AAB321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9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65D-80C0-7042-B8C4-E2E081D6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135C-0E96-7046-9017-19E77A1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9158-3B93-A648-A085-CE11E866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550C-7867-8D43-A6FE-E57A5839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A24F-D22C-7F4B-9808-D2B7BB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94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846B-EE53-C641-BCFE-E29D0A1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4F56-9CDD-FB48-8B9F-84F1D1433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1F17-6749-0F47-9F9A-13E815F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2750-9E32-D34D-9993-A27F89A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46BE-E01F-144C-8013-A84349FC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C475-1840-0F41-85B3-4CB52506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95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10F2-D2C5-AD4D-8796-0CB45376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421A-A600-B945-9D6A-64466D3D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2761-2123-A041-8BB2-225B6BF0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FF807-839F-D04D-9F0E-C011E6EB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F6FFD-6ED2-484B-A2C3-B6EBE28D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6440E-501D-1242-95A4-B8C8409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10A48-BED4-2646-9AE3-CA55EFA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F7389-7C76-0F46-96A7-F17C7EE7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00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801F-1C1D-6945-B275-DFF7127C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A93D8-1BBE-2748-9BA8-0D3BAC8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BFC7B-410A-4147-8A82-71D0CD8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C5E9-4791-4145-8765-E9E4DB66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71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2B12D-1CA1-C445-BF3F-78922849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DE86D-3850-9D4D-A09E-2C40C006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AA67-5575-9D45-9EA0-D153AFB6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2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011-8276-6D41-B042-DD399AA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E7EE-A714-9F43-9D48-B2BDEFD3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A379-A7D2-5346-9FB0-1F41CB04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A91D5-0F64-3F47-A48E-016CDE4E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6A68-E6E7-E846-A26B-5FA66A04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5969-46CC-A544-B641-66C568A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436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0C4A-2420-7E41-9C46-C759FADF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429A5-1DC7-0F4D-A4C9-03E66758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8C8F7-41F0-6749-B2D0-D160D8EB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CE20-7671-A243-B5D9-60604696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68D4A-B881-A341-BF3C-D6E7494D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1B09-11EF-3240-A6E6-32BBE25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78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CE92-2D71-144C-A9B8-3B6DCE59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1E02-C95A-E147-9F2B-3303FCE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59EE-8E41-C84E-9CA8-7EF2B7A98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BA4E-226E-6244-85C4-517D6981A2D5}" type="datetimeFigureOut">
              <a:rPr lang="en-FR" smtClean="0"/>
              <a:t>21/01/2021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2800-23CA-6B46-98B4-D6D515D43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FE3B-B915-D54F-84EB-3AF268ED6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54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1D65-557C-A341-8E8C-7A31B78B2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23BB-440D-DB4F-9DE2-FC94B5A0C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2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08B20-864D-8D40-BD42-FFFF7F1846D1}"/>
              </a:ext>
            </a:extLst>
          </p:cNvPr>
          <p:cNvCxnSpPr>
            <a:cxnSpLocks/>
            <a:stCxn id="47" idx="3"/>
            <a:endCxn id="4" idx="1"/>
          </p:cNvCxnSpPr>
          <p:nvPr/>
        </p:nvCxnSpPr>
        <p:spPr>
          <a:xfrm flipV="1">
            <a:off x="2099781" y="3443726"/>
            <a:ext cx="1023541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2D79C-CA1A-B242-A4AD-B98A79B1C340}"/>
              </a:ext>
            </a:extLst>
          </p:cNvPr>
          <p:cNvCxnSpPr>
            <a:cxnSpLocks/>
            <a:stCxn id="4" idx="2"/>
            <a:endCxn id="37" idx="1"/>
          </p:cNvCxnSpPr>
          <p:nvPr/>
        </p:nvCxnSpPr>
        <p:spPr>
          <a:xfrm>
            <a:off x="3850007" y="4193819"/>
            <a:ext cx="1750226" cy="12147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0E940C-3D3F-4A4E-96F9-AB8E2BE57F09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7053603" y="5408607"/>
            <a:ext cx="1023541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Video-React - React Video Component">
            <a:extLst>
              <a:ext uri="{FF2B5EF4-FFF2-40B4-BE49-F238E27FC236}">
                <a16:creationId xmlns:a16="http://schemas.microsoft.com/office/drawing/2014/main" id="{6C1435C4-A4D6-434F-871C-9E3D9CCF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83" y="4747777"/>
            <a:ext cx="1296802" cy="13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813D0-BD6F-A145-A5CC-E683402767DC}"/>
              </a:ext>
            </a:extLst>
          </p:cNvPr>
          <p:cNvGrpSpPr/>
          <p:nvPr/>
        </p:nvGrpSpPr>
        <p:grpSpPr>
          <a:xfrm>
            <a:off x="3123322" y="2693633"/>
            <a:ext cx="1453370" cy="1500186"/>
            <a:chOff x="3926792" y="2656504"/>
            <a:chExt cx="1453370" cy="1500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2C1209-2588-A647-AE68-A592B1E94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792" y="2656504"/>
              <a:ext cx="1453370" cy="15001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2" descr="Web and Mobile App Development Company in India | Silicon ...">
              <a:extLst>
                <a:ext uri="{FF2B5EF4-FFF2-40B4-BE49-F238E27FC236}">
                  <a16:creationId xmlns:a16="http://schemas.microsoft.com/office/drawing/2014/main" id="{2D62CD02-EEA7-8147-8F70-2CEEFF4F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747" y="2835030"/>
              <a:ext cx="1107459" cy="11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A0267E-3FAB-394B-88FC-3D4B3D8BB3EA}"/>
              </a:ext>
            </a:extLst>
          </p:cNvPr>
          <p:cNvGrpSpPr/>
          <p:nvPr/>
        </p:nvGrpSpPr>
        <p:grpSpPr>
          <a:xfrm>
            <a:off x="5600233" y="2693633"/>
            <a:ext cx="1453370" cy="1500187"/>
            <a:chOff x="6117851" y="4781495"/>
            <a:chExt cx="1873342" cy="187334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3B5928-C79C-8348-AFC0-E2535F615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256" y="5343336"/>
              <a:ext cx="1242532" cy="749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47AFCD-907E-F34B-BF05-D8F4365E2F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851" y="4781495"/>
              <a:ext cx="1873342" cy="187334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F9CF15-F38F-B04F-8E0A-A920FE07268F}"/>
              </a:ext>
            </a:extLst>
          </p:cNvPr>
          <p:cNvGrpSpPr/>
          <p:nvPr/>
        </p:nvGrpSpPr>
        <p:grpSpPr>
          <a:xfrm>
            <a:off x="5600233" y="4658514"/>
            <a:ext cx="1453370" cy="1500186"/>
            <a:chOff x="3926792" y="2656504"/>
            <a:chExt cx="1453370" cy="150018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AC3FDD-E85E-974B-9696-8C943438C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792" y="2656504"/>
              <a:ext cx="1453370" cy="15001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2" descr="Web and Mobile App Development Company in India | Silicon ...">
              <a:extLst>
                <a:ext uri="{FF2B5EF4-FFF2-40B4-BE49-F238E27FC236}">
                  <a16:creationId xmlns:a16="http://schemas.microsoft.com/office/drawing/2014/main" id="{2F97AB47-3ECB-A34A-84D3-26894D0D3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747" y="2835030"/>
              <a:ext cx="1107459" cy="11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AD72CC-065B-C144-8BED-C1FB541673BF}"/>
              </a:ext>
            </a:extLst>
          </p:cNvPr>
          <p:cNvGrpSpPr/>
          <p:nvPr/>
        </p:nvGrpSpPr>
        <p:grpSpPr>
          <a:xfrm>
            <a:off x="646411" y="2693633"/>
            <a:ext cx="1453370" cy="1500187"/>
            <a:chOff x="1506240" y="4254228"/>
            <a:chExt cx="1453370" cy="15001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D98F4-5827-3649-940F-F2E7078B3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6240" y="4254228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PostgreSQL - Wikipedia, wolna encyklopedia">
              <a:extLst>
                <a:ext uri="{FF2B5EF4-FFF2-40B4-BE49-F238E27FC236}">
                  <a16:creationId xmlns:a16="http://schemas.microsoft.com/office/drawing/2014/main" id="{45F812CD-5AE8-F449-AD90-0828E4B5B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219" y="4432753"/>
              <a:ext cx="1107412" cy="114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EA9F19-38D0-B147-8B19-35DEAC98E726}"/>
              </a:ext>
            </a:extLst>
          </p:cNvPr>
          <p:cNvGrpSpPr/>
          <p:nvPr/>
        </p:nvGrpSpPr>
        <p:grpSpPr>
          <a:xfrm>
            <a:off x="646411" y="395356"/>
            <a:ext cx="1453370" cy="1500187"/>
            <a:chOff x="2473422" y="1039652"/>
            <a:chExt cx="1453370" cy="1500187"/>
          </a:xfrm>
        </p:grpSpPr>
        <p:pic>
          <p:nvPicPr>
            <p:cNvPr id="1030" name="Picture 6" descr="pgAdmin 4 — pgAdmin 4 4.25 documentation">
              <a:extLst>
                <a:ext uri="{FF2B5EF4-FFF2-40B4-BE49-F238E27FC236}">
                  <a16:creationId xmlns:a16="http://schemas.microsoft.com/office/drawing/2014/main" id="{8A1BA3FD-5EFE-934F-BCB8-15645D071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820" y="1175128"/>
              <a:ext cx="1229235" cy="122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8383BC-B8B5-8A4F-971E-8EA15CDAA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3422" y="1039652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FB7730-8A16-9B41-B96C-A823D3E7706A}"/>
              </a:ext>
            </a:extLst>
          </p:cNvPr>
          <p:cNvGrpSpPr/>
          <p:nvPr/>
        </p:nvGrpSpPr>
        <p:grpSpPr>
          <a:xfrm>
            <a:off x="8077144" y="2693633"/>
            <a:ext cx="1453370" cy="1500187"/>
            <a:chOff x="5926926" y="4571823"/>
            <a:chExt cx="1453370" cy="1500187"/>
          </a:xfrm>
        </p:grpSpPr>
        <p:pic>
          <p:nvPicPr>
            <p:cNvPr id="1032" name="Picture 8" descr="Upgrade Running Nginx on Amazon Linux - PTS: Technical ...">
              <a:extLst>
                <a:ext uri="{FF2B5EF4-FFF2-40B4-BE49-F238E27FC236}">
                  <a16:creationId xmlns:a16="http://schemas.microsoft.com/office/drawing/2014/main" id="{AB81126B-1469-B146-9089-5F692EF1C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801" y="4634106"/>
              <a:ext cx="1375620" cy="137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27E176-E328-8F49-A563-96EECACA6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926" y="4571823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34C0CD-4F4C-EE41-ACDB-A0DDA7A7D888}"/>
              </a:ext>
            </a:extLst>
          </p:cNvPr>
          <p:cNvGrpSpPr/>
          <p:nvPr/>
        </p:nvGrpSpPr>
        <p:grpSpPr>
          <a:xfrm>
            <a:off x="8077144" y="4658514"/>
            <a:ext cx="1453370" cy="1500187"/>
            <a:chOff x="5926926" y="4571823"/>
            <a:chExt cx="1453370" cy="1500187"/>
          </a:xfrm>
        </p:grpSpPr>
        <p:pic>
          <p:nvPicPr>
            <p:cNvPr id="61" name="Picture 8" descr="Upgrade Running Nginx on Amazon Linux - PTS: Technical ...">
              <a:extLst>
                <a:ext uri="{FF2B5EF4-FFF2-40B4-BE49-F238E27FC236}">
                  <a16:creationId xmlns:a16="http://schemas.microsoft.com/office/drawing/2014/main" id="{26187E73-1B50-D046-AFCC-9DFB60DE5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801" y="4634106"/>
              <a:ext cx="1375620" cy="137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5BEF01-739B-794D-AACE-0241B772E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926" y="4571823"/>
              <a:ext cx="1453370" cy="15001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F7756-ECD7-364F-A1B0-931876F811D5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flipV="1">
            <a:off x="1373096" y="1895543"/>
            <a:ext cx="0" cy="7980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31E0B6-C5C9-1E4E-8ADD-0E697849F14D}"/>
              </a:ext>
            </a:extLst>
          </p:cNvPr>
          <p:cNvCxnSpPr>
            <a:cxnSpLocks/>
            <a:stCxn id="62" idx="3"/>
            <a:endCxn id="14" idx="1"/>
          </p:cNvCxnSpPr>
          <p:nvPr/>
        </p:nvCxnSpPr>
        <p:spPr>
          <a:xfrm flipV="1">
            <a:off x="9530514" y="5408607"/>
            <a:ext cx="926569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360AD2D-8866-DA42-B906-E022485C26E2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flipH="1" flipV="1">
            <a:off x="4576692" y="3443726"/>
            <a:ext cx="1023541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57DDAD-E115-774A-9208-00B9088900E7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7053603" y="3443727"/>
            <a:ext cx="102354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C54EE58-B864-4A4C-8D4D-55A85245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69" y="601796"/>
            <a:ext cx="1087307" cy="108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6C737B-D56A-7542-BF11-1908E566B2DF}"/>
              </a:ext>
            </a:extLst>
          </p:cNvPr>
          <p:cNvCxnSpPr>
            <a:cxnSpLocks/>
          </p:cNvCxnSpPr>
          <p:nvPr/>
        </p:nvCxnSpPr>
        <p:spPr>
          <a:xfrm>
            <a:off x="10069348" y="14726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nspired by Actual Events: HTML5 Logo and WHATWG HTML Naming">
            <a:extLst>
              <a:ext uri="{FF2B5EF4-FFF2-40B4-BE49-F238E27FC236}">
                <a16:creationId xmlns:a16="http://schemas.microsoft.com/office/drawing/2014/main" id="{3B3C872B-5CE5-7146-8B29-0EA40A31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54" y="2944458"/>
            <a:ext cx="998537" cy="9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AC90D42-8C0E-D44A-AA4D-A8ACBD13959D}"/>
              </a:ext>
            </a:extLst>
          </p:cNvPr>
          <p:cNvCxnSpPr>
            <a:cxnSpLocks/>
            <a:stCxn id="57" idx="3"/>
            <a:endCxn id="1036" idx="1"/>
          </p:cNvCxnSpPr>
          <p:nvPr/>
        </p:nvCxnSpPr>
        <p:spPr>
          <a:xfrm>
            <a:off x="9530514" y="3443727"/>
            <a:ext cx="102354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STAUNER</dc:creator>
  <cp:lastModifiedBy>Clement STAUNER</cp:lastModifiedBy>
  <cp:revision>8</cp:revision>
  <dcterms:created xsi:type="dcterms:W3CDTF">2020-11-26T21:16:05Z</dcterms:created>
  <dcterms:modified xsi:type="dcterms:W3CDTF">2021-01-21T21:10:41Z</dcterms:modified>
</cp:coreProperties>
</file>