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0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0.xml" ContentType="application/vnd.openxmlformats-officedocument.drawingml.diagramData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32"/>
  </p:notesMasterIdLst>
  <p:sldIdLst>
    <p:sldId id="318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7" r:id="rId30"/>
    <p:sldId id="316" r:id="rId31"/>
  </p:sldIdLst>
  <p:sldSz cx="9144000" cy="5143500" type="screen16x9"/>
  <p:notesSz cx="6858000" cy="9144000"/>
  <p:embeddedFontLst>
    <p:embeddedFont>
      <p:font typeface="B Mitra" panose="00000400000000000000" pitchFamily="2" charset="-78"/>
      <p:regular r:id="rId33"/>
      <p:bold r:id="rId34"/>
    </p:embeddedFont>
    <p:embeddedFont>
      <p:font typeface="B Nazanin" panose="00000400000000000000" pitchFamily="2" charset="-78"/>
      <p:regular r:id="rId35"/>
      <p:bold r:id="rId36"/>
    </p:embeddedFont>
    <p:embeddedFont>
      <p:font typeface="Franklin Gothic Book" panose="020B0503020102020204" pitchFamily="34" charset="0"/>
      <p:regular r:id="rId37"/>
      <p:italic r:id="rId38"/>
    </p:embeddedFont>
    <p:embeddedFont>
      <p:font typeface="Cambria Math" panose="02040503050406030204" pitchFamily="18" charset="0"/>
      <p:regular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71" autoAdjust="0"/>
  </p:normalViewPr>
  <p:slideViewPr>
    <p:cSldViewPr>
      <p:cViewPr varScale="1">
        <p:scale>
          <a:sx n="90" d="100"/>
          <a:sy n="90" d="100"/>
        </p:scale>
        <p:origin x="1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image" Target="../media/image18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image" Target="../media/image1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A6EA4-B2CA-4E15-8680-52968055C39B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676941-95DC-411E-91D1-4F7775A4FB4F}">
      <dgm:prSet phldrT="[Text]"/>
      <dgm:spPr/>
      <dgm:t>
        <a:bodyPr/>
        <a:lstStyle/>
        <a:p>
          <a:r>
            <a:rPr lang="fa-IR" dirty="0" smtClean="0">
              <a:cs typeface="B Nazanin" panose="00000400000000000000" pitchFamily="2" charset="-78"/>
            </a:rPr>
            <a:t>محاسبه نتایج</a:t>
          </a:r>
          <a:endParaRPr lang="en-US" dirty="0">
            <a:cs typeface="B Nazanin" panose="00000400000000000000" pitchFamily="2" charset="-78"/>
          </a:endParaRPr>
        </a:p>
      </dgm:t>
    </dgm:pt>
    <dgm:pt modelId="{E28134D8-890A-449D-B270-61EAF84E44FA}" type="parTrans" cxnId="{3ACF141A-8698-4C97-B2D9-13F71EB2CF80}">
      <dgm:prSet/>
      <dgm:spPr/>
      <dgm:t>
        <a:bodyPr/>
        <a:lstStyle/>
        <a:p>
          <a:endParaRPr lang="en-US"/>
        </a:p>
      </dgm:t>
    </dgm:pt>
    <dgm:pt modelId="{396FC50E-2DDB-4F6D-BB65-C21CCB968A08}" type="sibTrans" cxnId="{3ACF141A-8698-4C97-B2D9-13F71EB2CF80}">
      <dgm:prSet/>
      <dgm:spPr/>
      <dgm:t>
        <a:bodyPr/>
        <a:lstStyle/>
        <a:p>
          <a:endParaRPr lang="en-US"/>
        </a:p>
      </dgm:t>
    </dgm:pt>
    <dgm:pt modelId="{C7D9D494-7A61-4059-9C19-0BCEEDE0A4BF}">
      <dgm:prSet phldrT="[Text]" custT="1"/>
      <dgm:spPr/>
      <dgm:t>
        <a:bodyPr/>
        <a:lstStyle/>
        <a:p>
          <a:r>
            <a:rPr lang="fa-IR" sz="2400" dirty="0" smtClean="0">
              <a:cs typeface="B Nazanin" panose="00000400000000000000" pitchFamily="2" charset="-78"/>
            </a:rPr>
            <a:t>محاسبه خطا</a:t>
          </a:r>
          <a:endParaRPr lang="en-US" sz="2400" dirty="0">
            <a:cs typeface="B Nazanin" panose="00000400000000000000" pitchFamily="2" charset="-78"/>
          </a:endParaRPr>
        </a:p>
      </dgm:t>
    </dgm:pt>
    <dgm:pt modelId="{2AA4EB69-540B-4834-9788-5C502A8445E6}" type="parTrans" cxnId="{A2DDD87A-54D4-408F-A3CA-B0ABABA7848E}">
      <dgm:prSet/>
      <dgm:spPr/>
      <dgm:t>
        <a:bodyPr/>
        <a:lstStyle/>
        <a:p>
          <a:endParaRPr lang="en-US"/>
        </a:p>
      </dgm:t>
    </dgm:pt>
    <dgm:pt modelId="{087CAE83-7094-41AC-9207-3E0B8E40B512}" type="sibTrans" cxnId="{A2DDD87A-54D4-408F-A3CA-B0ABABA7848E}">
      <dgm:prSet/>
      <dgm:spPr/>
      <dgm:t>
        <a:bodyPr/>
        <a:lstStyle/>
        <a:p>
          <a:endParaRPr lang="en-US"/>
        </a:p>
      </dgm:t>
    </dgm:pt>
    <dgm:pt modelId="{1CA0394C-CD7B-4F20-AB44-8CD86D855428}">
      <dgm:prSet phldrT="[Text]" custT="1"/>
      <dgm:spPr/>
      <dgm:t>
        <a:bodyPr/>
        <a:lstStyle/>
        <a:p>
          <a:r>
            <a:rPr lang="fa-IR" sz="2400" dirty="0" smtClean="0">
              <a:cs typeface="B Nazanin" panose="00000400000000000000" pitchFamily="2" charset="-78"/>
            </a:rPr>
            <a:t>اصلاح پارامترها</a:t>
          </a:r>
        </a:p>
      </dgm:t>
    </dgm:pt>
    <dgm:pt modelId="{EFEE6A25-F602-40F9-B795-9E743327AD26}" type="parTrans" cxnId="{5628E07F-A1EE-4C0B-8B29-7C8BDED66580}">
      <dgm:prSet/>
      <dgm:spPr/>
      <dgm:t>
        <a:bodyPr/>
        <a:lstStyle/>
        <a:p>
          <a:endParaRPr lang="en-US"/>
        </a:p>
      </dgm:t>
    </dgm:pt>
    <dgm:pt modelId="{2F1EFCFD-AF92-4ECB-A4A0-E19418D6EE81}" type="sibTrans" cxnId="{5628E07F-A1EE-4C0B-8B29-7C8BDED66580}">
      <dgm:prSet/>
      <dgm:spPr/>
      <dgm:t>
        <a:bodyPr/>
        <a:lstStyle/>
        <a:p>
          <a:endParaRPr lang="en-US"/>
        </a:p>
      </dgm:t>
    </dgm:pt>
    <dgm:pt modelId="{7500B0AA-E49A-4C12-8144-C262958609AD}" type="pres">
      <dgm:prSet presAssocID="{427A6EA4-B2CA-4E15-8680-52968055C39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E2541F-3013-4AA7-839E-148594968D0A}" type="pres">
      <dgm:prSet presAssocID="{C1676941-95DC-411E-91D1-4F7775A4FB4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1CFC2-5A2A-4531-8691-35194C505CDB}" type="pres">
      <dgm:prSet presAssocID="{396FC50E-2DDB-4F6D-BB65-C21CCB968A0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8921E5-7C39-4B46-BF23-C01005551636}" type="pres">
      <dgm:prSet presAssocID="{396FC50E-2DDB-4F6D-BB65-C21CCB968A0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8EDB5D1-9CC7-4E03-8DB3-BF708EC32145}" type="pres">
      <dgm:prSet presAssocID="{C7D9D494-7A61-4059-9C19-0BCEEDE0A4BF}" presName="node" presStyleLbl="node1" presStyleIdx="1" presStyleCnt="3" custRadScaleRad="101934" custRadScaleInc="-10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EFDDB-61A4-4FAE-AB43-4BE3CC334D1A}" type="pres">
      <dgm:prSet presAssocID="{087CAE83-7094-41AC-9207-3E0B8E40B51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B15CE7-D96F-42E1-A860-147C54E22EFB}" type="pres">
      <dgm:prSet presAssocID="{087CAE83-7094-41AC-9207-3E0B8E40B51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FC2333C-4C09-4C18-912F-CF373A2B0D08}" type="pres">
      <dgm:prSet presAssocID="{1CA0394C-CD7B-4F20-AB44-8CD86D8554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69403-DB98-46C2-BB1D-04B880DD0298}" type="pres">
      <dgm:prSet presAssocID="{2F1EFCFD-AF92-4ECB-A4A0-E19418D6EE8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3263A7-A146-4E12-A560-4774DC12FEC3}" type="pres">
      <dgm:prSet presAssocID="{2F1EFCFD-AF92-4ECB-A4A0-E19418D6EE8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1B4CECE-DB28-45BD-B1EA-EC6E3E498D52}" type="presOf" srcId="{427A6EA4-B2CA-4E15-8680-52968055C39B}" destId="{7500B0AA-E49A-4C12-8144-C262958609AD}" srcOrd="0" destOrd="0" presId="urn:microsoft.com/office/officeart/2005/8/layout/cycle2"/>
    <dgm:cxn modelId="{3ACF141A-8698-4C97-B2D9-13F71EB2CF80}" srcId="{427A6EA4-B2CA-4E15-8680-52968055C39B}" destId="{C1676941-95DC-411E-91D1-4F7775A4FB4F}" srcOrd="0" destOrd="0" parTransId="{E28134D8-890A-449D-B270-61EAF84E44FA}" sibTransId="{396FC50E-2DDB-4F6D-BB65-C21CCB968A08}"/>
    <dgm:cxn modelId="{43B7A93E-297A-44DC-834F-BA572439DB34}" type="presOf" srcId="{087CAE83-7094-41AC-9207-3E0B8E40B512}" destId="{8EB15CE7-D96F-42E1-A860-147C54E22EFB}" srcOrd="1" destOrd="0" presId="urn:microsoft.com/office/officeart/2005/8/layout/cycle2"/>
    <dgm:cxn modelId="{A2DDD87A-54D4-408F-A3CA-B0ABABA7848E}" srcId="{427A6EA4-B2CA-4E15-8680-52968055C39B}" destId="{C7D9D494-7A61-4059-9C19-0BCEEDE0A4BF}" srcOrd="1" destOrd="0" parTransId="{2AA4EB69-540B-4834-9788-5C502A8445E6}" sibTransId="{087CAE83-7094-41AC-9207-3E0B8E40B512}"/>
    <dgm:cxn modelId="{5628E07F-A1EE-4C0B-8B29-7C8BDED66580}" srcId="{427A6EA4-B2CA-4E15-8680-52968055C39B}" destId="{1CA0394C-CD7B-4F20-AB44-8CD86D855428}" srcOrd="2" destOrd="0" parTransId="{EFEE6A25-F602-40F9-B795-9E743327AD26}" sibTransId="{2F1EFCFD-AF92-4ECB-A4A0-E19418D6EE81}"/>
    <dgm:cxn modelId="{E4B18EA6-C770-48AB-9B2D-DDB1964E07FC}" type="presOf" srcId="{396FC50E-2DDB-4F6D-BB65-C21CCB968A08}" destId="{6051CFC2-5A2A-4531-8691-35194C505CDB}" srcOrd="0" destOrd="0" presId="urn:microsoft.com/office/officeart/2005/8/layout/cycle2"/>
    <dgm:cxn modelId="{6B5DA913-F656-4EFB-834C-51264B545AB3}" type="presOf" srcId="{396FC50E-2DDB-4F6D-BB65-C21CCB968A08}" destId="{728921E5-7C39-4B46-BF23-C01005551636}" srcOrd="1" destOrd="0" presId="urn:microsoft.com/office/officeart/2005/8/layout/cycle2"/>
    <dgm:cxn modelId="{A848435C-603D-4DE7-8912-6D7D3B5B2CE0}" type="presOf" srcId="{1CA0394C-CD7B-4F20-AB44-8CD86D855428}" destId="{4FC2333C-4C09-4C18-912F-CF373A2B0D08}" srcOrd="0" destOrd="0" presId="urn:microsoft.com/office/officeart/2005/8/layout/cycle2"/>
    <dgm:cxn modelId="{18361D3B-18A5-4A2C-8CAA-892C8EED97ED}" type="presOf" srcId="{C1676941-95DC-411E-91D1-4F7775A4FB4F}" destId="{26E2541F-3013-4AA7-839E-148594968D0A}" srcOrd="0" destOrd="0" presId="urn:microsoft.com/office/officeart/2005/8/layout/cycle2"/>
    <dgm:cxn modelId="{312B154C-FF02-4957-AB09-5A91610BE91B}" type="presOf" srcId="{2F1EFCFD-AF92-4ECB-A4A0-E19418D6EE81}" destId="{B93263A7-A146-4E12-A560-4774DC12FEC3}" srcOrd="1" destOrd="0" presId="urn:microsoft.com/office/officeart/2005/8/layout/cycle2"/>
    <dgm:cxn modelId="{8F05D247-38FE-4C2F-97C2-991C1DECEC77}" type="presOf" srcId="{2F1EFCFD-AF92-4ECB-A4A0-E19418D6EE81}" destId="{86369403-DB98-46C2-BB1D-04B880DD0298}" srcOrd="0" destOrd="0" presId="urn:microsoft.com/office/officeart/2005/8/layout/cycle2"/>
    <dgm:cxn modelId="{A74087B3-9B79-4716-BADE-AE129EE689D8}" type="presOf" srcId="{087CAE83-7094-41AC-9207-3E0B8E40B512}" destId="{8C4EFDDB-61A4-4FAE-AB43-4BE3CC334D1A}" srcOrd="0" destOrd="0" presId="urn:microsoft.com/office/officeart/2005/8/layout/cycle2"/>
    <dgm:cxn modelId="{7464771D-5AF8-43C6-AA01-EDD9A4528619}" type="presOf" srcId="{C7D9D494-7A61-4059-9C19-0BCEEDE0A4BF}" destId="{68EDB5D1-9CC7-4E03-8DB3-BF708EC32145}" srcOrd="0" destOrd="0" presId="urn:microsoft.com/office/officeart/2005/8/layout/cycle2"/>
    <dgm:cxn modelId="{68208C91-E463-4B52-A381-149F89958819}" type="presParOf" srcId="{7500B0AA-E49A-4C12-8144-C262958609AD}" destId="{26E2541F-3013-4AA7-839E-148594968D0A}" srcOrd="0" destOrd="0" presId="urn:microsoft.com/office/officeart/2005/8/layout/cycle2"/>
    <dgm:cxn modelId="{CD44FA68-CC2C-4B0F-9943-356D048E253A}" type="presParOf" srcId="{7500B0AA-E49A-4C12-8144-C262958609AD}" destId="{6051CFC2-5A2A-4531-8691-35194C505CDB}" srcOrd="1" destOrd="0" presId="urn:microsoft.com/office/officeart/2005/8/layout/cycle2"/>
    <dgm:cxn modelId="{C862013B-17AC-401C-B089-8F55F7D04AEA}" type="presParOf" srcId="{6051CFC2-5A2A-4531-8691-35194C505CDB}" destId="{728921E5-7C39-4B46-BF23-C01005551636}" srcOrd="0" destOrd="0" presId="urn:microsoft.com/office/officeart/2005/8/layout/cycle2"/>
    <dgm:cxn modelId="{541BBB78-2EF3-470E-A4AC-C90935C9730E}" type="presParOf" srcId="{7500B0AA-E49A-4C12-8144-C262958609AD}" destId="{68EDB5D1-9CC7-4E03-8DB3-BF708EC32145}" srcOrd="2" destOrd="0" presId="urn:microsoft.com/office/officeart/2005/8/layout/cycle2"/>
    <dgm:cxn modelId="{49F6EC42-9791-40DC-A530-D44157EF1BEC}" type="presParOf" srcId="{7500B0AA-E49A-4C12-8144-C262958609AD}" destId="{8C4EFDDB-61A4-4FAE-AB43-4BE3CC334D1A}" srcOrd="3" destOrd="0" presId="urn:microsoft.com/office/officeart/2005/8/layout/cycle2"/>
    <dgm:cxn modelId="{4011AF13-3034-46C1-8023-4664FB9340C6}" type="presParOf" srcId="{8C4EFDDB-61A4-4FAE-AB43-4BE3CC334D1A}" destId="{8EB15CE7-D96F-42E1-A860-147C54E22EFB}" srcOrd="0" destOrd="0" presId="urn:microsoft.com/office/officeart/2005/8/layout/cycle2"/>
    <dgm:cxn modelId="{2F42A7EF-ADAE-46A3-A453-EBCEC59A2321}" type="presParOf" srcId="{7500B0AA-E49A-4C12-8144-C262958609AD}" destId="{4FC2333C-4C09-4C18-912F-CF373A2B0D08}" srcOrd="4" destOrd="0" presId="urn:microsoft.com/office/officeart/2005/8/layout/cycle2"/>
    <dgm:cxn modelId="{6155A1E1-6B12-430E-BA3F-C36ADB5B5B7E}" type="presParOf" srcId="{7500B0AA-E49A-4C12-8144-C262958609AD}" destId="{86369403-DB98-46C2-BB1D-04B880DD0298}" srcOrd="5" destOrd="0" presId="urn:microsoft.com/office/officeart/2005/8/layout/cycle2"/>
    <dgm:cxn modelId="{5147E3D8-0612-43B4-A8BB-C5652828264F}" type="presParOf" srcId="{86369403-DB98-46C2-BB1D-04B880DD0298}" destId="{B93263A7-A146-4E12-A560-4774DC12FEC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227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 custLinFactNeighborX="-5882" custLinFactNeighborY="-26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C47EF-9C85-4DBC-9F95-F9BEF6A52A0E}" type="presOf" srcId="{9F4F3536-FF0E-49F2-9EEE-609C5F29226C}" destId="{D5710EED-549F-4D38-A6AB-F23594CEF876}" srcOrd="0" destOrd="0" presId="urn:microsoft.com/office/officeart/2005/8/layout/vList2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9D60D463-F093-4B97-BBEE-7FF22A4C7D8B}" type="presOf" srcId="{A2AE2AF1-E41B-4744-BBF4-524A84693AEB}" destId="{F720D705-D111-404E-AD5B-64D423446DE2}" srcOrd="0" destOrd="0" presId="urn:microsoft.com/office/officeart/2005/8/layout/vList2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8A267451-55E7-46E9-B862-6C190EC9A132}" type="presOf" srcId="{9BF38340-674D-4ACF-9270-E05F52587E67}" destId="{10AD746B-8ADA-477A-99FD-953881EB8EC5}" srcOrd="0" destOrd="0" presId="urn:microsoft.com/office/officeart/2005/8/layout/vList2"/>
    <dgm:cxn modelId="{5A36DF3F-E013-4260-82F6-2C47064AAAA9}" type="presOf" srcId="{17F15B0C-7540-4E18-94F8-095D1A1779C7}" destId="{CFA79848-BA2A-4279-A0F6-0242E7931394}" srcOrd="0" destOrd="0" presId="urn:microsoft.com/office/officeart/2005/8/layout/vList2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59D7E472-82F7-41B6-86F0-50A4432079C4}" type="presOf" srcId="{C6505F91-7986-4AC6-A0C8-F2A3CD449981}" destId="{21D9627C-0F35-4D67-BC29-5EC450162E6A}" srcOrd="0" destOrd="0" presId="urn:microsoft.com/office/officeart/2005/8/layout/vList2"/>
    <dgm:cxn modelId="{C24A8987-8C9E-4583-9AA5-C54BAB8A6214}" type="presOf" srcId="{2B11795C-A41E-499A-A425-F7B7242AAAB5}" destId="{81F26F1F-BD64-4688-8DF8-13B7A5E0B5A1}" srcOrd="0" destOrd="0" presId="urn:microsoft.com/office/officeart/2005/8/layout/vList2"/>
    <dgm:cxn modelId="{8768F0E0-65CF-495C-9E6E-E7943D67C52B}" type="presOf" srcId="{662D28AC-6158-4867-ACF0-019812729EAE}" destId="{5EC28460-7A77-4D55-840A-D816D4AD72B9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6DBA2BD1-A170-4D44-A409-6E6A2C4B7EFB}" type="presOf" srcId="{194BACFB-8446-4D82-993D-F8E368A9501C}" destId="{41D13B62-3992-46E5-9A39-DC30828CE6D4}" srcOrd="0" destOrd="0" presId="urn:microsoft.com/office/officeart/2005/8/layout/vList2"/>
    <dgm:cxn modelId="{A24CE79F-773C-4AE3-97DA-795D0EC2A58B}" type="presOf" srcId="{9AD83C2D-D8D0-4AE0-BA22-EE3F45C75BD6}" destId="{628F0DFE-318A-44E6-B3DD-8838705F6A33}" srcOrd="0" destOrd="0" presId="urn:microsoft.com/office/officeart/2005/8/layout/vList2"/>
    <dgm:cxn modelId="{B6F6BFCC-227B-4634-9E62-21B46025B90B}" type="presOf" srcId="{C1761EFC-A401-4389-BE5E-20EAC6D6082F}" destId="{7D4F6DD6-77AC-4A6E-A603-FE625CBB7A60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54F85B2A-9C13-46AF-A423-505A2E638120}" type="presParOf" srcId="{5EC28460-7A77-4D55-840A-D816D4AD72B9}" destId="{7D4F6DD6-77AC-4A6E-A603-FE625CBB7A60}" srcOrd="0" destOrd="0" presId="urn:microsoft.com/office/officeart/2005/8/layout/vList2"/>
    <dgm:cxn modelId="{F07494A2-7FC4-42FF-9A59-E0193700E295}" type="presParOf" srcId="{5EC28460-7A77-4D55-840A-D816D4AD72B9}" destId="{9861879C-28E4-425B-B7B0-0E787EAAA987}" srcOrd="1" destOrd="0" presId="urn:microsoft.com/office/officeart/2005/8/layout/vList2"/>
    <dgm:cxn modelId="{30BE81AA-4C84-4760-B09C-D8116B659A4A}" type="presParOf" srcId="{5EC28460-7A77-4D55-840A-D816D4AD72B9}" destId="{41D13B62-3992-46E5-9A39-DC30828CE6D4}" srcOrd="2" destOrd="0" presId="urn:microsoft.com/office/officeart/2005/8/layout/vList2"/>
    <dgm:cxn modelId="{0409C6C7-2532-4690-9DC5-8A22C9D5D6BA}" type="presParOf" srcId="{5EC28460-7A77-4D55-840A-D816D4AD72B9}" destId="{0538C28D-334D-4BA4-8717-F7A4D04DECE9}" srcOrd="3" destOrd="0" presId="urn:microsoft.com/office/officeart/2005/8/layout/vList2"/>
    <dgm:cxn modelId="{7F112CE6-A858-45C3-8757-3748D91EDD28}" type="presParOf" srcId="{5EC28460-7A77-4D55-840A-D816D4AD72B9}" destId="{21D9627C-0F35-4D67-BC29-5EC450162E6A}" srcOrd="4" destOrd="0" presId="urn:microsoft.com/office/officeart/2005/8/layout/vList2"/>
    <dgm:cxn modelId="{73ABE9C0-15E1-4EB6-A363-FB8C3408D8B8}" type="presParOf" srcId="{5EC28460-7A77-4D55-840A-D816D4AD72B9}" destId="{B61F320A-09F2-4AF5-8570-F0997F041AF7}" srcOrd="5" destOrd="0" presId="urn:microsoft.com/office/officeart/2005/8/layout/vList2"/>
    <dgm:cxn modelId="{7DBE5BF3-D76D-431D-8AF0-89D52F0A606F}" type="presParOf" srcId="{5EC28460-7A77-4D55-840A-D816D4AD72B9}" destId="{F720D705-D111-404E-AD5B-64D423446DE2}" srcOrd="6" destOrd="0" presId="urn:microsoft.com/office/officeart/2005/8/layout/vList2"/>
    <dgm:cxn modelId="{C316B34A-6459-418C-9E87-600D91500C07}" type="presParOf" srcId="{5EC28460-7A77-4D55-840A-D816D4AD72B9}" destId="{411504F2-BDC9-42C8-85E5-B78457F615D2}" srcOrd="7" destOrd="0" presId="urn:microsoft.com/office/officeart/2005/8/layout/vList2"/>
    <dgm:cxn modelId="{A01486DF-B5F0-4691-84BE-0199C5293AA6}" type="presParOf" srcId="{5EC28460-7A77-4D55-840A-D816D4AD72B9}" destId="{CFA79848-BA2A-4279-A0F6-0242E7931394}" srcOrd="8" destOrd="0" presId="urn:microsoft.com/office/officeart/2005/8/layout/vList2"/>
    <dgm:cxn modelId="{9810E114-851F-4C14-ABAE-5B3C9218B249}" type="presParOf" srcId="{5EC28460-7A77-4D55-840A-D816D4AD72B9}" destId="{ED3FD6C0-B24E-4C60-8048-D56474B64501}" srcOrd="9" destOrd="0" presId="urn:microsoft.com/office/officeart/2005/8/layout/vList2"/>
    <dgm:cxn modelId="{EABF7CCF-8F11-4DAE-B64F-D60F6823251A}" type="presParOf" srcId="{5EC28460-7A77-4D55-840A-D816D4AD72B9}" destId="{D5710EED-549F-4D38-A6AB-F23594CEF876}" srcOrd="10" destOrd="0" presId="urn:microsoft.com/office/officeart/2005/8/layout/vList2"/>
    <dgm:cxn modelId="{AB461084-6D63-4CD6-BDE8-E7B15D5F7B73}" type="presParOf" srcId="{5EC28460-7A77-4D55-840A-D816D4AD72B9}" destId="{E9A0B60E-12C0-4A13-99B1-E50F2BFA9E37}" srcOrd="11" destOrd="0" presId="urn:microsoft.com/office/officeart/2005/8/layout/vList2"/>
    <dgm:cxn modelId="{FEEBECA0-8525-4EAC-81BB-64A06B47BB56}" type="presParOf" srcId="{5EC28460-7A77-4D55-840A-D816D4AD72B9}" destId="{81F26F1F-BD64-4688-8DF8-13B7A5E0B5A1}" srcOrd="12" destOrd="0" presId="urn:microsoft.com/office/officeart/2005/8/layout/vList2"/>
    <dgm:cxn modelId="{AC1EAD7F-B2C5-4775-AE53-AC165747FECB}" type="presParOf" srcId="{5EC28460-7A77-4D55-840A-D816D4AD72B9}" destId="{1DB4D816-0370-42BE-A5C9-2E9734A8CD1E}" srcOrd="13" destOrd="0" presId="urn:microsoft.com/office/officeart/2005/8/layout/vList2"/>
    <dgm:cxn modelId="{98CBA92D-218A-445E-87E2-A6C827BF2083}" type="presParOf" srcId="{5EC28460-7A77-4D55-840A-D816D4AD72B9}" destId="{628F0DFE-318A-44E6-B3DD-8838705F6A33}" srcOrd="14" destOrd="0" presId="urn:microsoft.com/office/officeart/2005/8/layout/vList2"/>
    <dgm:cxn modelId="{A3A814A2-2892-4ABD-BE15-1664967F1881}" type="presParOf" srcId="{5EC28460-7A77-4D55-840A-D816D4AD72B9}" destId="{D9875E61-EE25-459F-B869-BCCFA9CBFFAB}" srcOrd="15" destOrd="0" presId="urn:microsoft.com/office/officeart/2005/8/layout/vList2"/>
    <dgm:cxn modelId="{1AA38966-0F1E-4C0A-A38E-009306A2569A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30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6C82F2E7-25FD-4B26-9517-82B53105F545}" type="presOf" srcId="{A2AE2AF1-E41B-4744-BBF4-524A84693AEB}" destId="{F720D705-D111-404E-AD5B-64D423446DE2}" srcOrd="0" destOrd="0" presId="urn:microsoft.com/office/officeart/2005/8/layout/vList2"/>
    <dgm:cxn modelId="{85853020-2539-4C0D-9CE9-61C7AEFC39C0}" type="presOf" srcId="{194BACFB-8446-4D82-993D-F8E368A9501C}" destId="{41D13B62-3992-46E5-9A39-DC30828CE6D4}" srcOrd="0" destOrd="0" presId="urn:microsoft.com/office/officeart/2005/8/layout/vList2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8CFCBD76-32F1-40C1-8FCD-EA8944186927}" type="presOf" srcId="{17F15B0C-7540-4E18-94F8-095D1A1779C7}" destId="{CFA79848-BA2A-4279-A0F6-0242E7931394}" srcOrd="0" destOrd="0" presId="urn:microsoft.com/office/officeart/2005/8/layout/vList2"/>
    <dgm:cxn modelId="{531D733E-5F90-40BB-97C2-D9ED42976419}" type="presOf" srcId="{9F4F3536-FF0E-49F2-9EEE-609C5F29226C}" destId="{D5710EED-549F-4D38-A6AB-F23594CEF876}" srcOrd="0" destOrd="0" presId="urn:microsoft.com/office/officeart/2005/8/layout/vList2"/>
    <dgm:cxn modelId="{36FCE9CE-3228-4140-8F67-DE1533FE9DD7}" type="presOf" srcId="{662D28AC-6158-4867-ACF0-019812729EAE}" destId="{5EC28460-7A77-4D55-840A-D816D4AD72B9}" srcOrd="0" destOrd="0" presId="urn:microsoft.com/office/officeart/2005/8/layout/vList2"/>
    <dgm:cxn modelId="{9D0DA0CF-05E7-4380-BCAD-DB8240280585}" type="presOf" srcId="{C6505F91-7986-4AC6-A0C8-F2A3CD449981}" destId="{21D9627C-0F35-4D67-BC29-5EC450162E6A}" srcOrd="0" destOrd="0" presId="urn:microsoft.com/office/officeart/2005/8/layout/vList2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C8369E64-8631-46DC-8C32-880FCD282974}" type="presOf" srcId="{9BF38340-674D-4ACF-9270-E05F52587E67}" destId="{10AD746B-8ADA-477A-99FD-953881EB8EC5}" srcOrd="0" destOrd="0" presId="urn:microsoft.com/office/officeart/2005/8/layout/vList2"/>
    <dgm:cxn modelId="{F285CAD2-EC47-492F-B2F3-F27DD04CFDC4}" type="presOf" srcId="{2B11795C-A41E-499A-A425-F7B7242AAAB5}" destId="{81F26F1F-BD64-4688-8DF8-13B7A5E0B5A1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CF1B0485-50FA-42AA-8423-80E008D835B7}" type="presOf" srcId="{C1761EFC-A401-4389-BE5E-20EAC6D6082F}" destId="{7D4F6DD6-77AC-4A6E-A603-FE625CBB7A60}" srcOrd="0" destOrd="0" presId="urn:microsoft.com/office/officeart/2005/8/layout/vList2"/>
    <dgm:cxn modelId="{19755F5D-18F8-4361-B226-F259E16F9D47}" type="presOf" srcId="{9AD83C2D-D8D0-4AE0-BA22-EE3F45C75BD6}" destId="{628F0DFE-318A-44E6-B3DD-8838705F6A33}" srcOrd="0" destOrd="0" presId="urn:microsoft.com/office/officeart/2005/8/layout/vList2"/>
    <dgm:cxn modelId="{121F92AA-EBA9-4267-B9A0-3A406D98FC3E}" type="presParOf" srcId="{5EC28460-7A77-4D55-840A-D816D4AD72B9}" destId="{7D4F6DD6-77AC-4A6E-A603-FE625CBB7A60}" srcOrd="0" destOrd="0" presId="urn:microsoft.com/office/officeart/2005/8/layout/vList2"/>
    <dgm:cxn modelId="{BD914239-0A7C-4339-A89D-619D42CEA276}" type="presParOf" srcId="{5EC28460-7A77-4D55-840A-D816D4AD72B9}" destId="{9861879C-28E4-425B-B7B0-0E787EAAA987}" srcOrd="1" destOrd="0" presId="urn:microsoft.com/office/officeart/2005/8/layout/vList2"/>
    <dgm:cxn modelId="{F4823832-019B-447C-A736-C1C377CD8F7B}" type="presParOf" srcId="{5EC28460-7A77-4D55-840A-D816D4AD72B9}" destId="{41D13B62-3992-46E5-9A39-DC30828CE6D4}" srcOrd="2" destOrd="0" presId="urn:microsoft.com/office/officeart/2005/8/layout/vList2"/>
    <dgm:cxn modelId="{89BB452D-8A88-4BAF-8D9D-D26D6274A9D4}" type="presParOf" srcId="{5EC28460-7A77-4D55-840A-D816D4AD72B9}" destId="{0538C28D-334D-4BA4-8717-F7A4D04DECE9}" srcOrd="3" destOrd="0" presId="urn:microsoft.com/office/officeart/2005/8/layout/vList2"/>
    <dgm:cxn modelId="{461BF4DF-7F25-44C3-A4BF-4B523F8F692F}" type="presParOf" srcId="{5EC28460-7A77-4D55-840A-D816D4AD72B9}" destId="{21D9627C-0F35-4D67-BC29-5EC450162E6A}" srcOrd="4" destOrd="0" presId="urn:microsoft.com/office/officeart/2005/8/layout/vList2"/>
    <dgm:cxn modelId="{545BA3C2-FD42-401B-80AA-D8DA3EB3B207}" type="presParOf" srcId="{5EC28460-7A77-4D55-840A-D816D4AD72B9}" destId="{B61F320A-09F2-4AF5-8570-F0997F041AF7}" srcOrd="5" destOrd="0" presId="urn:microsoft.com/office/officeart/2005/8/layout/vList2"/>
    <dgm:cxn modelId="{3000886D-E508-40BB-97FB-B2872E76B1F4}" type="presParOf" srcId="{5EC28460-7A77-4D55-840A-D816D4AD72B9}" destId="{F720D705-D111-404E-AD5B-64D423446DE2}" srcOrd="6" destOrd="0" presId="urn:microsoft.com/office/officeart/2005/8/layout/vList2"/>
    <dgm:cxn modelId="{B40E6B00-E563-468B-8CDE-E48937A8AE64}" type="presParOf" srcId="{5EC28460-7A77-4D55-840A-D816D4AD72B9}" destId="{411504F2-BDC9-42C8-85E5-B78457F615D2}" srcOrd="7" destOrd="0" presId="urn:microsoft.com/office/officeart/2005/8/layout/vList2"/>
    <dgm:cxn modelId="{15BACCDE-8768-42D5-9677-5BA12584E83D}" type="presParOf" srcId="{5EC28460-7A77-4D55-840A-D816D4AD72B9}" destId="{CFA79848-BA2A-4279-A0F6-0242E7931394}" srcOrd="8" destOrd="0" presId="urn:microsoft.com/office/officeart/2005/8/layout/vList2"/>
    <dgm:cxn modelId="{3CA120A7-D72A-49A0-859B-B5A45E4DFBD7}" type="presParOf" srcId="{5EC28460-7A77-4D55-840A-D816D4AD72B9}" destId="{ED3FD6C0-B24E-4C60-8048-D56474B64501}" srcOrd="9" destOrd="0" presId="urn:microsoft.com/office/officeart/2005/8/layout/vList2"/>
    <dgm:cxn modelId="{E29A1D55-AEBF-4785-AF0F-4F4FE104EEA3}" type="presParOf" srcId="{5EC28460-7A77-4D55-840A-D816D4AD72B9}" destId="{D5710EED-549F-4D38-A6AB-F23594CEF876}" srcOrd="10" destOrd="0" presId="urn:microsoft.com/office/officeart/2005/8/layout/vList2"/>
    <dgm:cxn modelId="{9E6DADD6-6FA9-4CE3-9BE4-FF99C3D49E90}" type="presParOf" srcId="{5EC28460-7A77-4D55-840A-D816D4AD72B9}" destId="{E9A0B60E-12C0-4A13-99B1-E50F2BFA9E37}" srcOrd="11" destOrd="0" presId="urn:microsoft.com/office/officeart/2005/8/layout/vList2"/>
    <dgm:cxn modelId="{BC008AC9-0FE8-4EDB-8674-602CE4F783DF}" type="presParOf" srcId="{5EC28460-7A77-4D55-840A-D816D4AD72B9}" destId="{81F26F1F-BD64-4688-8DF8-13B7A5E0B5A1}" srcOrd="12" destOrd="0" presId="urn:microsoft.com/office/officeart/2005/8/layout/vList2"/>
    <dgm:cxn modelId="{90835326-02F3-42DE-98AF-E68A57B53105}" type="presParOf" srcId="{5EC28460-7A77-4D55-840A-D816D4AD72B9}" destId="{1DB4D816-0370-42BE-A5C9-2E9734A8CD1E}" srcOrd="13" destOrd="0" presId="urn:microsoft.com/office/officeart/2005/8/layout/vList2"/>
    <dgm:cxn modelId="{D092ADC2-948D-4845-AE45-4A559413CECB}" type="presParOf" srcId="{5EC28460-7A77-4D55-840A-D816D4AD72B9}" destId="{628F0DFE-318A-44E6-B3DD-8838705F6A33}" srcOrd="14" destOrd="0" presId="urn:microsoft.com/office/officeart/2005/8/layout/vList2"/>
    <dgm:cxn modelId="{4F5AE634-BBD7-48E6-8597-603C0B8BC7D7}" type="presParOf" srcId="{5EC28460-7A77-4D55-840A-D816D4AD72B9}" destId="{D9875E61-EE25-459F-B869-BCCFA9CBFFAB}" srcOrd="15" destOrd="0" presId="urn:microsoft.com/office/officeart/2005/8/layout/vList2"/>
    <dgm:cxn modelId="{560AD5DA-F054-4E75-8D00-9BA235951B4F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227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 custLinFactNeighborX="-5882" custLinFactNeighborY="-262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C47EF-9C85-4DBC-9F95-F9BEF6A52A0E}" type="presOf" srcId="{9F4F3536-FF0E-49F2-9EEE-609C5F29226C}" destId="{D5710EED-549F-4D38-A6AB-F23594CEF876}" srcOrd="0" destOrd="0" presId="urn:microsoft.com/office/officeart/2005/8/layout/vList2"/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9D60D463-F093-4B97-BBEE-7FF22A4C7D8B}" type="presOf" srcId="{A2AE2AF1-E41B-4744-BBF4-524A84693AEB}" destId="{F720D705-D111-404E-AD5B-64D423446DE2}" srcOrd="0" destOrd="0" presId="urn:microsoft.com/office/officeart/2005/8/layout/vList2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8A267451-55E7-46E9-B862-6C190EC9A132}" type="presOf" srcId="{9BF38340-674D-4ACF-9270-E05F52587E67}" destId="{10AD746B-8ADA-477A-99FD-953881EB8EC5}" srcOrd="0" destOrd="0" presId="urn:microsoft.com/office/officeart/2005/8/layout/vList2"/>
    <dgm:cxn modelId="{5A36DF3F-E013-4260-82F6-2C47064AAAA9}" type="presOf" srcId="{17F15B0C-7540-4E18-94F8-095D1A1779C7}" destId="{CFA79848-BA2A-4279-A0F6-0242E7931394}" srcOrd="0" destOrd="0" presId="urn:microsoft.com/office/officeart/2005/8/layout/vList2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59D7E472-82F7-41B6-86F0-50A4432079C4}" type="presOf" srcId="{C6505F91-7986-4AC6-A0C8-F2A3CD449981}" destId="{21D9627C-0F35-4D67-BC29-5EC450162E6A}" srcOrd="0" destOrd="0" presId="urn:microsoft.com/office/officeart/2005/8/layout/vList2"/>
    <dgm:cxn modelId="{C24A8987-8C9E-4583-9AA5-C54BAB8A6214}" type="presOf" srcId="{2B11795C-A41E-499A-A425-F7B7242AAAB5}" destId="{81F26F1F-BD64-4688-8DF8-13B7A5E0B5A1}" srcOrd="0" destOrd="0" presId="urn:microsoft.com/office/officeart/2005/8/layout/vList2"/>
    <dgm:cxn modelId="{8768F0E0-65CF-495C-9E6E-E7943D67C52B}" type="presOf" srcId="{662D28AC-6158-4867-ACF0-019812729EAE}" destId="{5EC28460-7A77-4D55-840A-D816D4AD72B9}" srcOrd="0" destOrd="0" presId="urn:microsoft.com/office/officeart/2005/8/layout/vList2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6DBA2BD1-A170-4D44-A409-6E6A2C4B7EFB}" type="presOf" srcId="{194BACFB-8446-4D82-993D-F8E368A9501C}" destId="{41D13B62-3992-46E5-9A39-DC30828CE6D4}" srcOrd="0" destOrd="0" presId="urn:microsoft.com/office/officeart/2005/8/layout/vList2"/>
    <dgm:cxn modelId="{A24CE79F-773C-4AE3-97DA-795D0EC2A58B}" type="presOf" srcId="{9AD83C2D-D8D0-4AE0-BA22-EE3F45C75BD6}" destId="{628F0DFE-318A-44E6-B3DD-8838705F6A33}" srcOrd="0" destOrd="0" presId="urn:microsoft.com/office/officeart/2005/8/layout/vList2"/>
    <dgm:cxn modelId="{B6F6BFCC-227B-4634-9E62-21B46025B90B}" type="presOf" srcId="{C1761EFC-A401-4389-BE5E-20EAC6D6082F}" destId="{7D4F6DD6-77AC-4A6E-A603-FE625CBB7A60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54F85B2A-9C13-46AF-A423-505A2E638120}" type="presParOf" srcId="{5EC28460-7A77-4D55-840A-D816D4AD72B9}" destId="{7D4F6DD6-77AC-4A6E-A603-FE625CBB7A60}" srcOrd="0" destOrd="0" presId="urn:microsoft.com/office/officeart/2005/8/layout/vList2"/>
    <dgm:cxn modelId="{F07494A2-7FC4-42FF-9A59-E0193700E295}" type="presParOf" srcId="{5EC28460-7A77-4D55-840A-D816D4AD72B9}" destId="{9861879C-28E4-425B-B7B0-0E787EAAA987}" srcOrd="1" destOrd="0" presId="urn:microsoft.com/office/officeart/2005/8/layout/vList2"/>
    <dgm:cxn modelId="{30BE81AA-4C84-4760-B09C-D8116B659A4A}" type="presParOf" srcId="{5EC28460-7A77-4D55-840A-D816D4AD72B9}" destId="{41D13B62-3992-46E5-9A39-DC30828CE6D4}" srcOrd="2" destOrd="0" presId="urn:microsoft.com/office/officeart/2005/8/layout/vList2"/>
    <dgm:cxn modelId="{0409C6C7-2532-4690-9DC5-8A22C9D5D6BA}" type="presParOf" srcId="{5EC28460-7A77-4D55-840A-D816D4AD72B9}" destId="{0538C28D-334D-4BA4-8717-F7A4D04DECE9}" srcOrd="3" destOrd="0" presId="urn:microsoft.com/office/officeart/2005/8/layout/vList2"/>
    <dgm:cxn modelId="{7F112CE6-A858-45C3-8757-3748D91EDD28}" type="presParOf" srcId="{5EC28460-7A77-4D55-840A-D816D4AD72B9}" destId="{21D9627C-0F35-4D67-BC29-5EC450162E6A}" srcOrd="4" destOrd="0" presId="urn:microsoft.com/office/officeart/2005/8/layout/vList2"/>
    <dgm:cxn modelId="{73ABE9C0-15E1-4EB6-A363-FB8C3408D8B8}" type="presParOf" srcId="{5EC28460-7A77-4D55-840A-D816D4AD72B9}" destId="{B61F320A-09F2-4AF5-8570-F0997F041AF7}" srcOrd="5" destOrd="0" presId="urn:microsoft.com/office/officeart/2005/8/layout/vList2"/>
    <dgm:cxn modelId="{7DBE5BF3-D76D-431D-8AF0-89D52F0A606F}" type="presParOf" srcId="{5EC28460-7A77-4D55-840A-D816D4AD72B9}" destId="{F720D705-D111-404E-AD5B-64D423446DE2}" srcOrd="6" destOrd="0" presId="urn:microsoft.com/office/officeart/2005/8/layout/vList2"/>
    <dgm:cxn modelId="{C316B34A-6459-418C-9E87-600D91500C07}" type="presParOf" srcId="{5EC28460-7A77-4D55-840A-D816D4AD72B9}" destId="{411504F2-BDC9-42C8-85E5-B78457F615D2}" srcOrd="7" destOrd="0" presId="urn:microsoft.com/office/officeart/2005/8/layout/vList2"/>
    <dgm:cxn modelId="{A01486DF-B5F0-4691-84BE-0199C5293AA6}" type="presParOf" srcId="{5EC28460-7A77-4D55-840A-D816D4AD72B9}" destId="{CFA79848-BA2A-4279-A0F6-0242E7931394}" srcOrd="8" destOrd="0" presId="urn:microsoft.com/office/officeart/2005/8/layout/vList2"/>
    <dgm:cxn modelId="{9810E114-851F-4C14-ABAE-5B3C9218B249}" type="presParOf" srcId="{5EC28460-7A77-4D55-840A-D816D4AD72B9}" destId="{ED3FD6C0-B24E-4C60-8048-D56474B64501}" srcOrd="9" destOrd="0" presId="urn:microsoft.com/office/officeart/2005/8/layout/vList2"/>
    <dgm:cxn modelId="{EABF7CCF-8F11-4DAE-B64F-D60F6823251A}" type="presParOf" srcId="{5EC28460-7A77-4D55-840A-D816D4AD72B9}" destId="{D5710EED-549F-4D38-A6AB-F23594CEF876}" srcOrd="10" destOrd="0" presId="urn:microsoft.com/office/officeart/2005/8/layout/vList2"/>
    <dgm:cxn modelId="{AB461084-6D63-4CD6-BDE8-E7B15D5F7B73}" type="presParOf" srcId="{5EC28460-7A77-4D55-840A-D816D4AD72B9}" destId="{E9A0B60E-12C0-4A13-99B1-E50F2BFA9E37}" srcOrd="11" destOrd="0" presId="urn:microsoft.com/office/officeart/2005/8/layout/vList2"/>
    <dgm:cxn modelId="{FEEBECA0-8525-4EAC-81BB-64A06B47BB56}" type="presParOf" srcId="{5EC28460-7A77-4D55-840A-D816D4AD72B9}" destId="{81F26F1F-BD64-4688-8DF8-13B7A5E0B5A1}" srcOrd="12" destOrd="0" presId="urn:microsoft.com/office/officeart/2005/8/layout/vList2"/>
    <dgm:cxn modelId="{AC1EAD7F-B2C5-4775-AE53-AC165747FECB}" type="presParOf" srcId="{5EC28460-7A77-4D55-840A-D816D4AD72B9}" destId="{1DB4D816-0370-42BE-A5C9-2E9734A8CD1E}" srcOrd="13" destOrd="0" presId="urn:microsoft.com/office/officeart/2005/8/layout/vList2"/>
    <dgm:cxn modelId="{98CBA92D-218A-445E-87E2-A6C827BF2083}" type="presParOf" srcId="{5EC28460-7A77-4D55-840A-D816D4AD72B9}" destId="{628F0DFE-318A-44E6-B3DD-8838705F6A33}" srcOrd="14" destOrd="0" presId="urn:microsoft.com/office/officeart/2005/8/layout/vList2"/>
    <dgm:cxn modelId="{A3A814A2-2892-4ABD-BE15-1664967F1881}" type="presParOf" srcId="{5EC28460-7A77-4D55-840A-D816D4AD72B9}" destId="{D9875E61-EE25-459F-B869-BCCFA9CBFFAB}" srcOrd="15" destOrd="0" presId="urn:microsoft.com/office/officeart/2005/8/layout/vList2"/>
    <dgm:cxn modelId="{1AA38966-0F1E-4C0A-A38E-009306A2569A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/>
            <a:t>)</a:t>
          </a:r>
          <a:endParaRPr lang="en-US" dirty="0"/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FE416-8B99-4BB4-ACFD-F55252DCEF91}" type="presOf" srcId="{86C82487-610F-4DE5-B86B-8861C52B8CF7}" destId="{0DF8FB30-C9F9-420D-8400-9C058E277EE1}" srcOrd="0" destOrd="0" presId="urn:microsoft.com/office/officeart/2005/8/layout/hProcess6"/>
    <dgm:cxn modelId="{E3DC277A-D62C-4B48-A3B9-54EC6E329F88}" type="presOf" srcId="{AD4DEC2E-3828-42E9-A0EC-03A31FE715B7}" destId="{CA1985F7-BC54-438D-929D-5978C929415C}" srcOrd="0" destOrd="0" presId="urn:microsoft.com/office/officeart/2005/8/layout/hProcess6"/>
    <dgm:cxn modelId="{0188E33A-D88F-46D6-918D-03A0EDD97911}" type="presOf" srcId="{2749787D-19F3-4999-9223-15537C810823}" destId="{3009F227-134D-43B7-A4C5-0ED77B75AF88}" srcOrd="0" destOrd="0" presId="urn:microsoft.com/office/officeart/2005/8/layout/hProcess6"/>
    <dgm:cxn modelId="{23CF2915-4FA8-47A3-BCF8-614D5118CF7C}" type="presOf" srcId="{888C468A-88B7-46D3-B12F-89E7E151A6D4}" destId="{72562120-33A1-4328-8EEB-D7DDE0F87C90}" srcOrd="1" destOrd="0" presId="urn:microsoft.com/office/officeart/2005/8/layout/hProcess6"/>
    <dgm:cxn modelId="{97F65925-6B1A-4E9E-AAC4-C5D873576992}" type="presOf" srcId="{2D416A0B-9D7F-47CC-B5BC-1363A1D3AC80}" destId="{04B9EA83-3616-49C1-82DC-09B11113AF0A}" srcOrd="0" destOrd="0" presId="urn:microsoft.com/office/officeart/2005/8/layout/hProcess6"/>
    <dgm:cxn modelId="{61F1DDE9-28B4-4360-873C-7B57A2B89004}" type="presOf" srcId="{86C82487-610F-4DE5-B86B-8861C52B8CF7}" destId="{56ED5C76-CC7C-4872-AA99-74DDA901E470}" srcOrd="1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FC01A78D-DA61-4D89-A2C6-0B29F6A23B2E}" type="presOf" srcId="{888C468A-88B7-46D3-B12F-89E7E151A6D4}" destId="{9C71D6AE-23E6-4154-BC4E-D84067719071}" srcOrd="0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B9DB16FD-6487-4D5A-845C-9F9073DAC5A2}" type="presOf" srcId="{D11C4AF7-50E5-4BCC-A5BD-80CF2339C188}" destId="{846A663D-61CD-44EC-9FA7-E9FD80F63BF4}" srcOrd="1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561BC8CA-A638-4C82-8473-FBAD2C8C4117}" type="presOf" srcId="{A4A9AB91-6604-4F23-A907-CF62C41B853C}" destId="{D799C3CB-2A7A-4935-B0D5-FF4CF35F2F49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C93600-2A2F-48EA-A67D-8216F494E9E7}" type="presOf" srcId="{D11C4AF7-50E5-4BCC-A5BD-80CF2339C188}" destId="{E7EECDD6-4157-4051-8FC8-CBDA34694E5E}" srcOrd="0" destOrd="0" presId="urn:microsoft.com/office/officeart/2005/8/layout/hProcess6"/>
    <dgm:cxn modelId="{E80B6DD5-3BE7-4828-A73E-9D6C3A23D276}" type="presParOf" srcId="{D799C3CB-2A7A-4935-B0D5-FF4CF35F2F49}" destId="{CF438BEC-B6E9-493B-8BD2-B71094D22321}" srcOrd="0" destOrd="0" presId="urn:microsoft.com/office/officeart/2005/8/layout/hProcess6"/>
    <dgm:cxn modelId="{4A6E12E8-7B54-4FC6-87BA-A61305A7DD7E}" type="presParOf" srcId="{CF438BEC-B6E9-493B-8BD2-B71094D22321}" destId="{EE6AB795-8BF0-4FFA-B057-B96E74E71E6D}" srcOrd="0" destOrd="0" presId="urn:microsoft.com/office/officeart/2005/8/layout/hProcess6"/>
    <dgm:cxn modelId="{0308035E-1B09-4877-BF3A-9130340EEEB9}" type="presParOf" srcId="{CF438BEC-B6E9-493B-8BD2-B71094D22321}" destId="{9C71D6AE-23E6-4154-BC4E-D84067719071}" srcOrd="1" destOrd="0" presId="urn:microsoft.com/office/officeart/2005/8/layout/hProcess6"/>
    <dgm:cxn modelId="{1C50947E-C1FA-433F-9671-85F2AA18D47D}" type="presParOf" srcId="{CF438BEC-B6E9-493B-8BD2-B71094D22321}" destId="{72562120-33A1-4328-8EEB-D7DDE0F87C90}" srcOrd="2" destOrd="0" presId="urn:microsoft.com/office/officeart/2005/8/layout/hProcess6"/>
    <dgm:cxn modelId="{FA11D36C-1249-4FDE-9D3C-1F054C55B27E}" type="presParOf" srcId="{CF438BEC-B6E9-493B-8BD2-B71094D22321}" destId="{CA1985F7-BC54-438D-929D-5978C929415C}" srcOrd="3" destOrd="0" presId="urn:microsoft.com/office/officeart/2005/8/layout/hProcess6"/>
    <dgm:cxn modelId="{825BA460-15B4-48E6-85C2-F25C3CBD7626}" type="presParOf" srcId="{D799C3CB-2A7A-4935-B0D5-FF4CF35F2F49}" destId="{3E62B7AA-8D80-4DA3-9CB5-E33451ADA9DD}" srcOrd="1" destOrd="0" presId="urn:microsoft.com/office/officeart/2005/8/layout/hProcess6"/>
    <dgm:cxn modelId="{A4711429-FCEB-4304-8979-C1B5907180F5}" type="presParOf" srcId="{D799C3CB-2A7A-4935-B0D5-FF4CF35F2F49}" destId="{E0F338E4-1721-418B-B535-574CE4EB0B25}" srcOrd="2" destOrd="0" presId="urn:microsoft.com/office/officeart/2005/8/layout/hProcess6"/>
    <dgm:cxn modelId="{CD0288D4-FA3F-4B96-956E-6E5037814829}" type="presParOf" srcId="{E0F338E4-1721-418B-B535-574CE4EB0B25}" destId="{73FCBA66-A89E-414C-85F3-8C3C5D5B740B}" srcOrd="0" destOrd="0" presId="urn:microsoft.com/office/officeart/2005/8/layout/hProcess6"/>
    <dgm:cxn modelId="{A003D63C-FACB-4067-801E-ACC7F97B9E69}" type="presParOf" srcId="{E0F338E4-1721-418B-B535-574CE4EB0B25}" destId="{E7EECDD6-4157-4051-8FC8-CBDA34694E5E}" srcOrd="1" destOrd="0" presId="urn:microsoft.com/office/officeart/2005/8/layout/hProcess6"/>
    <dgm:cxn modelId="{CAA08A4C-5C80-4572-8785-49C4E266763A}" type="presParOf" srcId="{E0F338E4-1721-418B-B535-574CE4EB0B25}" destId="{846A663D-61CD-44EC-9FA7-E9FD80F63BF4}" srcOrd="2" destOrd="0" presId="urn:microsoft.com/office/officeart/2005/8/layout/hProcess6"/>
    <dgm:cxn modelId="{C2225B5F-E95C-40E5-BC09-6EEA8B4CF505}" type="presParOf" srcId="{E0F338E4-1721-418B-B535-574CE4EB0B25}" destId="{04B9EA83-3616-49C1-82DC-09B11113AF0A}" srcOrd="3" destOrd="0" presId="urn:microsoft.com/office/officeart/2005/8/layout/hProcess6"/>
    <dgm:cxn modelId="{F1E5CC2F-859D-42C0-BD6F-695D1AE72FE3}" type="presParOf" srcId="{D799C3CB-2A7A-4935-B0D5-FF4CF35F2F49}" destId="{1E9A460C-36C5-4D49-BCB1-BC7AE7943116}" srcOrd="3" destOrd="0" presId="urn:microsoft.com/office/officeart/2005/8/layout/hProcess6"/>
    <dgm:cxn modelId="{88334B8B-591A-4A8A-A4E2-0932AEA7A1AE}" type="presParOf" srcId="{D799C3CB-2A7A-4935-B0D5-FF4CF35F2F49}" destId="{CA0DFA67-AB47-4635-BE76-AAD6DE2F9A5B}" srcOrd="4" destOrd="0" presId="urn:microsoft.com/office/officeart/2005/8/layout/hProcess6"/>
    <dgm:cxn modelId="{51174C94-5FC1-492D-8336-0D0CAD2C2980}" type="presParOf" srcId="{CA0DFA67-AB47-4635-BE76-AAD6DE2F9A5B}" destId="{5836B80B-11C4-487D-ACD2-83F794E6778B}" srcOrd="0" destOrd="0" presId="urn:microsoft.com/office/officeart/2005/8/layout/hProcess6"/>
    <dgm:cxn modelId="{96D69764-1237-41EC-97A2-E6E9D8F52CB4}" type="presParOf" srcId="{CA0DFA67-AB47-4635-BE76-AAD6DE2F9A5B}" destId="{0DF8FB30-C9F9-420D-8400-9C058E277EE1}" srcOrd="1" destOrd="0" presId="urn:microsoft.com/office/officeart/2005/8/layout/hProcess6"/>
    <dgm:cxn modelId="{98C636F8-868B-4E2D-8E7F-159B2C208E2B}" type="presParOf" srcId="{CA0DFA67-AB47-4635-BE76-AAD6DE2F9A5B}" destId="{56ED5C76-CC7C-4872-AA99-74DDA901E470}" srcOrd="2" destOrd="0" presId="urn:microsoft.com/office/officeart/2005/8/layout/hProcess6"/>
    <dgm:cxn modelId="{57F89771-8036-42CD-9563-B0AFA8BF1AAB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dirty="0" smtClean="0"/>
            <a:t>)</a:t>
          </a:r>
          <a:endParaRPr lang="en-US" dirty="0"/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FFE416-8B99-4BB4-ACFD-F55252DCEF91}" type="presOf" srcId="{86C82487-610F-4DE5-B86B-8861C52B8CF7}" destId="{0DF8FB30-C9F9-420D-8400-9C058E277EE1}" srcOrd="0" destOrd="0" presId="urn:microsoft.com/office/officeart/2005/8/layout/hProcess6"/>
    <dgm:cxn modelId="{E3DC277A-D62C-4B48-A3B9-54EC6E329F88}" type="presOf" srcId="{AD4DEC2E-3828-42E9-A0EC-03A31FE715B7}" destId="{CA1985F7-BC54-438D-929D-5978C929415C}" srcOrd="0" destOrd="0" presId="urn:microsoft.com/office/officeart/2005/8/layout/hProcess6"/>
    <dgm:cxn modelId="{0188E33A-D88F-46D6-918D-03A0EDD97911}" type="presOf" srcId="{2749787D-19F3-4999-9223-15537C810823}" destId="{3009F227-134D-43B7-A4C5-0ED77B75AF88}" srcOrd="0" destOrd="0" presId="urn:microsoft.com/office/officeart/2005/8/layout/hProcess6"/>
    <dgm:cxn modelId="{23CF2915-4FA8-47A3-BCF8-614D5118CF7C}" type="presOf" srcId="{888C468A-88B7-46D3-B12F-89E7E151A6D4}" destId="{72562120-33A1-4328-8EEB-D7DDE0F87C90}" srcOrd="1" destOrd="0" presId="urn:microsoft.com/office/officeart/2005/8/layout/hProcess6"/>
    <dgm:cxn modelId="{97F65925-6B1A-4E9E-AAC4-C5D873576992}" type="presOf" srcId="{2D416A0B-9D7F-47CC-B5BC-1363A1D3AC80}" destId="{04B9EA83-3616-49C1-82DC-09B11113AF0A}" srcOrd="0" destOrd="0" presId="urn:microsoft.com/office/officeart/2005/8/layout/hProcess6"/>
    <dgm:cxn modelId="{61F1DDE9-28B4-4360-873C-7B57A2B89004}" type="presOf" srcId="{86C82487-610F-4DE5-B86B-8861C52B8CF7}" destId="{56ED5C76-CC7C-4872-AA99-74DDA901E470}" srcOrd="1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FC01A78D-DA61-4D89-A2C6-0B29F6A23B2E}" type="presOf" srcId="{888C468A-88B7-46D3-B12F-89E7E151A6D4}" destId="{9C71D6AE-23E6-4154-BC4E-D84067719071}" srcOrd="0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B9DB16FD-6487-4D5A-845C-9F9073DAC5A2}" type="presOf" srcId="{D11C4AF7-50E5-4BCC-A5BD-80CF2339C188}" destId="{846A663D-61CD-44EC-9FA7-E9FD80F63BF4}" srcOrd="1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561BC8CA-A638-4C82-8473-FBAD2C8C4117}" type="presOf" srcId="{A4A9AB91-6604-4F23-A907-CF62C41B853C}" destId="{D799C3CB-2A7A-4935-B0D5-FF4CF35F2F49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C93600-2A2F-48EA-A67D-8216F494E9E7}" type="presOf" srcId="{D11C4AF7-50E5-4BCC-A5BD-80CF2339C188}" destId="{E7EECDD6-4157-4051-8FC8-CBDA34694E5E}" srcOrd="0" destOrd="0" presId="urn:microsoft.com/office/officeart/2005/8/layout/hProcess6"/>
    <dgm:cxn modelId="{E80B6DD5-3BE7-4828-A73E-9D6C3A23D276}" type="presParOf" srcId="{D799C3CB-2A7A-4935-B0D5-FF4CF35F2F49}" destId="{CF438BEC-B6E9-493B-8BD2-B71094D22321}" srcOrd="0" destOrd="0" presId="urn:microsoft.com/office/officeart/2005/8/layout/hProcess6"/>
    <dgm:cxn modelId="{4A6E12E8-7B54-4FC6-87BA-A61305A7DD7E}" type="presParOf" srcId="{CF438BEC-B6E9-493B-8BD2-B71094D22321}" destId="{EE6AB795-8BF0-4FFA-B057-B96E74E71E6D}" srcOrd="0" destOrd="0" presId="urn:microsoft.com/office/officeart/2005/8/layout/hProcess6"/>
    <dgm:cxn modelId="{0308035E-1B09-4877-BF3A-9130340EEEB9}" type="presParOf" srcId="{CF438BEC-B6E9-493B-8BD2-B71094D22321}" destId="{9C71D6AE-23E6-4154-BC4E-D84067719071}" srcOrd="1" destOrd="0" presId="urn:microsoft.com/office/officeart/2005/8/layout/hProcess6"/>
    <dgm:cxn modelId="{1C50947E-C1FA-433F-9671-85F2AA18D47D}" type="presParOf" srcId="{CF438BEC-B6E9-493B-8BD2-B71094D22321}" destId="{72562120-33A1-4328-8EEB-D7DDE0F87C90}" srcOrd="2" destOrd="0" presId="urn:microsoft.com/office/officeart/2005/8/layout/hProcess6"/>
    <dgm:cxn modelId="{FA11D36C-1249-4FDE-9D3C-1F054C55B27E}" type="presParOf" srcId="{CF438BEC-B6E9-493B-8BD2-B71094D22321}" destId="{CA1985F7-BC54-438D-929D-5978C929415C}" srcOrd="3" destOrd="0" presId="urn:microsoft.com/office/officeart/2005/8/layout/hProcess6"/>
    <dgm:cxn modelId="{825BA460-15B4-48E6-85C2-F25C3CBD7626}" type="presParOf" srcId="{D799C3CB-2A7A-4935-B0D5-FF4CF35F2F49}" destId="{3E62B7AA-8D80-4DA3-9CB5-E33451ADA9DD}" srcOrd="1" destOrd="0" presId="urn:microsoft.com/office/officeart/2005/8/layout/hProcess6"/>
    <dgm:cxn modelId="{A4711429-FCEB-4304-8979-C1B5907180F5}" type="presParOf" srcId="{D799C3CB-2A7A-4935-B0D5-FF4CF35F2F49}" destId="{E0F338E4-1721-418B-B535-574CE4EB0B25}" srcOrd="2" destOrd="0" presId="urn:microsoft.com/office/officeart/2005/8/layout/hProcess6"/>
    <dgm:cxn modelId="{CD0288D4-FA3F-4B96-956E-6E5037814829}" type="presParOf" srcId="{E0F338E4-1721-418B-B535-574CE4EB0B25}" destId="{73FCBA66-A89E-414C-85F3-8C3C5D5B740B}" srcOrd="0" destOrd="0" presId="urn:microsoft.com/office/officeart/2005/8/layout/hProcess6"/>
    <dgm:cxn modelId="{A003D63C-FACB-4067-801E-ACC7F97B9E69}" type="presParOf" srcId="{E0F338E4-1721-418B-B535-574CE4EB0B25}" destId="{E7EECDD6-4157-4051-8FC8-CBDA34694E5E}" srcOrd="1" destOrd="0" presId="urn:microsoft.com/office/officeart/2005/8/layout/hProcess6"/>
    <dgm:cxn modelId="{CAA08A4C-5C80-4572-8785-49C4E266763A}" type="presParOf" srcId="{E0F338E4-1721-418B-B535-574CE4EB0B25}" destId="{846A663D-61CD-44EC-9FA7-E9FD80F63BF4}" srcOrd="2" destOrd="0" presId="urn:microsoft.com/office/officeart/2005/8/layout/hProcess6"/>
    <dgm:cxn modelId="{C2225B5F-E95C-40E5-BC09-6EEA8B4CF505}" type="presParOf" srcId="{E0F338E4-1721-418B-B535-574CE4EB0B25}" destId="{04B9EA83-3616-49C1-82DC-09B11113AF0A}" srcOrd="3" destOrd="0" presId="urn:microsoft.com/office/officeart/2005/8/layout/hProcess6"/>
    <dgm:cxn modelId="{F1E5CC2F-859D-42C0-BD6F-695D1AE72FE3}" type="presParOf" srcId="{D799C3CB-2A7A-4935-B0D5-FF4CF35F2F49}" destId="{1E9A460C-36C5-4D49-BCB1-BC7AE7943116}" srcOrd="3" destOrd="0" presId="urn:microsoft.com/office/officeart/2005/8/layout/hProcess6"/>
    <dgm:cxn modelId="{88334B8B-591A-4A8A-A4E2-0932AEA7A1AE}" type="presParOf" srcId="{D799C3CB-2A7A-4935-B0D5-FF4CF35F2F49}" destId="{CA0DFA67-AB47-4635-BE76-AAD6DE2F9A5B}" srcOrd="4" destOrd="0" presId="urn:microsoft.com/office/officeart/2005/8/layout/hProcess6"/>
    <dgm:cxn modelId="{51174C94-5FC1-492D-8336-0D0CAD2C2980}" type="presParOf" srcId="{CA0DFA67-AB47-4635-BE76-AAD6DE2F9A5B}" destId="{5836B80B-11C4-487D-ACD2-83F794E6778B}" srcOrd="0" destOrd="0" presId="urn:microsoft.com/office/officeart/2005/8/layout/hProcess6"/>
    <dgm:cxn modelId="{96D69764-1237-41EC-97A2-E6E9D8F52CB4}" type="presParOf" srcId="{CA0DFA67-AB47-4635-BE76-AAD6DE2F9A5B}" destId="{0DF8FB30-C9F9-420D-8400-9C058E277EE1}" srcOrd="1" destOrd="0" presId="urn:microsoft.com/office/officeart/2005/8/layout/hProcess6"/>
    <dgm:cxn modelId="{98C636F8-868B-4E2D-8E7F-159B2C208E2B}" type="presParOf" srcId="{CA0DFA67-AB47-4635-BE76-AAD6DE2F9A5B}" destId="{56ED5C76-CC7C-4872-AA99-74DDA901E470}" srcOrd="2" destOrd="0" presId="urn:microsoft.com/office/officeart/2005/8/layout/hProcess6"/>
    <dgm:cxn modelId="{57F89771-8036-42CD-9563-B0AFA8BF1AAB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/>
          <dgm:spPr/>
          <dgm:t>
            <a:bodyPr/>
            <a:lstStyle/>
            <a:p>
              <a:pPr rtl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/>
          <dgm:spPr/>
          <dgm:t>
            <a:bodyPr/>
            <a:lstStyle/>
            <a:p>
              <a:pPr rtl="0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>
                  <a:latin typeface="Cambria Math" panose="02040503050406030204" pitchFamily="18" charset="0"/>
                </a:rPr>
                <a:t>𝟐^′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BC895-2F0F-467F-B9FD-1F22D27E4216}" type="presOf" srcId="{86C82487-610F-4DE5-B86B-8861C52B8CF7}" destId="{56ED5C76-CC7C-4872-AA99-74DDA901E470}" srcOrd="1" destOrd="0" presId="urn:microsoft.com/office/officeart/2005/8/layout/hProcess6"/>
    <dgm:cxn modelId="{1421AB78-F2D3-48F9-9B82-E8A62FB5001C}" type="presOf" srcId="{D11C4AF7-50E5-4BCC-A5BD-80CF2339C188}" destId="{846A663D-61CD-44EC-9FA7-E9FD80F63BF4}" srcOrd="1" destOrd="0" presId="urn:microsoft.com/office/officeart/2005/8/layout/hProcess6"/>
    <dgm:cxn modelId="{7A2BFBCA-DC3C-44BD-BAD6-4742B12ECB18}" type="presOf" srcId="{888C468A-88B7-46D3-B12F-89E7E151A6D4}" destId="{72562120-33A1-4328-8EEB-D7DDE0F87C90}" srcOrd="1" destOrd="0" presId="urn:microsoft.com/office/officeart/2005/8/layout/hProcess6"/>
    <dgm:cxn modelId="{89CD129C-D2B1-454B-9139-72398BE5F4C1}" type="presOf" srcId="{2D416A0B-9D7F-47CC-B5BC-1363A1D3AC80}" destId="{04B9EA83-3616-49C1-82DC-09B11113AF0A}" srcOrd="0" destOrd="0" presId="urn:microsoft.com/office/officeart/2005/8/layout/hProcess6"/>
    <dgm:cxn modelId="{1D2B74E2-62B4-4F61-80AA-4CF62ABD184D}" type="presOf" srcId="{A4A9AB91-6604-4F23-A907-CF62C41B853C}" destId="{D799C3CB-2A7A-4935-B0D5-FF4CF35F2F49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2DDFCEFC-3022-447C-8BCE-29D5832F46C2}" type="presOf" srcId="{888C468A-88B7-46D3-B12F-89E7E151A6D4}" destId="{9C71D6AE-23E6-4154-BC4E-D84067719071}" srcOrd="0" destOrd="0" presId="urn:microsoft.com/office/officeart/2005/8/layout/hProcess6"/>
    <dgm:cxn modelId="{AEB9BA6B-89A0-4876-BD33-DC89972D9DA4}" type="presOf" srcId="{AD4DEC2E-3828-42E9-A0EC-03A31FE715B7}" destId="{CA1985F7-BC54-438D-929D-5978C929415C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43BC58FD-D0A0-405C-AF56-E262824540D1}" type="presOf" srcId="{2749787D-19F3-4999-9223-15537C810823}" destId="{3009F227-134D-43B7-A4C5-0ED77B75AF88}" srcOrd="0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6182BCC4-40BE-407B-87E9-D5BD061CACF9}" type="presOf" srcId="{86C82487-610F-4DE5-B86B-8861C52B8CF7}" destId="{0DF8FB30-C9F9-420D-8400-9C058E277EE1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E60385B-A30E-492D-BCB3-273DFD35CDFB}" type="presOf" srcId="{D11C4AF7-50E5-4BCC-A5BD-80CF2339C188}" destId="{E7EECDD6-4157-4051-8FC8-CBDA34694E5E}" srcOrd="0" destOrd="0" presId="urn:microsoft.com/office/officeart/2005/8/layout/hProcess6"/>
    <dgm:cxn modelId="{764B3243-CCE8-4C38-A55A-818C1DD9012F}" type="presParOf" srcId="{D799C3CB-2A7A-4935-B0D5-FF4CF35F2F49}" destId="{CF438BEC-B6E9-493B-8BD2-B71094D22321}" srcOrd="0" destOrd="0" presId="urn:microsoft.com/office/officeart/2005/8/layout/hProcess6"/>
    <dgm:cxn modelId="{BD2D6130-1ADE-4D07-BFA6-2081B1DF1845}" type="presParOf" srcId="{CF438BEC-B6E9-493B-8BD2-B71094D22321}" destId="{EE6AB795-8BF0-4FFA-B057-B96E74E71E6D}" srcOrd="0" destOrd="0" presId="urn:microsoft.com/office/officeart/2005/8/layout/hProcess6"/>
    <dgm:cxn modelId="{025EE4C9-CC5D-4A7C-B9C3-6C4032427F42}" type="presParOf" srcId="{CF438BEC-B6E9-493B-8BD2-B71094D22321}" destId="{9C71D6AE-23E6-4154-BC4E-D84067719071}" srcOrd="1" destOrd="0" presId="urn:microsoft.com/office/officeart/2005/8/layout/hProcess6"/>
    <dgm:cxn modelId="{86C01CEF-4BD9-42F2-B058-12F9555CE1EA}" type="presParOf" srcId="{CF438BEC-B6E9-493B-8BD2-B71094D22321}" destId="{72562120-33A1-4328-8EEB-D7DDE0F87C90}" srcOrd="2" destOrd="0" presId="urn:microsoft.com/office/officeart/2005/8/layout/hProcess6"/>
    <dgm:cxn modelId="{CC7ACE24-63E6-4A68-A680-6AD0999F1AB9}" type="presParOf" srcId="{CF438BEC-B6E9-493B-8BD2-B71094D22321}" destId="{CA1985F7-BC54-438D-929D-5978C929415C}" srcOrd="3" destOrd="0" presId="urn:microsoft.com/office/officeart/2005/8/layout/hProcess6"/>
    <dgm:cxn modelId="{C03E0DB6-1104-44DF-A830-C2F74AF08104}" type="presParOf" srcId="{D799C3CB-2A7A-4935-B0D5-FF4CF35F2F49}" destId="{3E62B7AA-8D80-4DA3-9CB5-E33451ADA9DD}" srcOrd="1" destOrd="0" presId="urn:microsoft.com/office/officeart/2005/8/layout/hProcess6"/>
    <dgm:cxn modelId="{9E915FAA-DAC5-4FFF-9B5C-66D01110E27C}" type="presParOf" srcId="{D799C3CB-2A7A-4935-B0D5-FF4CF35F2F49}" destId="{E0F338E4-1721-418B-B535-574CE4EB0B25}" srcOrd="2" destOrd="0" presId="urn:microsoft.com/office/officeart/2005/8/layout/hProcess6"/>
    <dgm:cxn modelId="{555D79B7-C90A-41CE-B35F-D2B11AFF3469}" type="presParOf" srcId="{E0F338E4-1721-418B-B535-574CE4EB0B25}" destId="{73FCBA66-A89E-414C-85F3-8C3C5D5B740B}" srcOrd="0" destOrd="0" presId="urn:microsoft.com/office/officeart/2005/8/layout/hProcess6"/>
    <dgm:cxn modelId="{CFB9A546-F7F3-4642-98B6-5288FE79A42A}" type="presParOf" srcId="{E0F338E4-1721-418B-B535-574CE4EB0B25}" destId="{E7EECDD6-4157-4051-8FC8-CBDA34694E5E}" srcOrd="1" destOrd="0" presId="urn:microsoft.com/office/officeart/2005/8/layout/hProcess6"/>
    <dgm:cxn modelId="{CF075671-6A20-43C2-A6A7-EB6FB6FCC332}" type="presParOf" srcId="{E0F338E4-1721-418B-B535-574CE4EB0B25}" destId="{846A663D-61CD-44EC-9FA7-E9FD80F63BF4}" srcOrd="2" destOrd="0" presId="urn:microsoft.com/office/officeart/2005/8/layout/hProcess6"/>
    <dgm:cxn modelId="{B176CA4B-CFC9-4D23-A25D-3EECC5A94CEF}" type="presParOf" srcId="{E0F338E4-1721-418B-B535-574CE4EB0B25}" destId="{04B9EA83-3616-49C1-82DC-09B11113AF0A}" srcOrd="3" destOrd="0" presId="urn:microsoft.com/office/officeart/2005/8/layout/hProcess6"/>
    <dgm:cxn modelId="{C4354ECC-B590-47F6-BBA0-82985EAA9250}" type="presParOf" srcId="{D799C3CB-2A7A-4935-B0D5-FF4CF35F2F49}" destId="{1E9A460C-36C5-4D49-BCB1-BC7AE7943116}" srcOrd="3" destOrd="0" presId="urn:microsoft.com/office/officeart/2005/8/layout/hProcess6"/>
    <dgm:cxn modelId="{A50EBC15-25AF-497A-99FE-C455045AAFC9}" type="presParOf" srcId="{D799C3CB-2A7A-4935-B0D5-FF4CF35F2F49}" destId="{CA0DFA67-AB47-4635-BE76-AAD6DE2F9A5B}" srcOrd="4" destOrd="0" presId="urn:microsoft.com/office/officeart/2005/8/layout/hProcess6"/>
    <dgm:cxn modelId="{CCD0A3D5-468D-427F-84F8-1E9465D75BDD}" type="presParOf" srcId="{CA0DFA67-AB47-4635-BE76-AAD6DE2F9A5B}" destId="{5836B80B-11C4-487D-ACD2-83F794E6778B}" srcOrd="0" destOrd="0" presId="urn:microsoft.com/office/officeart/2005/8/layout/hProcess6"/>
    <dgm:cxn modelId="{DBB5B741-7204-44F3-9F97-36BF8775018D}" type="presParOf" srcId="{CA0DFA67-AB47-4635-BE76-AAD6DE2F9A5B}" destId="{0DF8FB30-C9F9-420D-8400-9C058E277EE1}" srcOrd="1" destOrd="0" presId="urn:microsoft.com/office/officeart/2005/8/layout/hProcess6"/>
    <dgm:cxn modelId="{BAF164FA-A1C5-4D16-9C46-806313FEC01D}" type="presParOf" srcId="{CA0DFA67-AB47-4635-BE76-AAD6DE2F9A5B}" destId="{56ED5C76-CC7C-4872-AA99-74DDA901E470}" srcOrd="2" destOrd="0" presId="urn:microsoft.com/office/officeart/2005/8/layout/hProcess6"/>
    <dgm:cxn modelId="{B88D99DB-F7CA-429E-AACB-8016090240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1BC895-2F0F-467F-B9FD-1F22D27E4216}" type="presOf" srcId="{86C82487-610F-4DE5-B86B-8861C52B8CF7}" destId="{56ED5C76-CC7C-4872-AA99-74DDA901E470}" srcOrd="1" destOrd="0" presId="urn:microsoft.com/office/officeart/2005/8/layout/hProcess6"/>
    <dgm:cxn modelId="{1421AB78-F2D3-48F9-9B82-E8A62FB5001C}" type="presOf" srcId="{D11C4AF7-50E5-4BCC-A5BD-80CF2339C188}" destId="{846A663D-61CD-44EC-9FA7-E9FD80F63BF4}" srcOrd="1" destOrd="0" presId="urn:microsoft.com/office/officeart/2005/8/layout/hProcess6"/>
    <dgm:cxn modelId="{7A2BFBCA-DC3C-44BD-BAD6-4742B12ECB18}" type="presOf" srcId="{888C468A-88B7-46D3-B12F-89E7E151A6D4}" destId="{72562120-33A1-4328-8EEB-D7DDE0F87C90}" srcOrd="1" destOrd="0" presId="urn:microsoft.com/office/officeart/2005/8/layout/hProcess6"/>
    <dgm:cxn modelId="{89CD129C-D2B1-454B-9139-72398BE5F4C1}" type="presOf" srcId="{2D416A0B-9D7F-47CC-B5BC-1363A1D3AC80}" destId="{04B9EA83-3616-49C1-82DC-09B11113AF0A}" srcOrd="0" destOrd="0" presId="urn:microsoft.com/office/officeart/2005/8/layout/hProcess6"/>
    <dgm:cxn modelId="{1D2B74E2-62B4-4F61-80AA-4CF62ABD184D}" type="presOf" srcId="{A4A9AB91-6604-4F23-A907-CF62C41B853C}" destId="{D799C3CB-2A7A-4935-B0D5-FF4CF35F2F49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2DDFCEFC-3022-447C-8BCE-29D5832F46C2}" type="presOf" srcId="{888C468A-88B7-46D3-B12F-89E7E151A6D4}" destId="{9C71D6AE-23E6-4154-BC4E-D84067719071}" srcOrd="0" destOrd="0" presId="urn:microsoft.com/office/officeart/2005/8/layout/hProcess6"/>
    <dgm:cxn modelId="{AEB9BA6B-89A0-4876-BD33-DC89972D9DA4}" type="presOf" srcId="{AD4DEC2E-3828-42E9-A0EC-03A31FE715B7}" destId="{CA1985F7-BC54-438D-929D-5978C929415C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43BC58FD-D0A0-405C-AF56-E262824540D1}" type="presOf" srcId="{2749787D-19F3-4999-9223-15537C810823}" destId="{3009F227-134D-43B7-A4C5-0ED77B75AF88}" srcOrd="0" destOrd="0" presId="urn:microsoft.com/office/officeart/2005/8/layout/hProcess6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6182BCC4-40BE-407B-87E9-D5BD061CACF9}" type="presOf" srcId="{86C82487-610F-4DE5-B86B-8861C52B8CF7}" destId="{0DF8FB30-C9F9-420D-8400-9C058E277EE1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E60385B-A30E-492D-BCB3-273DFD35CDFB}" type="presOf" srcId="{D11C4AF7-50E5-4BCC-A5BD-80CF2339C188}" destId="{E7EECDD6-4157-4051-8FC8-CBDA34694E5E}" srcOrd="0" destOrd="0" presId="urn:microsoft.com/office/officeart/2005/8/layout/hProcess6"/>
    <dgm:cxn modelId="{764B3243-CCE8-4C38-A55A-818C1DD9012F}" type="presParOf" srcId="{D799C3CB-2A7A-4935-B0D5-FF4CF35F2F49}" destId="{CF438BEC-B6E9-493B-8BD2-B71094D22321}" srcOrd="0" destOrd="0" presId="urn:microsoft.com/office/officeart/2005/8/layout/hProcess6"/>
    <dgm:cxn modelId="{BD2D6130-1ADE-4D07-BFA6-2081B1DF1845}" type="presParOf" srcId="{CF438BEC-B6E9-493B-8BD2-B71094D22321}" destId="{EE6AB795-8BF0-4FFA-B057-B96E74E71E6D}" srcOrd="0" destOrd="0" presId="urn:microsoft.com/office/officeart/2005/8/layout/hProcess6"/>
    <dgm:cxn modelId="{025EE4C9-CC5D-4A7C-B9C3-6C4032427F42}" type="presParOf" srcId="{CF438BEC-B6E9-493B-8BD2-B71094D22321}" destId="{9C71D6AE-23E6-4154-BC4E-D84067719071}" srcOrd="1" destOrd="0" presId="urn:microsoft.com/office/officeart/2005/8/layout/hProcess6"/>
    <dgm:cxn modelId="{86C01CEF-4BD9-42F2-B058-12F9555CE1EA}" type="presParOf" srcId="{CF438BEC-B6E9-493B-8BD2-B71094D22321}" destId="{72562120-33A1-4328-8EEB-D7DDE0F87C90}" srcOrd="2" destOrd="0" presId="urn:microsoft.com/office/officeart/2005/8/layout/hProcess6"/>
    <dgm:cxn modelId="{CC7ACE24-63E6-4A68-A680-6AD0999F1AB9}" type="presParOf" srcId="{CF438BEC-B6E9-493B-8BD2-B71094D22321}" destId="{CA1985F7-BC54-438D-929D-5978C929415C}" srcOrd="3" destOrd="0" presId="urn:microsoft.com/office/officeart/2005/8/layout/hProcess6"/>
    <dgm:cxn modelId="{C03E0DB6-1104-44DF-A830-C2F74AF08104}" type="presParOf" srcId="{D799C3CB-2A7A-4935-B0D5-FF4CF35F2F49}" destId="{3E62B7AA-8D80-4DA3-9CB5-E33451ADA9DD}" srcOrd="1" destOrd="0" presId="urn:microsoft.com/office/officeart/2005/8/layout/hProcess6"/>
    <dgm:cxn modelId="{9E915FAA-DAC5-4FFF-9B5C-66D01110E27C}" type="presParOf" srcId="{D799C3CB-2A7A-4935-B0D5-FF4CF35F2F49}" destId="{E0F338E4-1721-418B-B535-574CE4EB0B25}" srcOrd="2" destOrd="0" presId="urn:microsoft.com/office/officeart/2005/8/layout/hProcess6"/>
    <dgm:cxn modelId="{555D79B7-C90A-41CE-B35F-D2B11AFF3469}" type="presParOf" srcId="{E0F338E4-1721-418B-B535-574CE4EB0B25}" destId="{73FCBA66-A89E-414C-85F3-8C3C5D5B740B}" srcOrd="0" destOrd="0" presId="urn:microsoft.com/office/officeart/2005/8/layout/hProcess6"/>
    <dgm:cxn modelId="{CFB9A546-F7F3-4642-98B6-5288FE79A42A}" type="presParOf" srcId="{E0F338E4-1721-418B-B535-574CE4EB0B25}" destId="{E7EECDD6-4157-4051-8FC8-CBDA34694E5E}" srcOrd="1" destOrd="0" presId="urn:microsoft.com/office/officeart/2005/8/layout/hProcess6"/>
    <dgm:cxn modelId="{CF075671-6A20-43C2-A6A7-EB6FB6FCC332}" type="presParOf" srcId="{E0F338E4-1721-418B-B535-574CE4EB0B25}" destId="{846A663D-61CD-44EC-9FA7-E9FD80F63BF4}" srcOrd="2" destOrd="0" presId="urn:microsoft.com/office/officeart/2005/8/layout/hProcess6"/>
    <dgm:cxn modelId="{B176CA4B-CFC9-4D23-A25D-3EECC5A94CEF}" type="presParOf" srcId="{E0F338E4-1721-418B-B535-574CE4EB0B25}" destId="{04B9EA83-3616-49C1-82DC-09B11113AF0A}" srcOrd="3" destOrd="0" presId="urn:microsoft.com/office/officeart/2005/8/layout/hProcess6"/>
    <dgm:cxn modelId="{C4354ECC-B590-47F6-BBA0-82985EAA9250}" type="presParOf" srcId="{D799C3CB-2A7A-4935-B0D5-FF4CF35F2F49}" destId="{1E9A460C-36C5-4D49-BCB1-BC7AE7943116}" srcOrd="3" destOrd="0" presId="urn:microsoft.com/office/officeart/2005/8/layout/hProcess6"/>
    <dgm:cxn modelId="{A50EBC15-25AF-497A-99FE-C455045AAFC9}" type="presParOf" srcId="{D799C3CB-2A7A-4935-B0D5-FF4CF35F2F49}" destId="{CA0DFA67-AB47-4635-BE76-AAD6DE2F9A5B}" srcOrd="4" destOrd="0" presId="urn:microsoft.com/office/officeart/2005/8/layout/hProcess6"/>
    <dgm:cxn modelId="{CCD0A3D5-468D-427F-84F8-1E9465D75BDD}" type="presParOf" srcId="{CA0DFA67-AB47-4635-BE76-AAD6DE2F9A5B}" destId="{5836B80B-11C4-487D-ACD2-83F794E6778B}" srcOrd="0" destOrd="0" presId="urn:microsoft.com/office/officeart/2005/8/layout/hProcess6"/>
    <dgm:cxn modelId="{DBB5B741-7204-44F3-9F97-36BF8775018D}" type="presParOf" srcId="{CA0DFA67-AB47-4635-BE76-AAD6DE2F9A5B}" destId="{0DF8FB30-C9F9-420D-8400-9C058E277EE1}" srcOrd="1" destOrd="0" presId="urn:microsoft.com/office/officeart/2005/8/layout/hProcess6"/>
    <dgm:cxn modelId="{BAF164FA-A1C5-4D16-9C46-806313FEC01D}" type="presParOf" srcId="{CA0DFA67-AB47-4635-BE76-AAD6DE2F9A5B}" destId="{56ED5C76-CC7C-4872-AA99-74DDA901E470}" srcOrd="2" destOrd="0" presId="urn:microsoft.com/office/officeart/2005/8/layout/hProcess6"/>
    <dgm:cxn modelId="{B88D99DB-F7CA-429E-AACB-8016090240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 smtClean="0">
                  <a:latin typeface="Cambria Math" panose="02040503050406030204" pitchFamily="18" charset="0"/>
                </a:rPr>
                <a:t>𝟏</a:t>
              </a:r>
              <a:r>
                <a:rPr lang="en-US" b="1" i="0">
                  <a:latin typeface="Cambria Math" panose="02040503050406030204" pitchFamily="18" charset="0"/>
                </a:rPr>
                <a:t>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800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1800" b="1" i="0">
                  <a:latin typeface="Cambria Math" panose="02040503050406030204" pitchFamily="18" charset="0"/>
                </a:rPr>
                <a:t>𝐖</a:t>
              </a:r>
              <a:r>
                <a:rPr lang="en-US" sz="1800" b="1" i="0" smtClean="0">
                  <a:latin typeface="Cambria Math" panose="02040503050406030204" pitchFamily="18" charset="0"/>
                </a:rPr>
                <a:t>_</a:t>
              </a:r>
              <a:r>
                <a:rPr lang="en-US" sz="1800" b="1" i="0">
                  <a:latin typeface="Cambria Math" panose="02040503050406030204" pitchFamily="18" charset="0"/>
                </a:rPr>
                <a:t>𝟐^′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909ED-63EF-4B50-A2C2-6F0BB4F0E997}" type="presOf" srcId="{888C468A-88B7-46D3-B12F-89E7E151A6D4}" destId="{9C71D6AE-23E6-4154-BC4E-D84067719071}" srcOrd="0" destOrd="0" presId="urn:microsoft.com/office/officeart/2005/8/layout/hProcess6"/>
    <dgm:cxn modelId="{36BBFBEE-EA94-4DF2-8192-02CAA664C77C}" type="presOf" srcId="{2D416A0B-9D7F-47CC-B5BC-1363A1D3AC80}" destId="{04B9EA83-3616-49C1-82DC-09B11113AF0A}" srcOrd="0" destOrd="0" presId="urn:microsoft.com/office/officeart/2005/8/layout/hProcess6"/>
    <dgm:cxn modelId="{19E6FC8B-5E4F-4003-94E2-AC9500EBA47A}" type="presOf" srcId="{A4A9AB91-6604-4F23-A907-CF62C41B853C}" destId="{D799C3CB-2A7A-4935-B0D5-FF4CF35F2F49}" srcOrd="0" destOrd="0" presId="urn:microsoft.com/office/officeart/2005/8/layout/hProcess6"/>
    <dgm:cxn modelId="{2312EF8E-B709-4B6C-B432-F33B9A5163E8}" type="presOf" srcId="{86C82487-610F-4DE5-B86B-8861C52B8CF7}" destId="{0DF8FB30-C9F9-420D-8400-9C058E277EE1}" srcOrd="0" destOrd="0" presId="urn:microsoft.com/office/officeart/2005/8/layout/hProcess6"/>
    <dgm:cxn modelId="{3F4F2C78-F720-4AF8-9260-D4D718C90075}" type="presOf" srcId="{D11C4AF7-50E5-4BCC-A5BD-80CF2339C188}" destId="{846A663D-61CD-44EC-9FA7-E9FD80F63BF4}" srcOrd="1" destOrd="0" presId="urn:microsoft.com/office/officeart/2005/8/layout/hProcess6"/>
    <dgm:cxn modelId="{A9BEF9F6-6C41-40EC-AE56-F6E47906EA01}" type="presOf" srcId="{86C82487-610F-4DE5-B86B-8861C52B8CF7}" destId="{56ED5C76-CC7C-4872-AA99-74DDA901E470}" srcOrd="1" destOrd="0" presId="urn:microsoft.com/office/officeart/2005/8/layout/hProcess6"/>
    <dgm:cxn modelId="{2759ABB9-1742-464C-8428-6FBDF1945E0A}" type="presOf" srcId="{888C468A-88B7-46D3-B12F-89E7E151A6D4}" destId="{72562120-33A1-4328-8EEB-D7DDE0F87C90}" srcOrd="1" destOrd="0" presId="urn:microsoft.com/office/officeart/2005/8/layout/hProcess6"/>
    <dgm:cxn modelId="{237B2EC7-414D-4FD5-AA6B-CB33814093D3}" type="presOf" srcId="{D11C4AF7-50E5-4BCC-A5BD-80CF2339C188}" destId="{E7EECDD6-4157-4051-8FC8-CBDA34694E5E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D54B39B2-5FC4-4C4D-AADF-F446301633FC}" type="presOf" srcId="{2749787D-19F3-4999-9223-15537C810823}" destId="{3009F227-134D-43B7-A4C5-0ED77B75AF88}" srcOrd="0" destOrd="0" presId="urn:microsoft.com/office/officeart/2005/8/layout/hProcess6"/>
    <dgm:cxn modelId="{CC632942-DC11-42F6-B808-DDE9CB7B311E}" type="presOf" srcId="{AD4DEC2E-3828-42E9-A0EC-03A31FE715B7}" destId="{CA1985F7-BC54-438D-929D-5978C929415C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E04486-AC37-4EC1-BAF9-4A1968371A2A}" type="presParOf" srcId="{D799C3CB-2A7A-4935-B0D5-FF4CF35F2F49}" destId="{CF438BEC-B6E9-493B-8BD2-B71094D22321}" srcOrd="0" destOrd="0" presId="urn:microsoft.com/office/officeart/2005/8/layout/hProcess6"/>
    <dgm:cxn modelId="{8146D7DC-F037-469A-9915-AFE0CF45D56D}" type="presParOf" srcId="{CF438BEC-B6E9-493B-8BD2-B71094D22321}" destId="{EE6AB795-8BF0-4FFA-B057-B96E74E71E6D}" srcOrd="0" destOrd="0" presId="urn:microsoft.com/office/officeart/2005/8/layout/hProcess6"/>
    <dgm:cxn modelId="{F748C37F-D8B7-4B55-9257-4D0D174A2F4F}" type="presParOf" srcId="{CF438BEC-B6E9-493B-8BD2-B71094D22321}" destId="{9C71D6AE-23E6-4154-BC4E-D84067719071}" srcOrd="1" destOrd="0" presId="urn:microsoft.com/office/officeart/2005/8/layout/hProcess6"/>
    <dgm:cxn modelId="{F2B5BF62-922B-4D94-932E-602D0163593A}" type="presParOf" srcId="{CF438BEC-B6E9-493B-8BD2-B71094D22321}" destId="{72562120-33A1-4328-8EEB-D7DDE0F87C90}" srcOrd="2" destOrd="0" presId="urn:microsoft.com/office/officeart/2005/8/layout/hProcess6"/>
    <dgm:cxn modelId="{880F8742-900C-4FB9-A01C-8E7B7CE25FF5}" type="presParOf" srcId="{CF438BEC-B6E9-493B-8BD2-B71094D22321}" destId="{CA1985F7-BC54-438D-929D-5978C929415C}" srcOrd="3" destOrd="0" presId="urn:microsoft.com/office/officeart/2005/8/layout/hProcess6"/>
    <dgm:cxn modelId="{BE0191C3-93E5-44CE-8699-61FD5B7A8EBB}" type="presParOf" srcId="{D799C3CB-2A7A-4935-B0D5-FF4CF35F2F49}" destId="{3E62B7AA-8D80-4DA3-9CB5-E33451ADA9DD}" srcOrd="1" destOrd="0" presId="urn:microsoft.com/office/officeart/2005/8/layout/hProcess6"/>
    <dgm:cxn modelId="{7A5D221C-B2E2-43D6-A121-684F63F72DCD}" type="presParOf" srcId="{D799C3CB-2A7A-4935-B0D5-FF4CF35F2F49}" destId="{E0F338E4-1721-418B-B535-574CE4EB0B25}" srcOrd="2" destOrd="0" presId="urn:microsoft.com/office/officeart/2005/8/layout/hProcess6"/>
    <dgm:cxn modelId="{D0351839-F340-49FA-9940-23DFCE7B2298}" type="presParOf" srcId="{E0F338E4-1721-418B-B535-574CE4EB0B25}" destId="{73FCBA66-A89E-414C-85F3-8C3C5D5B740B}" srcOrd="0" destOrd="0" presId="urn:microsoft.com/office/officeart/2005/8/layout/hProcess6"/>
    <dgm:cxn modelId="{EC91D319-7E92-4200-A402-87317A9B0AF9}" type="presParOf" srcId="{E0F338E4-1721-418B-B535-574CE4EB0B25}" destId="{E7EECDD6-4157-4051-8FC8-CBDA34694E5E}" srcOrd="1" destOrd="0" presId="urn:microsoft.com/office/officeart/2005/8/layout/hProcess6"/>
    <dgm:cxn modelId="{030F7324-4387-4346-8980-1B5ABF63B252}" type="presParOf" srcId="{E0F338E4-1721-418B-B535-574CE4EB0B25}" destId="{846A663D-61CD-44EC-9FA7-E9FD80F63BF4}" srcOrd="2" destOrd="0" presId="urn:microsoft.com/office/officeart/2005/8/layout/hProcess6"/>
    <dgm:cxn modelId="{2AB4752F-EEC1-4FE2-A678-ECAFBCD47265}" type="presParOf" srcId="{E0F338E4-1721-418B-B535-574CE4EB0B25}" destId="{04B9EA83-3616-49C1-82DC-09B11113AF0A}" srcOrd="3" destOrd="0" presId="urn:microsoft.com/office/officeart/2005/8/layout/hProcess6"/>
    <dgm:cxn modelId="{AA962C88-E9C9-4DBB-91FE-11D83C456C44}" type="presParOf" srcId="{D799C3CB-2A7A-4935-B0D5-FF4CF35F2F49}" destId="{1E9A460C-36C5-4D49-BCB1-BC7AE7943116}" srcOrd="3" destOrd="0" presId="urn:microsoft.com/office/officeart/2005/8/layout/hProcess6"/>
    <dgm:cxn modelId="{53389B12-D226-4175-97D4-5859D8427078}" type="presParOf" srcId="{D799C3CB-2A7A-4935-B0D5-FF4CF35F2F49}" destId="{CA0DFA67-AB47-4635-BE76-AAD6DE2F9A5B}" srcOrd="4" destOrd="0" presId="urn:microsoft.com/office/officeart/2005/8/layout/hProcess6"/>
    <dgm:cxn modelId="{5DEA01A4-2470-4158-A7FB-AF8FFFC1A329}" type="presParOf" srcId="{CA0DFA67-AB47-4635-BE76-AAD6DE2F9A5B}" destId="{5836B80B-11C4-487D-ACD2-83F794E6778B}" srcOrd="0" destOrd="0" presId="urn:microsoft.com/office/officeart/2005/8/layout/hProcess6"/>
    <dgm:cxn modelId="{4115351F-C837-470C-8D20-C9EE2909C3E5}" type="presParOf" srcId="{CA0DFA67-AB47-4635-BE76-AAD6DE2F9A5B}" destId="{0DF8FB30-C9F9-420D-8400-9C058E277EE1}" srcOrd="1" destOrd="0" presId="urn:microsoft.com/office/officeart/2005/8/layout/hProcess6"/>
    <dgm:cxn modelId="{AAFD5EDF-6D70-461A-B4D4-461CECD051E9}" type="presParOf" srcId="{CA0DFA67-AB47-4635-BE76-AAD6DE2F9A5B}" destId="{56ED5C76-CC7C-4872-AA99-74DDA901E470}" srcOrd="2" destOrd="0" presId="urn:microsoft.com/office/officeart/2005/8/layout/hProcess6"/>
    <dgm:cxn modelId="{14CC687C-2A88-4278-9857-C7219F53808A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8909ED-63EF-4B50-A2C2-6F0BB4F0E997}" type="presOf" srcId="{888C468A-88B7-46D3-B12F-89E7E151A6D4}" destId="{9C71D6AE-23E6-4154-BC4E-D84067719071}" srcOrd="0" destOrd="0" presId="urn:microsoft.com/office/officeart/2005/8/layout/hProcess6"/>
    <dgm:cxn modelId="{36BBFBEE-EA94-4DF2-8192-02CAA664C77C}" type="presOf" srcId="{2D416A0B-9D7F-47CC-B5BC-1363A1D3AC80}" destId="{04B9EA83-3616-49C1-82DC-09B11113AF0A}" srcOrd="0" destOrd="0" presId="urn:microsoft.com/office/officeart/2005/8/layout/hProcess6"/>
    <dgm:cxn modelId="{19E6FC8B-5E4F-4003-94E2-AC9500EBA47A}" type="presOf" srcId="{A4A9AB91-6604-4F23-A907-CF62C41B853C}" destId="{D799C3CB-2A7A-4935-B0D5-FF4CF35F2F49}" srcOrd="0" destOrd="0" presId="urn:microsoft.com/office/officeart/2005/8/layout/hProcess6"/>
    <dgm:cxn modelId="{2312EF8E-B709-4B6C-B432-F33B9A5163E8}" type="presOf" srcId="{86C82487-610F-4DE5-B86B-8861C52B8CF7}" destId="{0DF8FB30-C9F9-420D-8400-9C058E277EE1}" srcOrd="0" destOrd="0" presId="urn:microsoft.com/office/officeart/2005/8/layout/hProcess6"/>
    <dgm:cxn modelId="{3F4F2C78-F720-4AF8-9260-D4D718C90075}" type="presOf" srcId="{D11C4AF7-50E5-4BCC-A5BD-80CF2339C188}" destId="{846A663D-61CD-44EC-9FA7-E9FD80F63BF4}" srcOrd="1" destOrd="0" presId="urn:microsoft.com/office/officeart/2005/8/layout/hProcess6"/>
    <dgm:cxn modelId="{A9BEF9F6-6C41-40EC-AE56-F6E47906EA01}" type="presOf" srcId="{86C82487-610F-4DE5-B86B-8861C52B8CF7}" destId="{56ED5C76-CC7C-4872-AA99-74DDA901E470}" srcOrd="1" destOrd="0" presId="urn:microsoft.com/office/officeart/2005/8/layout/hProcess6"/>
    <dgm:cxn modelId="{2759ABB9-1742-464C-8428-6FBDF1945E0A}" type="presOf" srcId="{888C468A-88B7-46D3-B12F-89E7E151A6D4}" destId="{72562120-33A1-4328-8EEB-D7DDE0F87C90}" srcOrd="1" destOrd="0" presId="urn:microsoft.com/office/officeart/2005/8/layout/hProcess6"/>
    <dgm:cxn modelId="{237B2EC7-414D-4FD5-AA6B-CB33814093D3}" type="presOf" srcId="{D11C4AF7-50E5-4BCC-A5BD-80CF2339C188}" destId="{E7EECDD6-4157-4051-8FC8-CBDA34694E5E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D54B39B2-5FC4-4C4D-AADF-F446301633FC}" type="presOf" srcId="{2749787D-19F3-4999-9223-15537C810823}" destId="{3009F227-134D-43B7-A4C5-0ED77B75AF88}" srcOrd="0" destOrd="0" presId="urn:microsoft.com/office/officeart/2005/8/layout/hProcess6"/>
    <dgm:cxn modelId="{CC632942-DC11-42F6-B808-DDE9CB7B311E}" type="presOf" srcId="{AD4DEC2E-3828-42E9-A0EC-03A31FE715B7}" destId="{CA1985F7-BC54-438D-929D-5978C929415C}" srcOrd="0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62E04486-AC37-4EC1-BAF9-4A1968371A2A}" type="presParOf" srcId="{D799C3CB-2A7A-4935-B0D5-FF4CF35F2F49}" destId="{CF438BEC-B6E9-493B-8BD2-B71094D22321}" srcOrd="0" destOrd="0" presId="urn:microsoft.com/office/officeart/2005/8/layout/hProcess6"/>
    <dgm:cxn modelId="{8146D7DC-F037-469A-9915-AFE0CF45D56D}" type="presParOf" srcId="{CF438BEC-B6E9-493B-8BD2-B71094D22321}" destId="{EE6AB795-8BF0-4FFA-B057-B96E74E71E6D}" srcOrd="0" destOrd="0" presId="urn:microsoft.com/office/officeart/2005/8/layout/hProcess6"/>
    <dgm:cxn modelId="{F748C37F-D8B7-4B55-9257-4D0D174A2F4F}" type="presParOf" srcId="{CF438BEC-B6E9-493B-8BD2-B71094D22321}" destId="{9C71D6AE-23E6-4154-BC4E-D84067719071}" srcOrd="1" destOrd="0" presId="urn:microsoft.com/office/officeart/2005/8/layout/hProcess6"/>
    <dgm:cxn modelId="{F2B5BF62-922B-4D94-932E-602D0163593A}" type="presParOf" srcId="{CF438BEC-B6E9-493B-8BD2-B71094D22321}" destId="{72562120-33A1-4328-8EEB-D7DDE0F87C90}" srcOrd="2" destOrd="0" presId="urn:microsoft.com/office/officeart/2005/8/layout/hProcess6"/>
    <dgm:cxn modelId="{880F8742-900C-4FB9-A01C-8E7B7CE25FF5}" type="presParOf" srcId="{CF438BEC-B6E9-493B-8BD2-B71094D22321}" destId="{CA1985F7-BC54-438D-929D-5978C929415C}" srcOrd="3" destOrd="0" presId="urn:microsoft.com/office/officeart/2005/8/layout/hProcess6"/>
    <dgm:cxn modelId="{BE0191C3-93E5-44CE-8699-61FD5B7A8EBB}" type="presParOf" srcId="{D799C3CB-2A7A-4935-B0D5-FF4CF35F2F49}" destId="{3E62B7AA-8D80-4DA3-9CB5-E33451ADA9DD}" srcOrd="1" destOrd="0" presId="urn:microsoft.com/office/officeart/2005/8/layout/hProcess6"/>
    <dgm:cxn modelId="{7A5D221C-B2E2-43D6-A121-684F63F72DCD}" type="presParOf" srcId="{D799C3CB-2A7A-4935-B0D5-FF4CF35F2F49}" destId="{E0F338E4-1721-418B-B535-574CE4EB0B25}" srcOrd="2" destOrd="0" presId="urn:microsoft.com/office/officeart/2005/8/layout/hProcess6"/>
    <dgm:cxn modelId="{D0351839-F340-49FA-9940-23DFCE7B2298}" type="presParOf" srcId="{E0F338E4-1721-418B-B535-574CE4EB0B25}" destId="{73FCBA66-A89E-414C-85F3-8C3C5D5B740B}" srcOrd="0" destOrd="0" presId="urn:microsoft.com/office/officeart/2005/8/layout/hProcess6"/>
    <dgm:cxn modelId="{EC91D319-7E92-4200-A402-87317A9B0AF9}" type="presParOf" srcId="{E0F338E4-1721-418B-B535-574CE4EB0B25}" destId="{E7EECDD6-4157-4051-8FC8-CBDA34694E5E}" srcOrd="1" destOrd="0" presId="urn:microsoft.com/office/officeart/2005/8/layout/hProcess6"/>
    <dgm:cxn modelId="{030F7324-4387-4346-8980-1B5ABF63B252}" type="presParOf" srcId="{E0F338E4-1721-418B-B535-574CE4EB0B25}" destId="{846A663D-61CD-44EC-9FA7-E9FD80F63BF4}" srcOrd="2" destOrd="0" presId="urn:microsoft.com/office/officeart/2005/8/layout/hProcess6"/>
    <dgm:cxn modelId="{2AB4752F-EEC1-4FE2-A678-ECAFBCD47265}" type="presParOf" srcId="{E0F338E4-1721-418B-B535-574CE4EB0B25}" destId="{04B9EA83-3616-49C1-82DC-09B11113AF0A}" srcOrd="3" destOrd="0" presId="urn:microsoft.com/office/officeart/2005/8/layout/hProcess6"/>
    <dgm:cxn modelId="{AA962C88-E9C9-4DBB-91FE-11D83C456C44}" type="presParOf" srcId="{D799C3CB-2A7A-4935-B0D5-FF4CF35F2F49}" destId="{1E9A460C-36C5-4D49-BCB1-BC7AE7943116}" srcOrd="3" destOrd="0" presId="urn:microsoft.com/office/officeart/2005/8/layout/hProcess6"/>
    <dgm:cxn modelId="{53389B12-D226-4175-97D4-5859D8427078}" type="presParOf" srcId="{D799C3CB-2A7A-4935-B0D5-FF4CF35F2F49}" destId="{CA0DFA67-AB47-4635-BE76-AAD6DE2F9A5B}" srcOrd="4" destOrd="0" presId="urn:microsoft.com/office/officeart/2005/8/layout/hProcess6"/>
    <dgm:cxn modelId="{5DEA01A4-2470-4158-A7FB-AF8FFFC1A329}" type="presParOf" srcId="{CA0DFA67-AB47-4635-BE76-AAD6DE2F9A5B}" destId="{5836B80B-11C4-487D-ACD2-83F794E6778B}" srcOrd="0" destOrd="0" presId="urn:microsoft.com/office/officeart/2005/8/layout/hProcess6"/>
    <dgm:cxn modelId="{4115351F-C837-470C-8D20-C9EE2909C3E5}" type="presParOf" srcId="{CA0DFA67-AB47-4635-BE76-AAD6DE2F9A5B}" destId="{0DF8FB30-C9F9-420D-8400-9C058E277EE1}" srcOrd="1" destOrd="0" presId="urn:microsoft.com/office/officeart/2005/8/layout/hProcess6"/>
    <dgm:cxn modelId="{AAFD5EDF-6D70-461A-B4D4-461CECD051E9}" type="presParOf" srcId="{CA0DFA67-AB47-4635-BE76-AAD6DE2F9A5B}" destId="{56ED5C76-CC7C-4872-AA99-74DDA901E470}" srcOrd="2" destOrd="0" presId="urn:microsoft.com/office/officeart/2005/8/layout/hProcess6"/>
    <dgm:cxn modelId="{14CC687C-2A88-4278-9857-C7219F53808A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D11C4AF7-50E5-4BCC-A5BD-80CF2339C188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</a:t>
              </a:r>
              <a:r>
                <a:rPr lang="en-US" b="1" i="0" smtClean="0">
                  <a:latin typeface="Cambria Math" panose="02040503050406030204" pitchFamily="18" charset="0"/>
                </a:rPr>
                <a:t>𝟏</a:t>
              </a:r>
              <a:r>
                <a:rPr lang="en-US" b="1" i="0">
                  <a:latin typeface="Cambria Math" panose="02040503050406030204" pitchFamily="18" charset="0"/>
                </a:rPr>
                <a:t>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sz="1800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sz="1800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𝟐</m:t>
                      </m:r>
                    </m:sub>
                    <m: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6C82487-610F-4DE5-B86B-8861C52B8CF7}">
          <dgm:prSet phldrT="[Text]" custT="1"/>
          <dgm:spPr/>
          <dgm:t>
            <a:bodyPr/>
            <a:lstStyle/>
            <a:p>
              <a:pPr rtl="0"/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1800" b="1" i="0">
                  <a:latin typeface="Cambria Math" panose="02040503050406030204" pitchFamily="18" charset="0"/>
                </a:rPr>
                <a:t>𝐖</a:t>
              </a:r>
              <a:r>
                <a:rPr lang="en-US" sz="1800" b="1" i="0" smtClean="0">
                  <a:latin typeface="Cambria Math" panose="02040503050406030204" pitchFamily="18" charset="0"/>
                </a:rPr>
                <a:t>_</a:t>
              </a:r>
              <a:r>
                <a:rPr lang="en-US" sz="1800" b="1" i="0">
                  <a:latin typeface="Cambria Math" panose="02040503050406030204" pitchFamily="18" charset="0"/>
                </a:rPr>
                <a:t>𝟐^′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1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88C468A-88B7-46D3-B12F-89E7E151A6D4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en-US" b="1" i="1" smtClean="0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en-US" b="1" i="0">
                          <a:latin typeface="Cambria Math" panose="02040503050406030204" pitchFamily="18" charset="0"/>
                        </a:rPr>
                        <m:t>𝐖</m:t>
                      </m:r>
                    </m:e>
                    <m: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sub>
                    <m:sup>
                      <m:r>
                        <a:rPr lang="en-US" b="1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bSup>
                </m:oMath>
              </a14:m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Choice>
      <mc:Fallback xmlns="">
        <dgm:pt modelId="{888C468A-88B7-46D3-B12F-89E7E151A6D4}">
          <dgm:prSet phldrT="[Text]"/>
          <dgm:spPr/>
          <dgm:t>
            <a:bodyPr/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0">
                  <a:latin typeface="Cambria Math" panose="02040503050406030204" pitchFamily="18" charset="0"/>
                </a:rPr>
                <a:t>𝐖</a:t>
              </a:r>
              <a:r>
                <a:rPr lang="en-US" b="1" i="0" smtClean="0">
                  <a:latin typeface="Cambria Math" panose="02040503050406030204" pitchFamily="18" charset="0"/>
                </a:rPr>
                <a:t>_𝟎^</a:t>
              </a:r>
              <a:r>
                <a:rPr lang="en-US" b="1" i="0">
                  <a:latin typeface="Cambria Math" panose="02040503050406030204" pitchFamily="18" charset="0"/>
                </a:rPr>
                <a:t>′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dgm:t>
        </dgm:pt>
      </mc:Fallback>
    </mc:AlternateConten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BD42-2A88-42A2-B19D-DC2A833C83EA}" type="presOf" srcId="{AD4DEC2E-3828-42E9-A0EC-03A31FE715B7}" destId="{CA1985F7-BC54-438D-929D-5978C929415C}" srcOrd="0" destOrd="0" presId="urn:microsoft.com/office/officeart/2005/8/layout/hProcess6"/>
    <dgm:cxn modelId="{D411C93A-928F-46AF-945C-8D984A0957B1}" type="presOf" srcId="{D11C4AF7-50E5-4BCC-A5BD-80CF2339C188}" destId="{E7EECDD6-4157-4051-8FC8-CBDA34694E5E}" srcOrd="0" destOrd="0" presId="urn:microsoft.com/office/officeart/2005/8/layout/hProcess6"/>
    <dgm:cxn modelId="{337618A8-BC33-4EF6-9C92-557C1937748F}" type="presOf" srcId="{86C82487-610F-4DE5-B86B-8861C52B8CF7}" destId="{0DF8FB30-C9F9-420D-8400-9C058E277EE1}" srcOrd="0" destOrd="0" presId="urn:microsoft.com/office/officeart/2005/8/layout/hProcess6"/>
    <dgm:cxn modelId="{071672D5-678B-4545-B350-2E01D7BF05F7}" type="presOf" srcId="{888C468A-88B7-46D3-B12F-89E7E151A6D4}" destId="{9C71D6AE-23E6-4154-BC4E-D84067719071}" srcOrd="0" destOrd="0" presId="urn:microsoft.com/office/officeart/2005/8/layout/hProcess6"/>
    <dgm:cxn modelId="{09B37D64-7170-4DDC-BA0A-F24D1F970D1E}" type="presOf" srcId="{D11C4AF7-50E5-4BCC-A5BD-80CF2339C188}" destId="{846A663D-61CD-44EC-9FA7-E9FD80F63BF4}" srcOrd="1" destOrd="0" presId="urn:microsoft.com/office/officeart/2005/8/layout/hProcess6"/>
    <dgm:cxn modelId="{B96D3206-F824-46AB-9F27-A59C56431128}" type="presOf" srcId="{2749787D-19F3-4999-9223-15537C810823}" destId="{3009F227-134D-43B7-A4C5-0ED77B75AF88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53B1DC21-CCC3-464C-8C5D-415BD5DD54FD}" type="presOf" srcId="{2D416A0B-9D7F-47CC-B5BC-1363A1D3AC80}" destId="{04B9EA83-3616-49C1-82DC-09B11113AF0A}" srcOrd="0" destOrd="0" presId="urn:microsoft.com/office/officeart/2005/8/layout/hProcess6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607B48E9-CBDD-49B9-9863-B5537E0129CB}" type="presOf" srcId="{A4A9AB91-6604-4F23-A907-CF62C41B853C}" destId="{D799C3CB-2A7A-4935-B0D5-FF4CF35F2F49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6465470C-C786-40E3-8BE3-79B01807B862}" type="presOf" srcId="{86C82487-610F-4DE5-B86B-8861C52B8CF7}" destId="{56ED5C76-CC7C-4872-AA99-74DDA901E470}" srcOrd="1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964A845A-9F83-4BB3-AAF6-CD15043287AA}" type="presOf" srcId="{888C468A-88B7-46D3-B12F-89E7E151A6D4}" destId="{72562120-33A1-4328-8EEB-D7DDE0F87C90}" srcOrd="1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89DC69CA-62A1-4179-8D90-92911D5377F0}" type="presParOf" srcId="{D799C3CB-2A7A-4935-B0D5-FF4CF35F2F49}" destId="{CF438BEC-B6E9-493B-8BD2-B71094D22321}" srcOrd="0" destOrd="0" presId="urn:microsoft.com/office/officeart/2005/8/layout/hProcess6"/>
    <dgm:cxn modelId="{C9669B29-9F52-4397-B403-8909AC67A888}" type="presParOf" srcId="{CF438BEC-B6E9-493B-8BD2-B71094D22321}" destId="{EE6AB795-8BF0-4FFA-B057-B96E74E71E6D}" srcOrd="0" destOrd="0" presId="urn:microsoft.com/office/officeart/2005/8/layout/hProcess6"/>
    <dgm:cxn modelId="{9092AE23-B20B-472E-B7A1-5F0C52A4747A}" type="presParOf" srcId="{CF438BEC-B6E9-493B-8BD2-B71094D22321}" destId="{9C71D6AE-23E6-4154-BC4E-D84067719071}" srcOrd="1" destOrd="0" presId="urn:microsoft.com/office/officeart/2005/8/layout/hProcess6"/>
    <dgm:cxn modelId="{DD511FD5-AED8-4D1B-93DF-42DD8C8F6B79}" type="presParOf" srcId="{CF438BEC-B6E9-493B-8BD2-B71094D22321}" destId="{72562120-33A1-4328-8EEB-D7DDE0F87C90}" srcOrd="2" destOrd="0" presId="urn:microsoft.com/office/officeart/2005/8/layout/hProcess6"/>
    <dgm:cxn modelId="{DA65BAA0-D4B1-436E-97FD-A3A45CF4A59B}" type="presParOf" srcId="{CF438BEC-B6E9-493B-8BD2-B71094D22321}" destId="{CA1985F7-BC54-438D-929D-5978C929415C}" srcOrd="3" destOrd="0" presId="urn:microsoft.com/office/officeart/2005/8/layout/hProcess6"/>
    <dgm:cxn modelId="{4921E884-5CAF-4026-B4B1-302BE3D1BAF9}" type="presParOf" srcId="{D799C3CB-2A7A-4935-B0D5-FF4CF35F2F49}" destId="{3E62B7AA-8D80-4DA3-9CB5-E33451ADA9DD}" srcOrd="1" destOrd="0" presId="urn:microsoft.com/office/officeart/2005/8/layout/hProcess6"/>
    <dgm:cxn modelId="{92FE6D91-45D8-48B9-8D6B-8A34E7AE5A0D}" type="presParOf" srcId="{D799C3CB-2A7A-4935-B0D5-FF4CF35F2F49}" destId="{E0F338E4-1721-418B-B535-574CE4EB0B25}" srcOrd="2" destOrd="0" presId="urn:microsoft.com/office/officeart/2005/8/layout/hProcess6"/>
    <dgm:cxn modelId="{CB41974D-DE8E-40BA-9009-99E51EDA2195}" type="presParOf" srcId="{E0F338E4-1721-418B-B535-574CE4EB0B25}" destId="{73FCBA66-A89E-414C-85F3-8C3C5D5B740B}" srcOrd="0" destOrd="0" presId="urn:microsoft.com/office/officeart/2005/8/layout/hProcess6"/>
    <dgm:cxn modelId="{C2DED4E2-C752-4EEA-8C84-7471BF1389D9}" type="presParOf" srcId="{E0F338E4-1721-418B-B535-574CE4EB0B25}" destId="{E7EECDD6-4157-4051-8FC8-CBDA34694E5E}" srcOrd="1" destOrd="0" presId="urn:microsoft.com/office/officeart/2005/8/layout/hProcess6"/>
    <dgm:cxn modelId="{7FD8E832-9C4F-439B-BF3A-60624229F130}" type="presParOf" srcId="{E0F338E4-1721-418B-B535-574CE4EB0B25}" destId="{846A663D-61CD-44EC-9FA7-E9FD80F63BF4}" srcOrd="2" destOrd="0" presId="urn:microsoft.com/office/officeart/2005/8/layout/hProcess6"/>
    <dgm:cxn modelId="{F74895B6-B315-4FEA-B425-43C888C4E288}" type="presParOf" srcId="{E0F338E4-1721-418B-B535-574CE4EB0B25}" destId="{04B9EA83-3616-49C1-82DC-09B11113AF0A}" srcOrd="3" destOrd="0" presId="urn:microsoft.com/office/officeart/2005/8/layout/hProcess6"/>
    <dgm:cxn modelId="{D55E597E-D1C0-426C-95B0-619711992647}" type="presParOf" srcId="{D799C3CB-2A7A-4935-B0D5-FF4CF35F2F49}" destId="{1E9A460C-36C5-4D49-BCB1-BC7AE7943116}" srcOrd="3" destOrd="0" presId="urn:microsoft.com/office/officeart/2005/8/layout/hProcess6"/>
    <dgm:cxn modelId="{CC978B4C-5FF8-4DEC-805F-036CCFBBDB12}" type="presParOf" srcId="{D799C3CB-2A7A-4935-B0D5-FF4CF35F2F49}" destId="{CA0DFA67-AB47-4635-BE76-AAD6DE2F9A5B}" srcOrd="4" destOrd="0" presId="urn:microsoft.com/office/officeart/2005/8/layout/hProcess6"/>
    <dgm:cxn modelId="{DFD4F4F6-9B47-46AB-8A84-A130E3217DAF}" type="presParOf" srcId="{CA0DFA67-AB47-4635-BE76-AAD6DE2F9A5B}" destId="{5836B80B-11C4-487D-ACD2-83F794E6778B}" srcOrd="0" destOrd="0" presId="urn:microsoft.com/office/officeart/2005/8/layout/hProcess6"/>
    <dgm:cxn modelId="{2DEC75F0-9C52-423D-A22E-C625B605CB8D}" type="presParOf" srcId="{CA0DFA67-AB47-4635-BE76-AAD6DE2F9A5B}" destId="{0DF8FB30-C9F9-420D-8400-9C058E277EE1}" srcOrd="1" destOrd="0" presId="urn:microsoft.com/office/officeart/2005/8/layout/hProcess6"/>
    <dgm:cxn modelId="{A389A885-4F41-4AD3-AFFA-DD10ECDA3505}" type="presParOf" srcId="{CA0DFA67-AB47-4635-BE76-AAD6DE2F9A5B}" destId="{56ED5C76-CC7C-4872-AA99-74DDA901E470}" srcOrd="2" destOrd="0" presId="urn:microsoft.com/office/officeart/2005/8/layout/hProcess6"/>
    <dgm:cxn modelId="{ACCD7366-636E-4FFD-A411-3179E9EB01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A9AB91-6604-4F23-A907-CF62C41B853C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6A0B-9D7F-47CC-B5BC-1363A1D3AC8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71BF75-1248-4F2E-8E10-A75B303B14C6}" type="parTrans" cxnId="{87AA4B39-0039-4627-B17E-B7114532E4B9}">
      <dgm:prSet/>
      <dgm:spPr/>
      <dgm:t>
        <a:bodyPr/>
        <a:lstStyle/>
        <a:p>
          <a:endParaRPr lang="en-US"/>
        </a:p>
      </dgm:t>
    </dgm:pt>
    <dgm:pt modelId="{44B4E879-03BB-4719-A740-0C3E2F419BDF}" type="sibTrans" cxnId="{87AA4B39-0039-4627-B17E-B7114532E4B9}">
      <dgm:prSet/>
      <dgm:spPr/>
      <dgm:t>
        <a:bodyPr/>
        <a:lstStyle/>
        <a:p>
          <a:endParaRPr lang="en-US"/>
        </a:p>
      </dgm:t>
    </dgm:pt>
    <dgm:pt modelId="{D11C4AF7-50E5-4BCC-A5BD-80CF2339C188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B6B5C9B-5CF9-44E8-907C-6BB24A7B1385}" type="parTrans" cxnId="{5FE6E6C9-F904-46C0-8796-68796DCD65DD}">
      <dgm:prSet/>
      <dgm:spPr/>
      <dgm:t>
        <a:bodyPr/>
        <a:lstStyle/>
        <a:p>
          <a:endParaRPr lang="en-US"/>
        </a:p>
      </dgm:t>
    </dgm:pt>
    <dgm:pt modelId="{FC117C5F-A112-403A-AA27-5CF2DA6B90D3}" type="sibTrans" cxnId="{5FE6E6C9-F904-46C0-8796-68796DCD65DD}">
      <dgm:prSet/>
      <dgm:spPr/>
      <dgm:t>
        <a:bodyPr/>
        <a:lstStyle/>
        <a:p>
          <a:endParaRPr lang="en-US"/>
        </a:p>
      </dgm:t>
    </dgm:pt>
    <dgm:pt modelId="{2749787D-19F3-4999-9223-15537C810823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9EAE7-1842-47F3-873A-7F1571628DDD}" type="parTrans" cxnId="{0933CD38-F422-47A8-BF15-B44769AAAE34}">
      <dgm:prSet/>
      <dgm:spPr/>
      <dgm:t>
        <a:bodyPr/>
        <a:lstStyle/>
        <a:p>
          <a:endParaRPr lang="en-US"/>
        </a:p>
      </dgm:t>
    </dgm:pt>
    <dgm:pt modelId="{39138126-F898-42A6-BE3E-608C46751CC6}" type="sibTrans" cxnId="{0933CD38-F422-47A8-BF15-B44769AAAE34}">
      <dgm:prSet/>
      <dgm:spPr/>
      <dgm:t>
        <a:bodyPr/>
        <a:lstStyle/>
        <a:p>
          <a:endParaRPr lang="en-US"/>
        </a:p>
      </dgm:t>
    </dgm:pt>
    <dgm:pt modelId="{86C82487-610F-4DE5-B86B-8861C52B8CF7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F1533C-6CC1-4BCC-8824-38EC27A4E27B}" type="parTrans" cxnId="{2E34C956-29C9-4C1F-B36D-29C5502D7268}">
      <dgm:prSet/>
      <dgm:spPr/>
      <dgm:t>
        <a:bodyPr/>
        <a:lstStyle/>
        <a:p>
          <a:endParaRPr lang="en-US"/>
        </a:p>
      </dgm:t>
    </dgm:pt>
    <dgm:pt modelId="{EB207C1C-1817-4C34-83EA-692C595A2D1A}" type="sibTrans" cxnId="{2E34C956-29C9-4C1F-B36D-29C5502D7268}">
      <dgm:prSet/>
      <dgm:spPr/>
      <dgm:t>
        <a:bodyPr/>
        <a:lstStyle/>
        <a:p>
          <a:endParaRPr lang="en-US"/>
        </a:p>
      </dgm:t>
    </dgm:pt>
    <dgm:pt modelId="{888C468A-88B7-46D3-B12F-89E7E151A6D4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13EBF5-491E-49BD-80CE-375F5EF9D657}" type="sibTrans" cxnId="{0224DA1F-E137-4BB8-958C-536B7E033AE9}">
      <dgm:prSet/>
      <dgm:spPr/>
      <dgm:t>
        <a:bodyPr/>
        <a:lstStyle/>
        <a:p>
          <a:endParaRPr lang="en-US"/>
        </a:p>
      </dgm:t>
    </dgm:pt>
    <dgm:pt modelId="{13019C7E-51EA-47D4-9D00-19FF5EFAF536}" type="parTrans" cxnId="{0224DA1F-E137-4BB8-958C-536B7E033AE9}">
      <dgm:prSet/>
      <dgm:spPr/>
      <dgm:t>
        <a:bodyPr/>
        <a:lstStyle/>
        <a:p>
          <a:endParaRPr lang="en-US"/>
        </a:p>
      </dgm:t>
    </dgm:pt>
    <dgm:pt modelId="{AD4DEC2E-3828-42E9-A0EC-03A31FE715B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59ECDC-C2C3-4936-A19E-489A545434F1}" type="sibTrans" cxnId="{4D3D28E3-F3AB-47D0-BC0F-448E4FBF3E59}">
      <dgm:prSet/>
      <dgm:spPr/>
      <dgm:t>
        <a:bodyPr/>
        <a:lstStyle/>
        <a:p>
          <a:endParaRPr lang="en-US"/>
        </a:p>
      </dgm:t>
    </dgm:pt>
    <dgm:pt modelId="{6B4CFA6A-E06F-4046-96AD-49F87E9FF63B}" type="parTrans" cxnId="{4D3D28E3-F3AB-47D0-BC0F-448E4FBF3E59}">
      <dgm:prSet/>
      <dgm:spPr/>
      <dgm:t>
        <a:bodyPr/>
        <a:lstStyle/>
        <a:p>
          <a:endParaRPr lang="en-US"/>
        </a:p>
      </dgm:t>
    </dgm:pt>
    <dgm:pt modelId="{D799C3CB-2A7A-4935-B0D5-FF4CF35F2F49}" type="pres">
      <dgm:prSet presAssocID="{A4A9AB91-6604-4F23-A907-CF62C41B853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438BEC-B6E9-493B-8BD2-B71094D22321}" type="pres">
      <dgm:prSet presAssocID="{AD4DEC2E-3828-42E9-A0EC-03A31FE715B7}" presName="compNode" presStyleCnt="0"/>
      <dgm:spPr/>
    </dgm:pt>
    <dgm:pt modelId="{EE6AB795-8BF0-4FFA-B057-B96E74E71E6D}" type="pres">
      <dgm:prSet presAssocID="{AD4DEC2E-3828-42E9-A0EC-03A31FE715B7}" presName="noGeometry" presStyleCnt="0"/>
      <dgm:spPr/>
    </dgm:pt>
    <dgm:pt modelId="{9C71D6AE-23E6-4154-BC4E-D84067719071}" type="pres">
      <dgm:prSet presAssocID="{AD4DEC2E-3828-42E9-A0EC-03A31FE715B7}" presName="childTextVisible" presStyleLbl="bgAccFollowNode1" presStyleIdx="0" presStyleCnt="3" custScaleY="51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62120-33A1-4328-8EEB-D7DDE0F87C90}" type="pres">
      <dgm:prSet presAssocID="{AD4DEC2E-3828-42E9-A0EC-03A31FE715B7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A1985F7-BC54-438D-929D-5978C929415C}" type="pres">
      <dgm:prSet presAssocID="{AD4DEC2E-3828-42E9-A0EC-03A31FE715B7}" presName="parentText" presStyleLbl="node1" presStyleIdx="0" presStyleCnt="3" custScaleX="68527" custScaleY="6852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2B7AA-8D80-4DA3-9CB5-E33451ADA9DD}" type="pres">
      <dgm:prSet presAssocID="{AD4DEC2E-3828-42E9-A0EC-03A31FE715B7}" presName="aSpace" presStyleCnt="0"/>
      <dgm:spPr/>
    </dgm:pt>
    <dgm:pt modelId="{E0F338E4-1721-418B-B535-574CE4EB0B25}" type="pres">
      <dgm:prSet presAssocID="{2D416A0B-9D7F-47CC-B5BC-1363A1D3AC80}" presName="compNode" presStyleCnt="0"/>
      <dgm:spPr/>
    </dgm:pt>
    <dgm:pt modelId="{73FCBA66-A89E-414C-85F3-8C3C5D5B740B}" type="pres">
      <dgm:prSet presAssocID="{2D416A0B-9D7F-47CC-B5BC-1363A1D3AC80}" presName="noGeometry" presStyleCnt="0"/>
      <dgm:spPr/>
    </dgm:pt>
    <dgm:pt modelId="{E7EECDD6-4157-4051-8FC8-CBDA34694E5E}" type="pres">
      <dgm:prSet presAssocID="{2D416A0B-9D7F-47CC-B5BC-1363A1D3AC80}" presName="childTextVisible" presStyleLbl="bgAccFollowNode1" presStyleIdx="1" presStyleCnt="3" custScaleY="51182" custLinFactNeighborX="-25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A663D-61CD-44EC-9FA7-E9FD80F63BF4}" type="pres">
      <dgm:prSet presAssocID="{2D416A0B-9D7F-47CC-B5BC-1363A1D3AC80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04B9EA83-3616-49C1-82DC-09B11113AF0A}" type="pres">
      <dgm:prSet presAssocID="{2D416A0B-9D7F-47CC-B5BC-1363A1D3AC80}" presName="parentText" presStyleLbl="node1" presStyleIdx="1" presStyleCnt="3" custScaleX="68527" custScaleY="68527" custLinFactNeighborX="-51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A460C-36C5-4D49-BCB1-BC7AE7943116}" type="pres">
      <dgm:prSet presAssocID="{2D416A0B-9D7F-47CC-B5BC-1363A1D3AC80}" presName="aSpace" presStyleCnt="0"/>
      <dgm:spPr/>
    </dgm:pt>
    <dgm:pt modelId="{CA0DFA67-AB47-4635-BE76-AAD6DE2F9A5B}" type="pres">
      <dgm:prSet presAssocID="{2749787D-19F3-4999-9223-15537C810823}" presName="compNode" presStyleCnt="0"/>
      <dgm:spPr/>
    </dgm:pt>
    <dgm:pt modelId="{5836B80B-11C4-487D-ACD2-83F794E6778B}" type="pres">
      <dgm:prSet presAssocID="{2749787D-19F3-4999-9223-15537C810823}" presName="noGeometry" presStyleCnt="0"/>
      <dgm:spPr/>
    </dgm:pt>
    <dgm:pt modelId="{0DF8FB30-C9F9-420D-8400-9C058E277EE1}" type="pres">
      <dgm:prSet presAssocID="{2749787D-19F3-4999-9223-15537C810823}" presName="childTextVisible" presStyleLbl="bgAccFollowNode1" presStyleIdx="2" presStyleCnt="3" custScaleY="51182" custLinFactNeighborX="-52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D5C76-CC7C-4872-AA99-74DDA901E470}" type="pres">
      <dgm:prSet presAssocID="{2749787D-19F3-4999-9223-15537C810823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3009F227-134D-43B7-A4C5-0ED77B75AF88}" type="pres">
      <dgm:prSet presAssocID="{2749787D-19F3-4999-9223-15537C810823}" presName="parentText" presStyleLbl="node1" presStyleIdx="2" presStyleCnt="3" custScaleX="68527" custScaleY="68527" custLinFactX="-4940" custLinFactNeighborX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ABD42-2A88-42A2-B19D-DC2A833C83EA}" type="presOf" srcId="{AD4DEC2E-3828-42E9-A0EC-03A31FE715B7}" destId="{CA1985F7-BC54-438D-929D-5978C929415C}" srcOrd="0" destOrd="0" presId="urn:microsoft.com/office/officeart/2005/8/layout/hProcess6"/>
    <dgm:cxn modelId="{D411C93A-928F-46AF-945C-8D984A0957B1}" type="presOf" srcId="{D11C4AF7-50E5-4BCC-A5BD-80CF2339C188}" destId="{E7EECDD6-4157-4051-8FC8-CBDA34694E5E}" srcOrd="0" destOrd="0" presId="urn:microsoft.com/office/officeart/2005/8/layout/hProcess6"/>
    <dgm:cxn modelId="{337618A8-BC33-4EF6-9C92-557C1937748F}" type="presOf" srcId="{86C82487-610F-4DE5-B86B-8861C52B8CF7}" destId="{0DF8FB30-C9F9-420D-8400-9C058E277EE1}" srcOrd="0" destOrd="0" presId="urn:microsoft.com/office/officeart/2005/8/layout/hProcess6"/>
    <dgm:cxn modelId="{071672D5-678B-4545-B350-2E01D7BF05F7}" type="presOf" srcId="{888C468A-88B7-46D3-B12F-89E7E151A6D4}" destId="{9C71D6AE-23E6-4154-BC4E-D84067719071}" srcOrd="0" destOrd="0" presId="urn:microsoft.com/office/officeart/2005/8/layout/hProcess6"/>
    <dgm:cxn modelId="{09B37D64-7170-4DDC-BA0A-F24D1F970D1E}" type="presOf" srcId="{D11C4AF7-50E5-4BCC-A5BD-80CF2339C188}" destId="{846A663D-61CD-44EC-9FA7-E9FD80F63BF4}" srcOrd="1" destOrd="0" presId="urn:microsoft.com/office/officeart/2005/8/layout/hProcess6"/>
    <dgm:cxn modelId="{B96D3206-F824-46AB-9F27-A59C56431128}" type="presOf" srcId="{2749787D-19F3-4999-9223-15537C810823}" destId="{3009F227-134D-43B7-A4C5-0ED77B75AF88}" srcOrd="0" destOrd="0" presId="urn:microsoft.com/office/officeart/2005/8/layout/hProcess6"/>
    <dgm:cxn modelId="{87AA4B39-0039-4627-B17E-B7114532E4B9}" srcId="{A4A9AB91-6604-4F23-A907-CF62C41B853C}" destId="{2D416A0B-9D7F-47CC-B5BC-1363A1D3AC80}" srcOrd="1" destOrd="0" parTransId="{7671BF75-1248-4F2E-8E10-A75B303B14C6}" sibTransId="{44B4E879-03BB-4719-A740-0C3E2F419BDF}"/>
    <dgm:cxn modelId="{53B1DC21-CCC3-464C-8C5D-415BD5DD54FD}" type="presOf" srcId="{2D416A0B-9D7F-47CC-B5BC-1363A1D3AC80}" destId="{04B9EA83-3616-49C1-82DC-09B11113AF0A}" srcOrd="0" destOrd="0" presId="urn:microsoft.com/office/officeart/2005/8/layout/hProcess6"/>
    <dgm:cxn modelId="{0224DA1F-E137-4BB8-958C-536B7E033AE9}" srcId="{AD4DEC2E-3828-42E9-A0EC-03A31FE715B7}" destId="{888C468A-88B7-46D3-B12F-89E7E151A6D4}" srcOrd="0" destOrd="0" parTransId="{13019C7E-51EA-47D4-9D00-19FF5EFAF536}" sibTransId="{C013EBF5-491E-49BD-80CE-375F5EF9D657}"/>
    <dgm:cxn modelId="{607B48E9-CBDD-49B9-9863-B5537E0129CB}" type="presOf" srcId="{A4A9AB91-6604-4F23-A907-CF62C41B853C}" destId="{D799C3CB-2A7A-4935-B0D5-FF4CF35F2F49}" srcOrd="0" destOrd="0" presId="urn:microsoft.com/office/officeart/2005/8/layout/hProcess6"/>
    <dgm:cxn modelId="{5FE6E6C9-F904-46C0-8796-68796DCD65DD}" srcId="{2D416A0B-9D7F-47CC-B5BC-1363A1D3AC80}" destId="{D11C4AF7-50E5-4BCC-A5BD-80CF2339C188}" srcOrd="0" destOrd="0" parTransId="{8B6B5C9B-5CF9-44E8-907C-6BB24A7B1385}" sibTransId="{FC117C5F-A112-403A-AA27-5CF2DA6B90D3}"/>
    <dgm:cxn modelId="{6465470C-C786-40E3-8BE3-79B01807B862}" type="presOf" srcId="{86C82487-610F-4DE5-B86B-8861C52B8CF7}" destId="{56ED5C76-CC7C-4872-AA99-74DDA901E470}" srcOrd="1" destOrd="0" presId="urn:microsoft.com/office/officeart/2005/8/layout/hProcess6"/>
    <dgm:cxn modelId="{4D3D28E3-F3AB-47D0-BC0F-448E4FBF3E59}" srcId="{A4A9AB91-6604-4F23-A907-CF62C41B853C}" destId="{AD4DEC2E-3828-42E9-A0EC-03A31FE715B7}" srcOrd="0" destOrd="0" parTransId="{6B4CFA6A-E06F-4046-96AD-49F87E9FF63B}" sibTransId="{D959ECDC-C2C3-4936-A19E-489A545434F1}"/>
    <dgm:cxn modelId="{0933CD38-F422-47A8-BF15-B44769AAAE34}" srcId="{A4A9AB91-6604-4F23-A907-CF62C41B853C}" destId="{2749787D-19F3-4999-9223-15537C810823}" srcOrd="2" destOrd="0" parTransId="{4B59EAE7-1842-47F3-873A-7F1571628DDD}" sibTransId="{39138126-F898-42A6-BE3E-608C46751CC6}"/>
    <dgm:cxn modelId="{964A845A-9F83-4BB3-AAF6-CD15043287AA}" type="presOf" srcId="{888C468A-88B7-46D3-B12F-89E7E151A6D4}" destId="{72562120-33A1-4328-8EEB-D7DDE0F87C90}" srcOrd="1" destOrd="0" presId="urn:microsoft.com/office/officeart/2005/8/layout/hProcess6"/>
    <dgm:cxn modelId="{2E34C956-29C9-4C1F-B36D-29C5502D7268}" srcId="{2749787D-19F3-4999-9223-15537C810823}" destId="{86C82487-610F-4DE5-B86B-8861C52B8CF7}" srcOrd="0" destOrd="0" parTransId="{C0F1533C-6CC1-4BCC-8824-38EC27A4E27B}" sibTransId="{EB207C1C-1817-4C34-83EA-692C595A2D1A}"/>
    <dgm:cxn modelId="{89DC69CA-62A1-4179-8D90-92911D5377F0}" type="presParOf" srcId="{D799C3CB-2A7A-4935-B0D5-FF4CF35F2F49}" destId="{CF438BEC-B6E9-493B-8BD2-B71094D22321}" srcOrd="0" destOrd="0" presId="urn:microsoft.com/office/officeart/2005/8/layout/hProcess6"/>
    <dgm:cxn modelId="{C9669B29-9F52-4397-B403-8909AC67A888}" type="presParOf" srcId="{CF438BEC-B6E9-493B-8BD2-B71094D22321}" destId="{EE6AB795-8BF0-4FFA-B057-B96E74E71E6D}" srcOrd="0" destOrd="0" presId="urn:microsoft.com/office/officeart/2005/8/layout/hProcess6"/>
    <dgm:cxn modelId="{9092AE23-B20B-472E-B7A1-5F0C52A4747A}" type="presParOf" srcId="{CF438BEC-B6E9-493B-8BD2-B71094D22321}" destId="{9C71D6AE-23E6-4154-BC4E-D84067719071}" srcOrd="1" destOrd="0" presId="urn:microsoft.com/office/officeart/2005/8/layout/hProcess6"/>
    <dgm:cxn modelId="{DD511FD5-AED8-4D1B-93DF-42DD8C8F6B79}" type="presParOf" srcId="{CF438BEC-B6E9-493B-8BD2-B71094D22321}" destId="{72562120-33A1-4328-8EEB-D7DDE0F87C90}" srcOrd="2" destOrd="0" presId="urn:microsoft.com/office/officeart/2005/8/layout/hProcess6"/>
    <dgm:cxn modelId="{DA65BAA0-D4B1-436E-97FD-A3A45CF4A59B}" type="presParOf" srcId="{CF438BEC-B6E9-493B-8BD2-B71094D22321}" destId="{CA1985F7-BC54-438D-929D-5978C929415C}" srcOrd="3" destOrd="0" presId="urn:microsoft.com/office/officeart/2005/8/layout/hProcess6"/>
    <dgm:cxn modelId="{4921E884-5CAF-4026-B4B1-302BE3D1BAF9}" type="presParOf" srcId="{D799C3CB-2A7A-4935-B0D5-FF4CF35F2F49}" destId="{3E62B7AA-8D80-4DA3-9CB5-E33451ADA9DD}" srcOrd="1" destOrd="0" presId="urn:microsoft.com/office/officeart/2005/8/layout/hProcess6"/>
    <dgm:cxn modelId="{92FE6D91-45D8-48B9-8D6B-8A34E7AE5A0D}" type="presParOf" srcId="{D799C3CB-2A7A-4935-B0D5-FF4CF35F2F49}" destId="{E0F338E4-1721-418B-B535-574CE4EB0B25}" srcOrd="2" destOrd="0" presId="urn:microsoft.com/office/officeart/2005/8/layout/hProcess6"/>
    <dgm:cxn modelId="{CB41974D-DE8E-40BA-9009-99E51EDA2195}" type="presParOf" srcId="{E0F338E4-1721-418B-B535-574CE4EB0B25}" destId="{73FCBA66-A89E-414C-85F3-8C3C5D5B740B}" srcOrd="0" destOrd="0" presId="urn:microsoft.com/office/officeart/2005/8/layout/hProcess6"/>
    <dgm:cxn modelId="{C2DED4E2-C752-4EEA-8C84-7471BF1389D9}" type="presParOf" srcId="{E0F338E4-1721-418B-B535-574CE4EB0B25}" destId="{E7EECDD6-4157-4051-8FC8-CBDA34694E5E}" srcOrd="1" destOrd="0" presId="urn:microsoft.com/office/officeart/2005/8/layout/hProcess6"/>
    <dgm:cxn modelId="{7FD8E832-9C4F-439B-BF3A-60624229F130}" type="presParOf" srcId="{E0F338E4-1721-418B-B535-574CE4EB0B25}" destId="{846A663D-61CD-44EC-9FA7-E9FD80F63BF4}" srcOrd="2" destOrd="0" presId="urn:microsoft.com/office/officeart/2005/8/layout/hProcess6"/>
    <dgm:cxn modelId="{F74895B6-B315-4FEA-B425-43C888C4E288}" type="presParOf" srcId="{E0F338E4-1721-418B-B535-574CE4EB0B25}" destId="{04B9EA83-3616-49C1-82DC-09B11113AF0A}" srcOrd="3" destOrd="0" presId="urn:microsoft.com/office/officeart/2005/8/layout/hProcess6"/>
    <dgm:cxn modelId="{D55E597E-D1C0-426C-95B0-619711992647}" type="presParOf" srcId="{D799C3CB-2A7A-4935-B0D5-FF4CF35F2F49}" destId="{1E9A460C-36C5-4D49-BCB1-BC7AE7943116}" srcOrd="3" destOrd="0" presId="urn:microsoft.com/office/officeart/2005/8/layout/hProcess6"/>
    <dgm:cxn modelId="{CC978B4C-5FF8-4DEC-805F-036CCFBBDB12}" type="presParOf" srcId="{D799C3CB-2A7A-4935-B0D5-FF4CF35F2F49}" destId="{CA0DFA67-AB47-4635-BE76-AAD6DE2F9A5B}" srcOrd="4" destOrd="0" presId="urn:microsoft.com/office/officeart/2005/8/layout/hProcess6"/>
    <dgm:cxn modelId="{DFD4F4F6-9B47-46AB-8A84-A130E3217DAF}" type="presParOf" srcId="{CA0DFA67-AB47-4635-BE76-AAD6DE2F9A5B}" destId="{5836B80B-11C4-487D-ACD2-83F794E6778B}" srcOrd="0" destOrd="0" presId="urn:microsoft.com/office/officeart/2005/8/layout/hProcess6"/>
    <dgm:cxn modelId="{2DEC75F0-9C52-423D-A22E-C625B605CB8D}" type="presParOf" srcId="{CA0DFA67-AB47-4635-BE76-AAD6DE2F9A5B}" destId="{0DF8FB30-C9F9-420D-8400-9C058E277EE1}" srcOrd="1" destOrd="0" presId="urn:microsoft.com/office/officeart/2005/8/layout/hProcess6"/>
    <dgm:cxn modelId="{A389A885-4F41-4AD3-AFFA-DD10ECDA3505}" type="presParOf" srcId="{CA0DFA67-AB47-4635-BE76-AAD6DE2F9A5B}" destId="{56ED5C76-CC7C-4872-AA99-74DDA901E470}" srcOrd="2" destOrd="0" presId="urn:microsoft.com/office/officeart/2005/8/layout/hProcess6"/>
    <dgm:cxn modelId="{ACCD7366-636E-4FFD-A411-3179E9EB01C5}" type="presParOf" srcId="{CA0DFA67-AB47-4635-BE76-AAD6DE2F9A5B}" destId="{3009F227-134D-43B7-A4C5-0ED77B75AF8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2D28AC-6158-4867-ACF0-019812729E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C1761EFC-A401-4389-BE5E-20EAC6D6082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8BF61-4533-4E62-9E81-10EA0E271A3C}" type="parTrans" cxnId="{3AD29C38-3768-46B6-8BB5-69407CE0D374}">
      <dgm:prSet/>
      <dgm:spPr/>
      <dgm:t>
        <a:bodyPr/>
        <a:lstStyle/>
        <a:p>
          <a:endParaRPr lang="en-US"/>
        </a:p>
      </dgm:t>
    </dgm:pt>
    <dgm:pt modelId="{5FD32D99-8453-4897-86DA-A1669D2FB902}" type="sibTrans" cxnId="{3AD29C38-3768-46B6-8BB5-69407CE0D374}">
      <dgm:prSet/>
      <dgm:spPr/>
      <dgm:t>
        <a:bodyPr/>
        <a:lstStyle/>
        <a:p>
          <a:endParaRPr lang="en-US"/>
        </a:p>
      </dgm:t>
    </dgm:pt>
    <dgm:pt modelId="{194BACFB-8446-4D82-993D-F8E368A9501C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AD5B2-6CA3-4B35-9BF2-CFCAA211B603}" type="parTrans" cxnId="{0A058D8D-1FF4-402F-B5F4-6CD6F70A3303}">
      <dgm:prSet/>
      <dgm:spPr/>
      <dgm:t>
        <a:bodyPr/>
        <a:lstStyle/>
        <a:p>
          <a:endParaRPr lang="en-US"/>
        </a:p>
      </dgm:t>
    </dgm:pt>
    <dgm:pt modelId="{E423550D-871C-41DD-B551-3E57631AB735}" type="sibTrans" cxnId="{0A058D8D-1FF4-402F-B5F4-6CD6F70A3303}">
      <dgm:prSet/>
      <dgm:spPr/>
      <dgm:t>
        <a:bodyPr/>
        <a:lstStyle/>
        <a:p>
          <a:endParaRPr lang="en-US"/>
        </a:p>
      </dgm:t>
    </dgm:pt>
    <dgm:pt modelId="{C6505F91-7986-4AC6-A0C8-F2A3CD449981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17394E0D-2477-4050-9E73-66D0ABBB0B47}" type="parTrans" cxnId="{0F94C26C-A9C8-4BCB-A673-7C7F322491DF}">
      <dgm:prSet/>
      <dgm:spPr/>
      <dgm:t>
        <a:bodyPr/>
        <a:lstStyle/>
        <a:p>
          <a:endParaRPr lang="en-US"/>
        </a:p>
      </dgm:t>
    </dgm:pt>
    <dgm:pt modelId="{6062D8AF-DAFB-406F-891B-0489EF9E96AC}" type="sibTrans" cxnId="{0F94C26C-A9C8-4BCB-A673-7C7F322491DF}">
      <dgm:prSet/>
      <dgm:spPr/>
      <dgm:t>
        <a:bodyPr/>
        <a:lstStyle/>
        <a:p>
          <a:endParaRPr lang="en-US"/>
        </a:p>
      </dgm:t>
    </dgm:pt>
    <dgm:pt modelId="{A2AE2AF1-E41B-4744-BBF4-524A84693AEB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6CA4B84B-9C07-4083-BAD5-CF37D94389D4}" type="parTrans" cxnId="{40AD3C03-4302-47C3-8850-C3BCFB2AA443}">
      <dgm:prSet/>
      <dgm:spPr/>
      <dgm:t>
        <a:bodyPr/>
        <a:lstStyle/>
        <a:p>
          <a:endParaRPr lang="en-US"/>
        </a:p>
      </dgm:t>
    </dgm:pt>
    <dgm:pt modelId="{A1ADEE6B-5837-4022-919B-3F5CB02993F3}" type="sibTrans" cxnId="{40AD3C03-4302-47C3-8850-C3BCFB2AA443}">
      <dgm:prSet/>
      <dgm:spPr/>
      <dgm:t>
        <a:bodyPr/>
        <a:lstStyle/>
        <a:p>
          <a:endParaRPr lang="en-US"/>
        </a:p>
      </dgm:t>
    </dgm:pt>
    <dgm:pt modelId="{9AD83C2D-D8D0-4AE0-BA22-EE3F45C75BD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gm:t>
    </dgm:pt>
    <dgm:pt modelId="{988AF7B5-E0A8-453E-BB8D-2CD485BE8817}" type="parTrans" cxnId="{D2ECC487-E242-4F8C-927E-033D515EEE33}">
      <dgm:prSet/>
      <dgm:spPr/>
      <dgm:t>
        <a:bodyPr/>
        <a:lstStyle/>
        <a:p>
          <a:endParaRPr lang="en-US"/>
        </a:p>
      </dgm:t>
    </dgm:pt>
    <dgm:pt modelId="{7D372138-A4A8-4E63-A2F4-8028FF66050D}" type="sibTrans" cxnId="{D2ECC487-E242-4F8C-927E-033D515EEE33}">
      <dgm:prSet/>
      <dgm:spPr/>
      <dgm:t>
        <a:bodyPr/>
        <a:lstStyle/>
        <a:p>
          <a:endParaRPr lang="en-US"/>
        </a:p>
      </dgm:t>
    </dgm:pt>
    <dgm:pt modelId="{9BF38340-674D-4ACF-9270-E05F52587E67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97B88-9AB4-4084-804F-04CC10B9BF23}" type="parTrans" cxnId="{B4B133F2-4CE0-42F3-B076-EECFE654E4A0}">
      <dgm:prSet/>
      <dgm:spPr/>
      <dgm:t>
        <a:bodyPr/>
        <a:lstStyle/>
        <a:p>
          <a:endParaRPr lang="en-US"/>
        </a:p>
      </dgm:t>
    </dgm:pt>
    <dgm:pt modelId="{6FB5B447-C6D8-4604-899F-B0DA59BF072E}" type="sibTrans" cxnId="{B4B133F2-4CE0-42F3-B076-EECFE654E4A0}">
      <dgm:prSet/>
      <dgm:spPr/>
      <dgm:t>
        <a:bodyPr/>
        <a:lstStyle/>
        <a:p>
          <a:endParaRPr lang="en-US"/>
        </a:p>
      </dgm:t>
    </dgm:pt>
    <dgm:pt modelId="{17F15B0C-7540-4E18-94F8-095D1A1779C7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251BD882-A862-468A-86E6-78626814E1FF}" type="parTrans" cxnId="{C49E31F9-3145-4D36-A532-473F6D2D3862}">
      <dgm:prSet/>
      <dgm:spPr/>
      <dgm:t>
        <a:bodyPr/>
        <a:lstStyle/>
        <a:p>
          <a:endParaRPr lang="en-US"/>
        </a:p>
      </dgm:t>
    </dgm:pt>
    <dgm:pt modelId="{5CAF1577-5875-4447-AC15-5943E83564AA}" type="sibTrans" cxnId="{C49E31F9-3145-4D36-A532-473F6D2D3862}">
      <dgm:prSet/>
      <dgm:spPr/>
      <dgm:t>
        <a:bodyPr/>
        <a:lstStyle/>
        <a:p>
          <a:endParaRPr lang="en-US"/>
        </a:p>
      </dgm:t>
    </dgm:pt>
    <dgm:pt modelId="{9F4F3536-FF0E-49F2-9EEE-609C5F29226C}">
      <dgm:prSet phldrT="[Text]" custT="1"/>
      <dgm:spPr>
        <a:solidFill>
          <a:srgbClr val="0A5A97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gm:t>
    </dgm:pt>
    <dgm:pt modelId="{7BB94A97-ECA1-428D-80DD-C9EA37082206}" type="parTrans" cxnId="{DB7A5D53-E95A-4D11-95B9-90D768FEA925}">
      <dgm:prSet/>
      <dgm:spPr/>
      <dgm:t>
        <a:bodyPr/>
        <a:lstStyle/>
        <a:p>
          <a:endParaRPr lang="en-US"/>
        </a:p>
      </dgm:t>
    </dgm:pt>
    <dgm:pt modelId="{9A3372B9-25F5-4DE1-845E-2CF3D1A51AC6}" type="sibTrans" cxnId="{DB7A5D53-E95A-4D11-95B9-90D768FEA925}">
      <dgm:prSet/>
      <dgm:spPr/>
      <dgm:t>
        <a:bodyPr/>
        <a:lstStyle/>
        <a:p>
          <a:endParaRPr lang="en-US"/>
        </a:p>
      </dgm:t>
    </dgm:pt>
    <dgm:pt modelId="{2B11795C-A41E-499A-A425-F7B7242AAAB5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gm:t>
    </dgm:pt>
    <dgm:pt modelId="{CE028AA2-05F3-476E-9FB8-3CFA9803C3F9}" type="parTrans" cxnId="{06B5C10D-4FEA-47E9-BDBE-834587F35168}">
      <dgm:prSet/>
      <dgm:spPr/>
      <dgm:t>
        <a:bodyPr/>
        <a:lstStyle/>
        <a:p>
          <a:endParaRPr lang="en-US"/>
        </a:p>
      </dgm:t>
    </dgm:pt>
    <dgm:pt modelId="{EA3B01E0-D770-417A-9501-4973280B8972}" type="sibTrans" cxnId="{06B5C10D-4FEA-47E9-BDBE-834587F35168}">
      <dgm:prSet/>
      <dgm:spPr/>
      <dgm:t>
        <a:bodyPr/>
        <a:lstStyle/>
        <a:p>
          <a:endParaRPr lang="en-US"/>
        </a:p>
      </dgm:t>
    </dgm:pt>
    <dgm:pt modelId="{5EC28460-7A77-4D55-840A-D816D4AD72B9}" type="pres">
      <dgm:prSet presAssocID="{662D28AC-6158-4867-ACF0-019812729EAE}" presName="linear" presStyleCnt="0">
        <dgm:presLayoutVars>
          <dgm:animLvl val="lvl"/>
          <dgm:resizeHandles val="exact"/>
        </dgm:presLayoutVars>
      </dgm:prSet>
      <dgm:spPr/>
    </dgm:pt>
    <dgm:pt modelId="{7D4F6DD6-77AC-4A6E-A603-FE625CBB7A60}" type="pres">
      <dgm:prSet presAssocID="{C1761EFC-A401-4389-BE5E-20EAC6D6082F}" presName="parentText" presStyleLbl="node1" presStyleIdx="0" presStyleCnt="9" custScaleY="1304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879C-28E4-425B-B7B0-0E787EAAA987}" type="pres">
      <dgm:prSet presAssocID="{5FD32D99-8453-4897-86DA-A1669D2FB902}" presName="spacer" presStyleCnt="0"/>
      <dgm:spPr/>
    </dgm:pt>
    <dgm:pt modelId="{41D13B62-3992-46E5-9A39-DC30828CE6D4}" type="pres">
      <dgm:prSet presAssocID="{194BACFB-8446-4D82-993D-F8E368A9501C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8C28D-334D-4BA4-8717-F7A4D04DECE9}" type="pres">
      <dgm:prSet presAssocID="{E423550D-871C-41DD-B551-3E57631AB735}" presName="spacer" presStyleCnt="0"/>
      <dgm:spPr/>
    </dgm:pt>
    <dgm:pt modelId="{21D9627C-0F35-4D67-BC29-5EC450162E6A}" type="pres">
      <dgm:prSet presAssocID="{C6505F91-7986-4AC6-A0C8-F2A3CD449981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F320A-09F2-4AF5-8570-F0997F041AF7}" type="pres">
      <dgm:prSet presAssocID="{6062D8AF-DAFB-406F-891B-0489EF9E96AC}" presName="spacer" presStyleCnt="0"/>
      <dgm:spPr/>
    </dgm:pt>
    <dgm:pt modelId="{F720D705-D111-404E-AD5B-64D423446DE2}" type="pres">
      <dgm:prSet presAssocID="{A2AE2AF1-E41B-4744-BBF4-524A84693AEB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504F2-BDC9-42C8-85E5-B78457F615D2}" type="pres">
      <dgm:prSet presAssocID="{A1ADEE6B-5837-4022-919B-3F5CB02993F3}" presName="spacer" presStyleCnt="0"/>
      <dgm:spPr/>
    </dgm:pt>
    <dgm:pt modelId="{CFA79848-BA2A-4279-A0F6-0242E7931394}" type="pres">
      <dgm:prSet presAssocID="{17F15B0C-7540-4E18-94F8-095D1A1779C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FD6C0-B24E-4C60-8048-D56474B64501}" type="pres">
      <dgm:prSet presAssocID="{5CAF1577-5875-4447-AC15-5943E83564AA}" presName="spacer" presStyleCnt="0"/>
      <dgm:spPr/>
    </dgm:pt>
    <dgm:pt modelId="{D5710EED-549F-4D38-A6AB-F23594CEF876}" type="pres">
      <dgm:prSet presAssocID="{9F4F3536-FF0E-49F2-9EEE-609C5F29226C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0B60E-12C0-4A13-99B1-E50F2BFA9E37}" type="pres">
      <dgm:prSet presAssocID="{9A3372B9-25F5-4DE1-845E-2CF3D1A51AC6}" presName="spacer" presStyleCnt="0"/>
      <dgm:spPr/>
    </dgm:pt>
    <dgm:pt modelId="{81F26F1F-BD64-4688-8DF8-13B7A5E0B5A1}" type="pres">
      <dgm:prSet presAssocID="{2B11795C-A41E-499A-A425-F7B7242AAAB5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4D816-0370-42BE-A5C9-2E9734A8CD1E}" type="pres">
      <dgm:prSet presAssocID="{EA3B01E0-D770-417A-9501-4973280B8972}" presName="spacer" presStyleCnt="0"/>
      <dgm:spPr/>
    </dgm:pt>
    <dgm:pt modelId="{628F0DFE-318A-44E6-B3DD-8838705F6A33}" type="pres">
      <dgm:prSet presAssocID="{9AD83C2D-D8D0-4AE0-BA22-EE3F45C75BD6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75E61-EE25-459F-B869-BCCFA9CBFFAB}" type="pres">
      <dgm:prSet presAssocID="{7D372138-A4A8-4E63-A2F4-8028FF66050D}" presName="spacer" presStyleCnt="0"/>
      <dgm:spPr/>
    </dgm:pt>
    <dgm:pt modelId="{10AD746B-8ADA-477A-99FD-953881EB8EC5}" type="pres">
      <dgm:prSet presAssocID="{9BF38340-674D-4ACF-9270-E05F52587E67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B5C10D-4FEA-47E9-BDBE-834587F35168}" srcId="{662D28AC-6158-4867-ACF0-019812729EAE}" destId="{2B11795C-A41E-499A-A425-F7B7242AAAB5}" srcOrd="6" destOrd="0" parTransId="{CE028AA2-05F3-476E-9FB8-3CFA9803C3F9}" sibTransId="{EA3B01E0-D770-417A-9501-4973280B8972}"/>
    <dgm:cxn modelId="{6C82F2E7-25FD-4B26-9517-82B53105F545}" type="presOf" srcId="{A2AE2AF1-E41B-4744-BBF4-524A84693AEB}" destId="{F720D705-D111-404E-AD5B-64D423446DE2}" srcOrd="0" destOrd="0" presId="urn:microsoft.com/office/officeart/2005/8/layout/vList2"/>
    <dgm:cxn modelId="{85853020-2539-4C0D-9CE9-61C7AEFC39C0}" type="presOf" srcId="{194BACFB-8446-4D82-993D-F8E368A9501C}" destId="{41D13B62-3992-46E5-9A39-DC30828CE6D4}" srcOrd="0" destOrd="0" presId="urn:microsoft.com/office/officeart/2005/8/layout/vList2"/>
    <dgm:cxn modelId="{DB7A5D53-E95A-4D11-95B9-90D768FEA925}" srcId="{662D28AC-6158-4867-ACF0-019812729EAE}" destId="{9F4F3536-FF0E-49F2-9EEE-609C5F29226C}" srcOrd="5" destOrd="0" parTransId="{7BB94A97-ECA1-428D-80DD-C9EA37082206}" sibTransId="{9A3372B9-25F5-4DE1-845E-2CF3D1A51AC6}"/>
    <dgm:cxn modelId="{B4B133F2-4CE0-42F3-B076-EECFE654E4A0}" srcId="{662D28AC-6158-4867-ACF0-019812729EAE}" destId="{9BF38340-674D-4ACF-9270-E05F52587E67}" srcOrd="8" destOrd="0" parTransId="{3D197B88-9AB4-4084-804F-04CC10B9BF23}" sibTransId="{6FB5B447-C6D8-4604-899F-B0DA59BF072E}"/>
    <dgm:cxn modelId="{0A058D8D-1FF4-402F-B5F4-6CD6F70A3303}" srcId="{662D28AC-6158-4867-ACF0-019812729EAE}" destId="{194BACFB-8446-4D82-993D-F8E368A9501C}" srcOrd="1" destOrd="0" parTransId="{990AD5B2-6CA3-4B35-9BF2-CFCAA211B603}" sibTransId="{E423550D-871C-41DD-B551-3E57631AB735}"/>
    <dgm:cxn modelId="{8CFCBD76-32F1-40C1-8FCD-EA8944186927}" type="presOf" srcId="{17F15B0C-7540-4E18-94F8-095D1A1779C7}" destId="{CFA79848-BA2A-4279-A0F6-0242E7931394}" srcOrd="0" destOrd="0" presId="urn:microsoft.com/office/officeart/2005/8/layout/vList2"/>
    <dgm:cxn modelId="{531D733E-5F90-40BB-97C2-D9ED42976419}" type="presOf" srcId="{9F4F3536-FF0E-49F2-9EEE-609C5F29226C}" destId="{D5710EED-549F-4D38-A6AB-F23594CEF876}" srcOrd="0" destOrd="0" presId="urn:microsoft.com/office/officeart/2005/8/layout/vList2"/>
    <dgm:cxn modelId="{36FCE9CE-3228-4140-8F67-DE1533FE9DD7}" type="presOf" srcId="{662D28AC-6158-4867-ACF0-019812729EAE}" destId="{5EC28460-7A77-4D55-840A-D816D4AD72B9}" srcOrd="0" destOrd="0" presId="urn:microsoft.com/office/officeart/2005/8/layout/vList2"/>
    <dgm:cxn modelId="{9D0DA0CF-05E7-4380-BCAD-DB8240280585}" type="presOf" srcId="{C6505F91-7986-4AC6-A0C8-F2A3CD449981}" destId="{21D9627C-0F35-4D67-BC29-5EC450162E6A}" srcOrd="0" destOrd="0" presId="urn:microsoft.com/office/officeart/2005/8/layout/vList2"/>
    <dgm:cxn modelId="{40AD3C03-4302-47C3-8850-C3BCFB2AA443}" srcId="{662D28AC-6158-4867-ACF0-019812729EAE}" destId="{A2AE2AF1-E41B-4744-BBF4-524A84693AEB}" srcOrd="3" destOrd="0" parTransId="{6CA4B84B-9C07-4083-BAD5-CF37D94389D4}" sibTransId="{A1ADEE6B-5837-4022-919B-3F5CB02993F3}"/>
    <dgm:cxn modelId="{0F94C26C-A9C8-4BCB-A673-7C7F322491DF}" srcId="{662D28AC-6158-4867-ACF0-019812729EAE}" destId="{C6505F91-7986-4AC6-A0C8-F2A3CD449981}" srcOrd="2" destOrd="0" parTransId="{17394E0D-2477-4050-9E73-66D0ABBB0B47}" sibTransId="{6062D8AF-DAFB-406F-891B-0489EF9E96AC}"/>
    <dgm:cxn modelId="{C49E31F9-3145-4D36-A532-473F6D2D3862}" srcId="{662D28AC-6158-4867-ACF0-019812729EAE}" destId="{17F15B0C-7540-4E18-94F8-095D1A1779C7}" srcOrd="4" destOrd="0" parTransId="{251BD882-A862-468A-86E6-78626814E1FF}" sibTransId="{5CAF1577-5875-4447-AC15-5943E83564AA}"/>
    <dgm:cxn modelId="{3AD29C38-3768-46B6-8BB5-69407CE0D374}" srcId="{662D28AC-6158-4867-ACF0-019812729EAE}" destId="{C1761EFC-A401-4389-BE5E-20EAC6D6082F}" srcOrd="0" destOrd="0" parTransId="{8358BF61-4533-4E62-9E81-10EA0E271A3C}" sibTransId="{5FD32D99-8453-4897-86DA-A1669D2FB902}"/>
    <dgm:cxn modelId="{C8369E64-8631-46DC-8C32-880FCD282974}" type="presOf" srcId="{9BF38340-674D-4ACF-9270-E05F52587E67}" destId="{10AD746B-8ADA-477A-99FD-953881EB8EC5}" srcOrd="0" destOrd="0" presId="urn:microsoft.com/office/officeart/2005/8/layout/vList2"/>
    <dgm:cxn modelId="{F285CAD2-EC47-492F-B2F3-F27DD04CFDC4}" type="presOf" srcId="{2B11795C-A41E-499A-A425-F7B7242AAAB5}" destId="{81F26F1F-BD64-4688-8DF8-13B7A5E0B5A1}" srcOrd="0" destOrd="0" presId="urn:microsoft.com/office/officeart/2005/8/layout/vList2"/>
    <dgm:cxn modelId="{D2ECC487-E242-4F8C-927E-033D515EEE33}" srcId="{662D28AC-6158-4867-ACF0-019812729EAE}" destId="{9AD83C2D-D8D0-4AE0-BA22-EE3F45C75BD6}" srcOrd="7" destOrd="0" parTransId="{988AF7B5-E0A8-453E-BB8D-2CD485BE8817}" sibTransId="{7D372138-A4A8-4E63-A2F4-8028FF66050D}"/>
    <dgm:cxn modelId="{CF1B0485-50FA-42AA-8423-80E008D835B7}" type="presOf" srcId="{C1761EFC-A401-4389-BE5E-20EAC6D6082F}" destId="{7D4F6DD6-77AC-4A6E-A603-FE625CBB7A60}" srcOrd="0" destOrd="0" presId="urn:microsoft.com/office/officeart/2005/8/layout/vList2"/>
    <dgm:cxn modelId="{19755F5D-18F8-4361-B226-F259E16F9D47}" type="presOf" srcId="{9AD83C2D-D8D0-4AE0-BA22-EE3F45C75BD6}" destId="{628F0DFE-318A-44E6-B3DD-8838705F6A33}" srcOrd="0" destOrd="0" presId="urn:microsoft.com/office/officeart/2005/8/layout/vList2"/>
    <dgm:cxn modelId="{121F92AA-EBA9-4267-B9A0-3A406D98FC3E}" type="presParOf" srcId="{5EC28460-7A77-4D55-840A-D816D4AD72B9}" destId="{7D4F6DD6-77AC-4A6E-A603-FE625CBB7A60}" srcOrd="0" destOrd="0" presId="urn:microsoft.com/office/officeart/2005/8/layout/vList2"/>
    <dgm:cxn modelId="{BD914239-0A7C-4339-A89D-619D42CEA276}" type="presParOf" srcId="{5EC28460-7A77-4D55-840A-D816D4AD72B9}" destId="{9861879C-28E4-425B-B7B0-0E787EAAA987}" srcOrd="1" destOrd="0" presId="urn:microsoft.com/office/officeart/2005/8/layout/vList2"/>
    <dgm:cxn modelId="{F4823832-019B-447C-A736-C1C377CD8F7B}" type="presParOf" srcId="{5EC28460-7A77-4D55-840A-D816D4AD72B9}" destId="{41D13B62-3992-46E5-9A39-DC30828CE6D4}" srcOrd="2" destOrd="0" presId="urn:microsoft.com/office/officeart/2005/8/layout/vList2"/>
    <dgm:cxn modelId="{89BB452D-8A88-4BAF-8D9D-D26D6274A9D4}" type="presParOf" srcId="{5EC28460-7A77-4D55-840A-D816D4AD72B9}" destId="{0538C28D-334D-4BA4-8717-F7A4D04DECE9}" srcOrd="3" destOrd="0" presId="urn:microsoft.com/office/officeart/2005/8/layout/vList2"/>
    <dgm:cxn modelId="{461BF4DF-7F25-44C3-A4BF-4B523F8F692F}" type="presParOf" srcId="{5EC28460-7A77-4D55-840A-D816D4AD72B9}" destId="{21D9627C-0F35-4D67-BC29-5EC450162E6A}" srcOrd="4" destOrd="0" presId="urn:microsoft.com/office/officeart/2005/8/layout/vList2"/>
    <dgm:cxn modelId="{545BA3C2-FD42-401B-80AA-D8DA3EB3B207}" type="presParOf" srcId="{5EC28460-7A77-4D55-840A-D816D4AD72B9}" destId="{B61F320A-09F2-4AF5-8570-F0997F041AF7}" srcOrd="5" destOrd="0" presId="urn:microsoft.com/office/officeart/2005/8/layout/vList2"/>
    <dgm:cxn modelId="{3000886D-E508-40BB-97FB-B2872E76B1F4}" type="presParOf" srcId="{5EC28460-7A77-4D55-840A-D816D4AD72B9}" destId="{F720D705-D111-404E-AD5B-64D423446DE2}" srcOrd="6" destOrd="0" presId="urn:microsoft.com/office/officeart/2005/8/layout/vList2"/>
    <dgm:cxn modelId="{B40E6B00-E563-468B-8CDE-E48937A8AE64}" type="presParOf" srcId="{5EC28460-7A77-4D55-840A-D816D4AD72B9}" destId="{411504F2-BDC9-42C8-85E5-B78457F615D2}" srcOrd="7" destOrd="0" presId="urn:microsoft.com/office/officeart/2005/8/layout/vList2"/>
    <dgm:cxn modelId="{15BACCDE-8768-42D5-9677-5BA12584E83D}" type="presParOf" srcId="{5EC28460-7A77-4D55-840A-D816D4AD72B9}" destId="{CFA79848-BA2A-4279-A0F6-0242E7931394}" srcOrd="8" destOrd="0" presId="urn:microsoft.com/office/officeart/2005/8/layout/vList2"/>
    <dgm:cxn modelId="{3CA120A7-D72A-49A0-859B-B5A45E4DFBD7}" type="presParOf" srcId="{5EC28460-7A77-4D55-840A-D816D4AD72B9}" destId="{ED3FD6C0-B24E-4C60-8048-D56474B64501}" srcOrd="9" destOrd="0" presId="urn:microsoft.com/office/officeart/2005/8/layout/vList2"/>
    <dgm:cxn modelId="{E29A1D55-AEBF-4785-AF0F-4F4FE104EEA3}" type="presParOf" srcId="{5EC28460-7A77-4D55-840A-D816D4AD72B9}" destId="{D5710EED-549F-4D38-A6AB-F23594CEF876}" srcOrd="10" destOrd="0" presId="urn:microsoft.com/office/officeart/2005/8/layout/vList2"/>
    <dgm:cxn modelId="{9E6DADD6-6FA9-4CE3-9BE4-FF99C3D49E90}" type="presParOf" srcId="{5EC28460-7A77-4D55-840A-D816D4AD72B9}" destId="{E9A0B60E-12C0-4A13-99B1-E50F2BFA9E37}" srcOrd="11" destOrd="0" presId="urn:microsoft.com/office/officeart/2005/8/layout/vList2"/>
    <dgm:cxn modelId="{BC008AC9-0FE8-4EDB-8674-602CE4F783DF}" type="presParOf" srcId="{5EC28460-7A77-4D55-840A-D816D4AD72B9}" destId="{81F26F1F-BD64-4688-8DF8-13B7A5E0B5A1}" srcOrd="12" destOrd="0" presId="urn:microsoft.com/office/officeart/2005/8/layout/vList2"/>
    <dgm:cxn modelId="{90835326-02F3-42DE-98AF-E68A57B53105}" type="presParOf" srcId="{5EC28460-7A77-4D55-840A-D816D4AD72B9}" destId="{1DB4D816-0370-42BE-A5C9-2E9734A8CD1E}" srcOrd="13" destOrd="0" presId="urn:microsoft.com/office/officeart/2005/8/layout/vList2"/>
    <dgm:cxn modelId="{D092ADC2-948D-4845-AE45-4A559413CECB}" type="presParOf" srcId="{5EC28460-7A77-4D55-840A-D816D4AD72B9}" destId="{628F0DFE-318A-44E6-B3DD-8838705F6A33}" srcOrd="14" destOrd="0" presId="urn:microsoft.com/office/officeart/2005/8/layout/vList2"/>
    <dgm:cxn modelId="{4F5AE634-BBD7-48E6-8597-603C0B8BC7D7}" type="presParOf" srcId="{5EC28460-7A77-4D55-840A-D816D4AD72B9}" destId="{D9875E61-EE25-459F-B869-BCCFA9CBFFAB}" srcOrd="15" destOrd="0" presId="urn:microsoft.com/office/officeart/2005/8/layout/vList2"/>
    <dgm:cxn modelId="{560AD5DA-F054-4E75-8D00-9BA235951B4F}" type="presParOf" srcId="{5EC28460-7A77-4D55-840A-D816D4AD72B9}" destId="{10AD746B-8ADA-477A-99FD-953881EB8EC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2541F-3013-4AA7-839E-148594968D0A}">
      <dsp:nvSpPr>
        <dsp:cNvPr id="0" name=""/>
        <dsp:cNvSpPr/>
      </dsp:nvSpPr>
      <dsp:spPr>
        <a:xfrm>
          <a:off x="1652747" y="32"/>
          <a:ext cx="1259341" cy="12593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محاسبه نتایج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1837173" y="184458"/>
        <a:ext cx="890489" cy="890489"/>
      </dsp:txXfrm>
    </dsp:sp>
    <dsp:sp modelId="{6051CFC2-5A2A-4531-8691-35194C505CDB}">
      <dsp:nvSpPr>
        <dsp:cNvPr id="0" name=""/>
        <dsp:cNvSpPr/>
      </dsp:nvSpPr>
      <dsp:spPr>
        <a:xfrm rot="3561977">
          <a:off x="2591789" y="1226995"/>
          <a:ext cx="340380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616830" y="1268068"/>
        <a:ext cx="238266" cy="255017"/>
      </dsp:txXfrm>
    </dsp:sp>
    <dsp:sp modelId="{68EDB5D1-9CC7-4E03-8DB3-BF708EC32145}">
      <dsp:nvSpPr>
        <dsp:cNvPr id="0" name=""/>
        <dsp:cNvSpPr/>
      </dsp:nvSpPr>
      <dsp:spPr>
        <a:xfrm>
          <a:off x="2621687" y="1636223"/>
          <a:ext cx="1259341" cy="125934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محاسبه خطا</a:t>
          </a:r>
          <a:endParaRPr lang="en-US" sz="2400" kern="1200" dirty="0">
            <a:cs typeface="B Nazanin" panose="00000400000000000000" pitchFamily="2" charset="-78"/>
          </a:endParaRPr>
        </a:p>
      </dsp:txBody>
      <dsp:txXfrm>
        <a:off x="2806113" y="1820649"/>
        <a:ext cx="890489" cy="890489"/>
      </dsp:txXfrm>
    </dsp:sp>
    <dsp:sp modelId="{8C4EFDDB-61A4-4FAE-AB43-4BE3CC334D1A}">
      <dsp:nvSpPr>
        <dsp:cNvPr id="0" name=""/>
        <dsp:cNvSpPr/>
      </dsp:nvSpPr>
      <dsp:spPr>
        <a:xfrm rot="10799996">
          <a:off x="2130996" y="2053381"/>
          <a:ext cx="346755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235022" y="2138386"/>
        <a:ext cx="242729" cy="255017"/>
      </dsp:txXfrm>
    </dsp:sp>
    <dsp:sp modelId="{4FC2333C-4C09-4C18-912F-CF373A2B0D08}">
      <dsp:nvSpPr>
        <dsp:cNvPr id="0" name=""/>
        <dsp:cNvSpPr/>
      </dsp:nvSpPr>
      <dsp:spPr>
        <a:xfrm>
          <a:off x="708090" y="1636225"/>
          <a:ext cx="1259341" cy="125934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cs typeface="B Nazanin" panose="00000400000000000000" pitchFamily="2" charset="-78"/>
            </a:rPr>
            <a:t>اصلاح پارامترها</a:t>
          </a:r>
        </a:p>
      </dsp:txBody>
      <dsp:txXfrm>
        <a:off x="892516" y="1820651"/>
        <a:ext cx="890489" cy="890489"/>
      </dsp:txXfrm>
    </dsp:sp>
    <dsp:sp modelId="{86369403-DB98-46C2-BB1D-04B880DD0298}">
      <dsp:nvSpPr>
        <dsp:cNvPr id="0" name=""/>
        <dsp:cNvSpPr/>
      </dsp:nvSpPr>
      <dsp:spPr>
        <a:xfrm rot="18000000">
          <a:off x="1638422" y="1243469"/>
          <a:ext cx="333884" cy="425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663463" y="1371847"/>
        <a:ext cx="233719" cy="2550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1841"/>
          <a:ext cx="898889" cy="494723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50" y="25991"/>
        <a:ext cx="850589" cy="446423"/>
      </dsp:txXfrm>
    </dsp:sp>
    <dsp:sp modelId="{41D13B62-3992-46E5-9A39-DC30828CE6D4}">
      <dsp:nvSpPr>
        <dsp:cNvPr id="0" name=""/>
        <dsp:cNvSpPr/>
      </dsp:nvSpPr>
      <dsp:spPr>
        <a:xfrm>
          <a:off x="0" y="50287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522542"/>
        <a:ext cx="859551" cy="363580"/>
      </dsp:txXfrm>
    </dsp:sp>
    <dsp:sp modelId="{21D9627C-0F35-4D67-BC29-5EC450162E6A}">
      <dsp:nvSpPr>
        <dsp:cNvPr id="0" name=""/>
        <dsp:cNvSpPr/>
      </dsp:nvSpPr>
      <dsp:spPr>
        <a:xfrm>
          <a:off x="0" y="91658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936252"/>
        <a:ext cx="859551" cy="363580"/>
      </dsp:txXfrm>
    </dsp:sp>
    <dsp:sp modelId="{F720D705-D111-404E-AD5B-64D423446DE2}">
      <dsp:nvSpPr>
        <dsp:cNvPr id="0" name=""/>
        <dsp:cNvSpPr/>
      </dsp:nvSpPr>
      <dsp:spPr>
        <a:xfrm>
          <a:off x="0" y="1328052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1347721"/>
        <a:ext cx="859551" cy="363580"/>
      </dsp:txXfrm>
    </dsp:sp>
    <dsp:sp modelId="{CFA79848-BA2A-4279-A0F6-0242E7931394}">
      <dsp:nvSpPr>
        <dsp:cNvPr id="0" name=""/>
        <dsp:cNvSpPr/>
      </dsp:nvSpPr>
      <dsp:spPr>
        <a:xfrm>
          <a:off x="0" y="1739521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1759190"/>
        <a:ext cx="859551" cy="363580"/>
      </dsp:txXfrm>
    </dsp:sp>
    <dsp:sp modelId="{D5710EED-549F-4D38-A6AB-F23594CEF876}">
      <dsp:nvSpPr>
        <dsp:cNvPr id="0" name=""/>
        <dsp:cNvSpPr/>
      </dsp:nvSpPr>
      <dsp:spPr>
        <a:xfrm>
          <a:off x="0" y="2150989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2170658"/>
        <a:ext cx="859551" cy="363580"/>
      </dsp:txXfrm>
    </dsp:sp>
    <dsp:sp modelId="{81F26F1F-BD64-4688-8DF8-13B7A5E0B5A1}">
      <dsp:nvSpPr>
        <dsp:cNvPr id="0" name=""/>
        <dsp:cNvSpPr/>
      </dsp:nvSpPr>
      <dsp:spPr>
        <a:xfrm>
          <a:off x="0" y="2562458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2582127"/>
        <a:ext cx="859551" cy="363580"/>
      </dsp:txXfrm>
    </dsp:sp>
    <dsp:sp modelId="{628F0DFE-318A-44E6-B3DD-8838705F6A33}">
      <dsp:nvSpPr>
        <dsp:cNvPr id="0" name=""/>
        <dsp:cNvSpPr/>
      </dsp:nvSpPr>
      <dsp:spPr>
        <a:xfrm>
          <a:off x="0" y="2973927"/>
          <a:ext cx="898889" cy="402918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669" y="2993596"/>
        <a:ext cx="859551" cy="363580"/>
      </dsp:txXfrm>
    </dsp:sp>
    <dsp:sp modelId="{10AD746B-8ADA-477A-99FD-953881EB8EC5}">
      <dsp:nvSpPr>
        <dsp:cNvPr id="0" name=""/>
        <dsp:cNvSpPr/>
      </dsp:nvSpPr>
      <dsp:spPr>
        <a:xfrm>
          <a:off x="0" y="3385396"/>
          <a:ext cx="898889" cy="402918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3405065"/>
        <a:ext cx="859551" cy="363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/>
            <a:t>)</a:t>
          </a:r>
          <a:endParaRPr lang="en-US" sz="1800" kern="1200" dirty="0"/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f(W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1D6AE-23E6-4154-BC4E-D84067719071}">
      <dsp:nvSpPr>
        <dsp:cNvPr id="0" name=""/>
        <dsp:cNvSpPr/>
      </dsp:nvSpPr>
      <dsp:spPr>
        <a:xfrm>
          <a:off x="366460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𝟎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164" y="496092"/>
        <a:ext cx="863307" cy="455614"/>
      </dsp:txXfrm>
    </dsp:sp>
    <dsp:sp modelId="{CA1985F7-BC54-438D-929D-5978C929415C}">
      <dsp:nvSpPr>
        <dsp:cNvPr id="0" name=""/>
        <dsp:cNvSpPr/>
      </dsp:nvSpPr>
      <dsp:spPr>
        <a:xfrm>
          <a:off x="117224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223" y="547663"/>
        <a:ext cx="352473" cy="352473"/>
      </dsp:txXfrm>
    </dsp:sp>
    <dsp:sp modelId="{E7EECDD6-4157-4051-8FC8-CBDA34694E5E}">
      <dsp:nvSpPr>
        <dsp:cNvPr id="0" name=""/>
        <dsp:cNvSpPr/>
      </dsp:nvSpPr>
      <dsp:spPr>
        <a:xfrm>
          <a:off x="189797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 smtClean="0">
                      <a:latin typeface="Cambria Math" panose="02040503050406030204" pitchFamily="18" charset="0"/>
                    </a:rPr>
                    <m:t>𝟏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1681" y="496092"/>
        <a:ext cx="863307" cy="455614"/>
      </dsp:txXfrm>
    </dsp:sp>
    <dsp:sp modelId="{04B9EA83-3616-49C1-82DC-09B11113AF0A}">
      <dsp:nvSpPr>
        <dsp:cNvPr id="0" name=""/>
        <dsp:cNvSpPr/>
      </dsp:nvSpPr>
      <dsp:spPr>
        <a:xfrm>
          <a:off x="1648741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H1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1740" y="547663"/>
        <a:ext cx="352473" cy="352473"/>
      </dsp:txXfrm>
    </dsp:sp>
    <dsp:sp modelId="{0DF8FB30-C9F9-420D-8400-9C058E277EE1}">
      <dsp:nvSpPr>
        <dsp:cNvPr id="0" name=""/>
        <dsp:cNvSpPr/>
      </dsp:nvSpPr>
      <dsp:spPr>
        <a:xfrm>
          <a:off x="3421987" y="398460"/>
          <a:ext cx="1454818" cy="65087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en-US" sz="1800" b="1" i="1" kern="1200" smtClean="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en-US" sz="1800" b="1" i="0" kern="1200">
                      <a:latin typeface="Cambria Math" panose="02040503050406030204" pitchFamily="18" charset="0"/>
                    </a:rPr>
                    <m:t>𝐖</m:t>
                  </m:r>
                </m:e>
                <m:sub>
                  <m:r>
                    <a:rPr lang="en-US" sz="1800" b="1" i="1" kern="1200">
                      <a:latin typeface="Cambria Math" panose="02040503050406030204" pitchFamily="18" charset="0"/>
                    </a:rPr>
                    <m:t>𝟐</m:t>
                  </m:r>
                </m:sub>
                <m:sup>
                  <m:r>
                    <a:rPr lang="en-US" sz="1800" b="1" i="1" kern="1200">
                      <a:latin typeface="Cambria Math" panose="02040503050406030204" pitchFamily="18" charset="0"/>
                    </a:rPr>
                    <m:t>′</m:t>
                  </m:r>
                </m:sup>
              </m:sSubSup>
            </m:oMath>
          </a14:m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1800" kern="1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5691" y="496092"/>
        <a:ext cx="863307" cy="455614"/>
      </dsp:txXfrm>
    </dsp:sp>
    <dsp:sp modelId="{3009F227-134D-43B7-A4C5-0ED77B75AF88}">
      <dsp:nvSpPr>
        <dsp:cNvPr id="0" name=""/>
        <dsp:cNvSpPr/>
      </dsp:nvSpPr>
      <dsp:spPr>
        <a:xfrm>
          <a:off x="3172780" y="474664"/>
          <a:ext cx="498471" cy="498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H2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5779" y="547663"/>
        <a:ext cx="352473" cy="3524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2067"/>
          <a:ext cx="898889" cy="521341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0" y="27517"/>
        <a:ext cx="847989" cy="470441"/>
      </dsp:txXfrm>
    </dsp:sp>
    <dsp:sp modelId="{41D13B62-3992-46E5-9A39-DC30828CE6D4}">
      <dsp:nvSpPr>
        <dsp:cNvPr id="0" name=""/>
        <dsp:cNvSpPr/>
      </dsp:nvSpPr>
      <dsp:spPr>
        <a:xfrm>
          <a:off x="0" y="531888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551395"/>
        <a:ext cx="859875" cy="360591"/>
      </dsp:txXfrm>
    </dsp:sp>
    <dsp:sp modelId="{21D9627C-0F35-4D67-BC29-5EC450162E6A}">
      <dsp:nvSpPr>
        <dsp:cNvPr id="0" name=""/>
        <dsp:cNvSpPr/>
      </dsp:nvSpPr>
      <dsp:spPr>
        <a:xfrm>
          <a:off x="0" y="939973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959480"/>
        <a:ext cx="859875" cy="360591"/>
      </dsp:txXfrm>
    </dsp:sp>
    <dsp:sp modelId="{F720D705-D111-404E-AD5B-64D423446DE2}">
      <dsp:nvSpPr>
        <dsp:cNvPr id="0" name=""/>
        <dsp:cNvSpPr/>
      </dsp:nvSpPr>
      <dsp:spPr>
        <a:xfrm>
          <a:off x="0" y="1348058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1367565"/>
        <a:ext cx="859875" cy="360591"/>
      </dsp:txXfrm>
    </dsp:sp>
    <dsp:sp modelId="{CFA79848-BA2A-4279-A0F6-0242E7931394}">
      <dsp:nvSpPr>
        <dsp:cNvPr id="0" name=""/>
        <dsp:cNvSpPr/>
      </dsp:nvSpPr>
      <dsp:spPr>
        <a:xfrm>
          <a:off x="0" y="1756143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1775650"/>
        <a:ext cx="859875" cy="360591"/>
      </dsp:txXfrm>
    </dsp:sp>
    <dsp:sp modelId="{D5710EED-549F-4D38-A6AB-F23594CEF876}">
      <dsp:nvSpPr>
        <dsp:cNvPr id="0" name=""/>
        <dsp:cNvSpPr/>
      </dsp:nvSpPr>
      <dsp:spPr>
        <a:xfrm>
          <a:off x="0" y="2164228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2183735"/>
        <a:ext cx="859875" cy="360591"/>
      </dsp:txXfrm>
    </dsp:sp>
    <dsp:sp modelId="{81F26F1F-BD64-4688-8DF8-13B7A5E0B5A1}">
      <dsp:nvSpPr>
        <dsp:cNvPr id="0" name=""/>
        <dsp:cNvSpPr/>
      </dsp:nvSpPr>
      <dsp:spPr>
        <a:xfrm>
          <a:off x="0" y="2572313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2591820"/>
        <a:ext cx="859875" cy="360591"/>
      </dsp:txXfrm>
    </dsp:sp>
    <dsp:sp modelId="{628F0DFE-318A-44E6-B3DD-8838705F6A33}">
      <dsp:nvSpPr>
        <dsp:cNvPr id="0" name=""/>
        <dsp:cNvSpPr/>
      </dsp:nvSpPr>
      <dsp:spPr>
        <a:xfrm>
          <a:off x="0" y="2980398"/>
          <a:ext cx="898889" cy="399605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507" y="2999905"/>
        <a:ext cx="859875" cy="360591"/>
      </dsp:txXfrm>
    </dsp:sp>
    <dsp:sp modelId="{10AD746B-8ADA-477A-99FD-953881EB8EC5}">
      <dsp:nvSpPr>
        <dsp:cNvPr id="0" name=""/>
        <dsp:cNvSpPr/>
      </dsp:nvSpPr>
      <dsp:spPr>
        <a:xfrm>
          <a:off x="0" y="3388483"/>
          <a:ext cx="898889" cy="399605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3407990"/>
        <a:ext cx="859875" cy="360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1841"/>
          <a:ext cx="898889" cy="494723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Our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50" y="25991"/>
        <a:ext cx="850589" cy="446423"/>
      </dsp:txXfrm>
    </dsp:sp>
    <dsp:sp modelId="{41D13B62-3992-46E5-9A39-DC30828CE6D4}">
      <dsp:nvSpPr>
        <dsp:cNvPr id="0" name=""/>
        <dsp:cNvSpPr/>
      </dsp:nvSpPr>
      <dsp:spPr>
        <a:xfrm>
          <a:off x="0" y="50287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522542"/>
        <a:ext cx="859551" cy="363580"/>
      </dsp:txXfrm>
    </dsp:sp>
    <dsp:sp modelId="{21D9627C-0F35-4D67-BC29-5EC450162E6A}">
      <dsp:nvSpPr>
        <dsp:cNvPr id="0" name=""/>
        <dsp:cNvSpPr/>
      </dsp:nvSpPr>
      <dsp:spPr>
        <a:xfrm>
          <a:off x="0" y="916583"/>
          <a:ext cx="898889" cy="402918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936252"/>
        <a:ext cx="859551" cy="363580"/>
      </dsp:txXfrm>
    </dsp:sp>
    <dsp:sp modelId="{F720D705-D111-404E-AD5B-64D423446DE2}">
      <dsp:nvSpPr>
        <dsp:cNvPr id="0" name=""/>
        <dsp:cNvSpPr/>
      </dsp:nvSpPr>
      <dsp:spPr>
        <a:xfrm>
          <a:off x="0" y="1328052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1347721"/>
        <a:ext cx="859551" cy="363580"/>
      </dsp:txXfrm>
    </dsp:sp>
    <dsp:sp modelId="{CFA79848-BA2A-4279-A0F6-0242E7931394}">
      <dsp:nvSpPr>
        <dsp:cNvPr id="0" name=""/>
        <dsp:cNvSpPr/>
      </dsp:nvSpPr>
      <dsp:spPr>
        <a:xfrm>
          <a:off x="0" y="1739521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1759190"/>
        <a:ext cx="859551" cy="363580"/>
      </dsp:txXfrm>
    </dsp:sp>
    <dsp:sp modelId="{D5710EED-549F-4D38-A6AB-F23594CEF876}">
      <dsp:nvSpPr>
        <dsp:cNvPr id="0" name=""/>
        <dsp:cNvSpPr/>
      </dsp:nvSpPr>
      <dsp:spPr>
        <a:xfrm>
          <a:off x="0" y="2150989"/>
          <a:ext cx="898889" cy="402918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669" y="2170658"/>
        <a:ext cx="859551" cy="363580"/>
      </dsp:txXfrm>
    </dsp:sp>
    <dsp:sp modelId="{81F26F1F-BD64-4688-8DF8-13B7A5E0B5A1}">
      <dsp:nvSpPr>
        <dsp:cNvPr id="0" name=""/>
        <dsp:cNvSpPr/>
      </dsp:nvSpPr>
      <dsp:spPr>
        <a:xfrm>
          <a:off x="0" y="2562458"/>
          <a:ext cx="898889" cy="402918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669" y="2582127"/>
        <a:ext cx="859551" cy="363580"/>
      </dsp:txXfrm>
    </dsp:sp>
    <dsp:sp modelId="{628F0DFE-318A-44E6-B3DD-8838705F6A33}">
      <dsp:nvSpPr>
        <dsp:cNvPr id="0" name=""/>
        <dsp:cNvSpPr/>
      </dsp:nvSpPr>
      <dsp:spPr>
        <a:xfrm>
          <a:off x="0" y="2973927"/>
          <a:ext cx="898889" cy="402918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669" y="2993596"/>
        <a:ext cx="859551" cy="363580"/>
      </dsp:txXfrm>
    </dsp:sp>
    <dsp:sp modelId="{10AD746B-8ADA-477A-99FD-953881EB8EC5}">
      <dsp:nvSpPr>
        <dsp:cNvPr id="0" name=""/>
        <dsp:cNvSpPr/>
      </dsp:nvSpPr>
      <dsp:spPr>
        <a:xfrm>
          <a:off x="0" y="3385396"/>
          <a:ext cx="898889" cy="402918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69" y="3405065"/>
        <a:ext cx="859551" cy="3635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F6DD6-77AC-4A6E-A603-FE625CBB7A60}">
      <dsp:nvSpPr>
        <dsp:cNvPr id="0" name=""/>
        <dsp:cNvSpPr/>
      </dsp:nvSpPr>
      <dsp:spPr>
        <a:xfrm>
          <a:off x="0" y="2067"/>
          <a:ext cx="898889" cy="521341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Big Dataset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0" y="27517"/>
        <a:ext cx="847989" cy="470441"/>
      </dsp:txXfrm>
    </dsp:sp>
    <dsp:sp modelId="{41D13B62-3992-46E5-9A39-DC30828CE6D4}">
      <dsp:nvSpPr>
        <dsp:cNvPr id="0" name=""/>
        <dsp:cNvSpPr/>
      </dsp:nvSpPr>
      <dsp:spPr>
        <a:xfrm>
          <a:off x="0" y="531888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551395"/>
        <a:ext cx="859875" cy="360591"/>
      </dsp:txXfrm>
    </dsp:sp>
    <dsp:sp modelId="{21D9627C-0F35-4D67-BC29-5EC450162E6A}">
      <dsp:nvSpPr>
        <dsp:cNvPr id="0" name=""/>
        <dsp:cNvSpPr/>
      </dsp:nvSpPr>
      <dsp:spPr>
        <a:xfrm>
          <a:off x="0" y="939973"/>
          <a:ext cx="898889" cy="399605"/>
        </a:xfrm>
        <a:prstGeom prst="roundRect">
          <a:avLst/>
        </a:prstGeom>
        <a:solidFill>
          <a:schemeClr val="accent3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959480"/>
        <a:ext cx="859875" cy="360591"/>
      </dsp:txXfrm>
    </dsp:sp>
    <dsp:sp modelId="{F720D705-D111-404E-AD5B-64D423446DE2}">
      <dsp:nvSpPr>
        <dsp:cNvPr id="0" name=""/>
        <dsp:cNvSpPr/>
      </dsp:nvSpPr>
      <dsp:spPr>
        <a:xfrm>
          <a:off x="0" y="1348058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1367565"/>
        <a:ext cx="859875" cy="360591"/>
      </dsp:txXfrm>
    </dsp:sp>
    <dsp:sp modelId="{CFA79848-BA2A-4279-A0F6-0242E7931394}">
      <dsp:nvSpPr>
        <dsp:cNvPr id="0" name=""/>
        <dsp:cNvSpPr/>
      </dsp:nvSpPr>
      <dsp:spPr>
        <a:xfrm>
          <a:off x="0" y="1756143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1775650"/>
        <a:ext cx="859875" cy="360591"/>
      </dsp:txXfrm>
    </dsp:sp>
    <dsp:sp modelId="{D5710EED-549F-4D38-A6AB-F23594CEF876}">
      <dsp:nvSpPr>
        <dsp:cNvPr id="0" name=""/>
        <dsp:cNvSpPr/>
      </dsp:nvSpPr>
      <dsp:spPr>
        <a:xfrm>
          <a:off x="0" y="2164228"/>
          <a:ext cx="898889" cy="399605"/>
        </a:xfrm>
        <a:prstGeom prst="roundRect">
          <a:avLst/>
        </a:prstGeom>
        <a:solidFill>
          <a:srgbClr val="0A5A97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conv</a:t>
          </a:r>
        </a:p>
      </dsp:txBody>
      <dsp:txXfrm>
        <a:off x="19507" y="2183735"/>
        <a:ext cx="859875" cy="360591"/>
      </dsp:txXfrm>
    </dsp:sp>
    <dsp:sp modelId="{81F26F1F-BD64-4688-8DF8-13B7A5E0B5A1}">
      <dsp:nvSpPr>
        <dsp:cNvPr id="0" name=""/>
        <dsp:cNvSpPr/>
      </dsp:nvSpPr>
      <dsp:spPr>
        <a:xfrm>
          <a:off x="0" y="2572313"/>
          <a:ext cx="898889" cy="399605"/>
        </a:xfrm>
        <a:prstGeom prst="roundRect">
          <a:avLst/>
        </a:prstGeom>
        <a:solidFill>
          <a:srgbClr val="00206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pool</a:t>
          </a:r>
        </a:p>
      </dsp:txBody>
      <dsp:txXfrm>
        <a:off x="19507" y="2591820"/>
        <a:ext cx="859875" cy="360591"/>
      </dsp:txXfrm>
    </dsp:sp>
    <dsp:sp modelId="{628F0DFE-318A-44E6-B3DD-8838705F6A33}">
      <dsp:nvSpPr>
        <dsp:cNvPr id="0" name=""/>
        <dsp:cNvSpPr/>
      </dsp:nvSpPr>
      <dsp:spPr>
        <a:xfrm>
          <a:off x="0" y="2980398"/>
          <a:ext cx="898889" cy="399605"/>
        </a:xfrm>
        <a:prstGeom prst="roundRect">
          <a:avLst/>
        </a:prstGeom>
        <a:solidFill>
          <a:schemeClr val="accent5">
            <a:lumMod val="7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FC</a:t>
          </a:r>
        </a:p>
      </dsp:txBody>
      <dsp:txXfrm>
        <a:off x="19507" y="2999905"/>
        <a:ext cx="859875" cy="360591"/>
      </dsp:txXfrm>
    </dsp:sp>
    <dsp:sp modelId="{10AD746B-8ADA-477A-99FD-953881EB8EC5}">
      <dsp:nvSpPr>
        <dsp:cNvPr id="0" name=""/>
        <dsp:cNvSpPr/>
      </dsp:nvSpPr>
      <dsp:spPr>
        <a:xfrm>
          <a:off x="0" y="3388483"/>
          <a:ext cx="898889" cy="399605"/>
        </a:xfrm>
        <a:prstGeom prst="roundRect">
          <a:avLst/>
        </a:prstGeom>
        <a:solidFill>
          <a:schemeClr val="lt1"/>
        </a:solidFill>
        <a:ln w="34925" cap="flat" cmpd="sng" algn="in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Softmax</a:t>
          </a:r>
          <a:endParaRPr lang="en-US" sz="16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07" y="3407990"/>
        <a:ext cx="859875" cy="360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F9B6FA1-485B-4096-870B-7A0ABBBA3EAC}" type="datetimeFigureOut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1537B32-4E65-425A-B4CB-00F6CCDD8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4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EA30DF-95FD-405E-BFBA-4B9C8B464E32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309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D616-20C4-4F23-A64C-0691E2A31EAF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E606-61D9-45EB-AAFD-97F53E94FD3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76400" cy="895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10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در</a:t>
            </a:r>
            <a:r>
              <a:rPr lang="fa-IR" sz="1100" baseline="0" dirty="0" smtClean="0">
                <a:solidFill>
                  <a:schemeClr val="tx1"/>
                </a:solidFill>
                <a:latin typeface="Times New Roman" pitchFamily="18" charset="0"/>
                <a:cs typeface="B Nazanin" pitchFamily="2" charset="-78"/>
              </a:rPr>
              <a:t> این قسمت چیزی ننویسید، زیرا لوگوی فرادرس قرار می گیرد.</a:t>
            </a:r>
            <a:endParaRPr lang="en-US" sz="1100" dirty="0">
              <a:solidFill>
                <a:schemeClr val="tx1"/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09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1"/>
            <a:ext cx="7200900" cy="609600"/>
          </a:xfrm>
        </p:spPr>
        <p:txBody>
          <a:bodyPr>
            <a:normAutofit/>
          </a:bodyPr>
          <a:lstStyle>
            <a:lvl1pPr>
              <a:defRPr sz="2800">
                <a:cs typeface="B Mitra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Mitra" panose="00000400000000000000" pitchFamily="2" charset="-78"/>
              </a:defRPr>
            </a:lvl1pPr>
            <a:lvl2pPr>
              <a:defRPr>
                <a:cs typeface="B Mitra" panose="00000400000000000000" pitchFamily="2" charset="-78"/>
              </a:defRPr>
            </a:lvl2pPr>
            <a:lvl3pPr>
              <a:defRPr>
                <a:cs typeface="B Mitra" panose="00000400000000000000" pitchFamily="2" charset="-78"/>
              </a:defRPr>
            </a:lvl3pPr>
            <a:lvl4pPr>
              <a:defRPr>
                <a:cs typeface="B Mitra" panose="00000400000000000000" pitchFamily="2" charset="-78"/>
              </a:defRPr>
            </a:lvl4pPr>
            <a:lvl5pPr>
              <a:defRPr>
                <a:cs typeface="B Mitra" panose="00000400000000000000" pitchFamily="2" charset="-78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EC05-0FC6-4B3E-A0BB-503147EBAFC7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3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9DD2DE-8319-4156-9997-5E3FC01F2440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3204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E71-3A41-4514-ACCA-8E63BA20673B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7F31-8722-459B-8A84-F10AFAC348D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A3D9-6F54-4710-8191-92B18C1A9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8192-14B8-4647-A12D-F18B5E551158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2A289E-2E50-48E9-82D6-BDF548121AE1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85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A9AB57-7A2D-495B-A8DE-4CAD9D13607C}" type="datetime1">
              <a:rPr lang="en-US" smtClean="0"/>
              <a:pPr/>
              <a:t>2019-12-30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61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3C8A2DE5-286A-48A8-AD5B-867309DD8C54}" type="datetime1">
              <a:rPr lang="en-US" smtClean="0"/>
              <a:pPr defTabSz="457200"/>
              <a:t>2019-12-30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/>
              <a:pPr defTabSz="45720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313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ruder.io/optimizing-gradient-desc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12" Type="http://schemas.openxmlformats.org/officeDocument/2006/relationships/image" Target="../media/image3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8" Type="http://schemas.openxmlformats.org/officeDocument/2006/relationships/image" Target="../media/image28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0.xml"/><Relationship Id="rId17" Type="http://schemas.openxmlformats.org/officeDocument/2006/relationships/image" Target="../media/image3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19" Type="http://schemas.openxmlformats.org/officeDocument/2006/relationships/image" Target="../media/image180.png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328" y="4052601"/>
            <a:ext cx="7772400" cy="505330"/>
          </a:xfrm>
        </p:spPr>
        <p:txBody>
          <a:bodyPr>
            <a:normAutofit fontScale="90000"/>
          </a:bodyPr>
          <a:lstStyle/>
          <a:p>
            <a:pPr rtl="1"/>
            <a: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fa-IR" sz="2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fa-IR" sz="14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سعید محققی</a:t>
            </a:r>
            <a:r>
              <a:rPr lang="en-US" sz="1200" b="1" dirty="0">
                <a:solidFill>
                  <a:srgbClr val="002060"/>
                </a:solidFill>
                <a:cs typeface="B Mitra" panose="00000400000000000000" pitchFamily="2" charset="-78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دانشگاه شاهد</a:t>
            </a:r>
            <a:r>
              <a:rPr lang="en-US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 / </a:t>
            </a:r>
            <a:r>
              <a:rPr lang="fa-IR" sz="1200" b="1" dirty="0" smtClean="0">
                <a:solidFill>
                  <a:srgbClr val="002060"/>
                </a:solidFill>
                <a:cs typeface="B Mitra" panose="00000400000000000000" pitchFamily="2" charset="-78"/>
              </a:rPr>
              <a:t>زمستان 1398</a:t>
            </a:r>
            <a:endParaRPr lang="en-US" sz="1200" b="1" dirty="0">
              <a:solidFill>
                <a:srgbClr val="002060"/>
              </a:solidFill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1859085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آموزش یادگیری عمیق</a:t>
            </a:r>
            <a:br>
              <a:rPr lang="fa-IR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B Nazanin" pitchFamily="2" charset="-78"/>
              </a:rPr>
              <a:t>Deep Learning</a:t>
            </a:r>
            <a:endParaRPr lang="en-US" sz="1200" b="1" dirty="0">
              <a:solidFill>
                <a:srgbClr val="002060"/>
              </a:solidFill>
              <a:latin typeface="Times New Roman" pitchFamily="18" charset="0"/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911" y="2983882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« آموزش </a:t>
            </a:r>
            <a:r>
              <a:rPr lang="fa-IR" sz="2800" dirty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شبکه‌های عصبی </a:t>
            </a:r>
            <a:r>
              <a:rPr lang="fa-IR" sz="2800" dirty="0" smtClean="0">
                <a:solidFill>
                  <a:schemeClr val="accent1">
                    <a:lumMod val="75000"/>
                  </a:schemeClr>
                </a:solidFill>
                <a:cs typeface="B Mitra" panose="00000400000000000000" pitchFamily="2" charset="-78"/>
              </a:rPr>
              <a:t>»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151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انتخاب معماری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نوع شبکه</a:t>
            </a:r>
            <a:endParaRPr lang="fa-IR" sz="2400" u="sng" dirty="0">
              <a:solidFill>
                <a:srgbClr val="002060"/>
              </a:solidFill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داده یک بعدی (سیگنال، بردار)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 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FC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یا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AE</a:t>
            </a:r>
            <a:endParaRPr lang="en-US" sz="2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داده چندبعدی (تصویر، تنسور</a:t>
            </a:r>
            <a:r>
              <a:rPr lang="fa-IR" sz="2400" dirty="0" smtClean="0">
                <a:solidFill>
                  <a:srgbClr val="002060"/>
                </a:solidFill>
              </a:rPr>
              <a:t>)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CNN</a:t>
            </a:r>
            <a:endParaRPr lang="en-US" sz="2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داده وابسته به زمان (صوت، ویدیو، متن</a:t>
            </a:r>
            <a:r>
              <a:rPr lang="fa-IR" sz="2400" dirty="0" smtClean="0">
                <a:solidFill>
                  <a:srgbClr val="002060"/>
                </a:solidFill>
              </a:rPr>
              <a:t>)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شبکه 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RNN</a:t>
            </a:r>
            <a:endParaRPr lang="fa-IR" sz="24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آموزش شبکه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332807"/>
              </p:ext>
            </p:extLst>
          </p:nvPr>
        </p:nvGraphicFramePr>
        <p:xfrm>
          <a:off x="4274364" y="1581150"/>
          <a:ext cx="4564836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Oval 16"/>
          <p:cNvSpPr/>
          <p:nvPr/>
        </p:nvSpPr>
        <p:spPr>
          <a:xfrm>
            <a:off x="3850339" y="1633300"/>
            <a:ext cx="1117599" cy="1117599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ورودی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96433" y="2024538"/>
            <a:ext cx="770967" cy="34195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121181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عبور داده‌ها از شبکه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000" y="4399007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اختلاف با نتیجه‌ی مطلوب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4094" y="4399007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وزن‌ها و ضرایب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21" y="3051687"/>
            <a:ext cx="4572000" cy="515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تکرار چرخه‌ آموزش تا رسیدن به نتیجه مطلوب</a:t>
            </a:r>
          </a:p>
        </p:txBody>
      </p:sp>
    </p:spTree>
    <p:extLst>
      <p:ext uri="{BB962C8B-B14F-4D97-AF65-F5344CB8AC3E}">
        <p14:creationId xmlns:p14="http://schemas.microsoft.com/office/powerpoint/2010/main" val="9791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77332"/>
            <a:ext cx="7696200" cy="489468"/>
          </a:xfrm>
        </p:spPr>
        <p:txBody>
          <a:bodyPr>
            <a:normAutofit/>
          </a:bodyPr>
          <a:lstStyle/>
          <a:p>
            <a:pPr lvl="0"/>
            <a:r>
              <a:rPr lang="fa-IR" dirty="0" smtClean="0"/>
              <a:t>محاسبه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918" y="1415955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>
                <a:solidFill>
                  <a:srgbClr val="002060"/>
                </a:solidFill>
              </a:rPr>
              <a:t>عبور داده‌ها از </a:t>
            </a:r>
            <a:r>
              <a:rPr lang="fa-IR" sz="1800" dirty="0" smtClean="0">
                <a:solidFill>
                  <a:srgbClr val="002060"/>
                </a:solidFill>
              </a:rPr>
              <a:t>شبکه و مقایسه با نتیجه مطلوب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500987"/>
              </p:ext>
            </p:extLst>
          </p:nvPr>
        </p:nvGraphicFramePr>
        <p:xfrm>
          <a:off x="609600" y="1949067"/>
          <a:ext cx="5642934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2482467"/>
                <a:ext cx="26170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482467"/>
                <a:ext cx="2617063" cy="307777"/>
              </a:xfrm>
              <a:prstGeom prst="rect">
                <a:avLst/>
              </a:prstGeom>
              <a:blipFill>
                <a:blip r:embed="rId7"/>
                <a:stretch>
                  <a:fillRect l="-1865" t="-7843" r="-303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/>
          <p:cNvSpPr/>
          <p:nvPr/>
        </p:nvSpPr>
        <p:spPr>
          <a:xfrm rot="16200000">
            <a:off x="7545288" y="2483956"/>
            <a:ext cx="149423" cy="762000"/>
          </a:xfrm>
          <a:prstGeom prst="leftBracket">
            <a:avLst>
              <a:gd name="adj" fmla="val 1114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Left Bracket 7"/>
          <p:cNvSpPr/>
          <p:nvPr/>
        </p:nvSpPr>
        <p:spPr>
          <a:xfrm rot="5400000" flipV="1">
            <a:off x="7374743" y="1798155"/>
            <a:ext cx="149425" cy="1219203"/>
          </a:xfrm>
          <a:prstGeom prst="leftBracket">
            <a:avLst>
              <a:gd name="adj" fmla="val 1114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34128" y="2863272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1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6341" y="1959363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H</a:t>
            </a:r>
            <a:r>
              <a:rPr lang="en-US" sz="2000" baseline="-25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2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334000" y="3762802"/>
            <a:ext cx="852995" cy="747666"/>
          </a:xfrm>
          <a:prstGeom prst="borderCallout1">
            <a:avLst>
              <a:gd name="adj1" fmla="val 568"/>
              <a:gd name="adj2" fmla="val 48015"/>
              <a:gd name="adj3" fmla="val -121990"/>
              <a:gd name="adj4" fmla="val 4538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 شبکه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4145502" y="3769555"/>
            <a:ext cx="852995" cy="747666"/>
          </a:xfrm>
          <a:prstGeom prst="borderCallout1">
            <a:avLst>
              <a:gd name="adj1" fmla="val 568"/>
              <a:gd name="adj2" fmla="val 48015"/>
              <a:gd name="adj3" fmla="val -35752"/>
              <a:gd name="adj4" fmla="val 481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خروجی مطلوب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67669" y="3098502"/>
                <a:ext cx="390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69" y="3098502"/>
                <a:ext cx="39062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57807" y="3951969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07" y="3951969"/>
                <a:ext cx="4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12700" y="3951969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00" y="3951969"/>
                <a:ext cx="4299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6553200" y="3925223"/>
            <a:ext cx="1295400" cy="5515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خطا / هزینه</a:t>
            </a:r>
            <a:endParaRPr lang="en-US" sz="20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23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6" grpId="0"/>
      <p:bldP spid="7" grpId="0" animBg="1"/>
      <p:bldP spid="8" grpId="0" animBg="1"/>
      <p:bldP spid="10" grpId="0"/>
      <p:bldP spid="12" grpId="0"/>
      <p:bldP spid="13" grpId="0" animBg="1"/>
      <p:bldP spid="14" grpId="0" animBg="1"/>
      <p:bldP spid="15" grpId="0"/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a-IR" dirty="0"/>
              <a:t>محاسبه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40957"/>
          </a:xfrm>
        </p:spPr>
        <p:txBody>
          <a:bodyPr>
            <a:normAutofit fontScale="55000" lnSpcReduction="20000"/>
          </a:bodyPr>
          <a:lstStyle/>
          <a:p>
            <a:pPr algn="r" rtl="1">
              <a:lnSpc>
                <a:spcPct val="160000"/>
              </a:lnSpc>
            </a:pPr>
            <a:r>
              <a:rPr lang="fa-IR" sz="3800" dirty="0" smtClean="0">
                <a:solidFill>
                  <a:srgbClr val="002060"/>
                </a:solidFill>
              </a:rPr>
              <a:t>انتخاب تابع هزینه = انتخاب نحوه محاسبه خطا</a:t>
            </a:r>
            <a:endParaRPr lang="fa-IR" sz="3800" dirty="0">
              <a:solidFill>
                <a:srgbClr val="002060"/>
              </a:solidFill>
            </a:endParaRPr>
          </a:p>
          <a:p>
            <a:pPr algn="r" rtl="1">
              <a:lnSpc>
                <a:spcPct val="160000"/>
              </a:lnSpc>
            </a:pPr>
            <a:r>
              <a:rPr lang="fa-IR" sz="3800" dirty="0" smtClean="0">
                <a:solidFill>
                  <a:srgbClr val="002060"/>
                </a:solidFill>
              </a:rPr>
              <a:t>نمونه‌های تابع هزینه</a:t>
            </a:r>
            <a:r>
              <a:rPr lang="fa-IR" sz="3700" dirty="0" smtClean="0">
                <a:solidFill>
                  <a:srgbClr val="002060"/>
                </a:solidFill>
              </a:rPr>
              <a:t> (</a:t>
            </a:r>
            <a:r>
              <a:rPr lang="en-US" sz="3700" dirty="0" smtClean="0">
                <a:solidFill>
                  <a:srgbClr val="002060"/>
                </a:solidFill>
              </a:rPr>
              <a:t>Cost / Loss function</a:t>
            </a:r>
            <a:r>
              <a:rPr lang="fa-IR" sz="3700" dirty="0" smtClean="0">
                <a:solidFill>
                  <a:srgbClr val="002060"/>
                </a:solidFill>
              </a:rPr>
              <a:t>)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Mean squared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Cross-entropy</a:t>
            </a:r>
            <a:endParaRPr lang="fa-IR" sz="3600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Hinge</a:t>
            </a:r>
          </a:p>
          <a:p>
            <a:pPr lvl="1" algn="r" rtl="1">
              <a:lnSpc>
                <a:spcPct val="160000"/>
              </a:lnSpc>
            </a:pPr>
            <a:r>
              <a:rPr lang="en-US" sz="3600" i="0" dirty="0" smtClean="0">
                <a:solidFill>
                  <a:srgbClr val="002060"/>
                </a:solidFill>
              </a:rPr>
              <a:t>Dice</a:t>
            </a:r>
            <a:endParaRPr lang="fa-IR" sz="3600" i="0" dirty="0" smtClean="0">
              <a:solidFill>
                <a:srgbClr val="002060"/>
              </a:solidFill>
            </a:endParaRPr>
          </a:p>
          <a:p>
            <a:pPr marL="0" indent="0" algn="r" rtl="1">
              <a:lnSpc>
                <a:spcPct val="160000"/>
              </a:lnSpc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/>
            </a:r>
            <a:br>
              <a:rPr lang="en-US" sz="2400" dirty="0" smtClean="0">
                <a:solidFill>
                  <a:srgbClr val="002060"/>
                </a:solidFill>
              </a:rPr>
            </a:b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r" rtl="1">
              <a:lnSpc>
                <a:spcPct val="16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223" y="3867150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Mean squared: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81206" y="3755354"/>
                <a:ext cx="2981394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06" y="3755354"/>
                <a:ext cx="2981394" cy="8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8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بهینه‌سازی </a:t>
            </a:r>
            <a:r>
              <a:rPr lang="fa-IR" sz="2400" dirty="0"/>
              <a:t>(</a:t>
            </a:r>
            <a:r>
              <a:rPr lang="en-US" sz="2400" dirty="0"/>
              <a:t>Optimization</a:t>
            </a:r>
            <a:r>
              <a:rPr lang="fa-IR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حرکت قدم به قدم به سمت کم‌ترین مقدار خطا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اصلاح و به‌روزرسانی </a:t>
            </a:r>
            <a:r>
              <a:rPr lang="fa-IR" sz="2400" dirty="0">
                <a:solidFill>
                  <a:srgbClr val="002060"/>
                </a:solidFill>
              </a:rPr>
              <a:t>وزن‌ها برای رسیدن به حداقل </a:t>
            </a:r>
            <a:r>
              <a:rPr lang="fa-IR" sz="2400" dirty="0" smtClean="0">
                <a:solidFill>
                  <a:srgbClr val="002060"/>
                </a:solidFill>
              </a:rPr>
              <a:t>خطا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بهینه‌سازی </a:t>
            </a:r>
            <a:r>
              <a:rPr lang="fa-IR" sz="2400" dirty="0"/>
              <a:t>(</a:t>
            </a:r>
            <a:r>
              <a:rPr lang="en-US" sz="2400" dirty="0"/>
              <a:t>Optimization</a:t>
            </a:r>
            <a:r>
              <a:rPr lang="fa-IR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033"/>
            <a:ext cx="8229600" cy="339447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rgbClr val="002060"/>
                </a:solidFill>
              </a:rPr>
              <a:t>مقادیر مختلف </a:t>
            </a:r>
            <a:r>
              <a:rPr lang="fa-IR" sz="2000" dirty="0" smtClean="0">
                <a:solidFill>
                  <a:srgbClr val="002060"/>
                </a:solidFill>
              </a:rPr>
              <a:t>تابع </a:t>
            </a:r>
            <a:r>
              <a:rPr lang="fa-IR" sz="2000" dirty="0" smtClean="0">
                <a:solidFill>
                  <a:srgbClr val="002060"/>
                </a:solidFill>
              </a:rPr>
              <a:t>هزینه در حالت های مختلف </a:t>
            </a:r>
            <a:r>
              <a:rPr lang="fa-IR" sz="2000" dirty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تشکیل یک </a:t>
            </a:r>
            <a:r>
              <a:rPr lang="fa-IR" sz="2000" dirty="0">
                <a:solidFill>
                  <a:srgbClr val="002060"/>
                </a:solidFill>
                <a:sym typeface="Wingdings" panose="05000000000000000000" pitchFamily="2" charset="2"/>
              </a:rPr>
              <a:t>سطح 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ناهموار (</a:t>
            </a:r>
            <a:r>
              <a:rPr 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Loss surface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هدف  رسیدن به عمیق‌ترین دره (</a:t>
            </a:r>
            <a:r>
              <a:rPr 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Global minimum</a:t>
            </a:r>
            <a:r>
              <a:rPr lang="fa-IR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fa-IR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150932"/>
            <a:ext cx="4267200" cy="26163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23848" y="4421839"/>
            <a:ext cx="228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6" idx="6"/>
            <a:endCxn id="9" idx="1"/>
          </p:cNvCxnSpPr>
          <p:nvPr/>
        </p:nvCxnSpPr>
        <p:spPr>
          <a:xfrm>
            <a:off x="2852448" y="4536139"/>
            <a:ext cx="805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435147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Global minimum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3429000" y="2962870"/>
            <a:ext cx="1219200" cy="71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348984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Local minimum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9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بهینه‌سازی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002060"/>
                </a:solidFill>
              </a:rPr>
              <a:t>الگوریتم‌ها</a:t>
            </a:r>
            <a:endParaRPr lang="fa-IR" sz="240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SGD</a:t>
            </a: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SGD + Momentum</a:t>
            </a: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RMSprop</a:t>
            </a:r>
            <a:endParaRPr lang="en-US" i="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Adagrad</a:t>
            </a:r>
            <a:endParaRPr lang="en-US" i="0" dirty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err="1" smtClean="0">
                <a:solidFill>
                  <a:srgbClr val="002060"/>
                </a:solidFill>
              </a:rPr>
              <a:t>Adadelta</a:t>
            </a:r>
            <a:endParaRPr lang="en-US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en-US" i="0" dirty="0" smtClean="0">
                <a:solidFill>
                  <a:srgbClr val="002060"/>
                </a:solidFill>
              </a:rPr>
              <a:t>Adam</a:t>
            </a:r>
            <a:endParaRPr lang="fa-IR" i="0" dirty="0" smtClean="0">
              <a:solidFill>
                <a:srgbClr val="002060"/>
              </a:solidFill>
            </a:endParaRPr>
          </a:p>
          <a:p>
            <a:pPr lvl="1" algn="r" rtl="1">
              <a:lnSpc>
                <a:spcPct val="150000"/>
              </a:lnSpc>
            </a:pPr>
            <a:r>
              <a:rPr lang="fa-IR" i="0" dirty="0" smtClean="0">
                <a:solidFill>
                  <a:srgbClr val="002060"/>
                </a:solidFill>
              </a:rPr>
              <a:t>... </a:t>
            </a:r>
            <a:endParaRPr lang="en-US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728659"/>
            <a:ext cx="5181600" cy="9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آموزش کامل:</a:t>
            </a:r>
            <a:endParaRPr lang="en-US" sz="2200" dirty="0" smtClean="0">
              <a:solidFill>
                <a:srgbClr val="002060"/>
              </a:solidFill>
              <a:cs typeface="B Nazanin" panose="00000400000000000000" pitchFamily="2" charset="-78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://ruder.io/optimizing-gradient-descent/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" y="2662336"/>
            <a:ext cx="5105400" cy="1966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01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17238"/>
              </p:ext>
            </p:extLst>
          </p:nvPr>
        </p:nvGraphicFramePr>
        <p:xfrm>
          <a:off x="457200" y="1679382"/>
          <a:ext cx="5642934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3" y="1123951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روش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Back-propagation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0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173" y="3170583"/>
                <a:ext cx="7888827" cy="107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(الگوریتم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SGD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) :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73" y="3170583"/>
                <a:ext cx="7888827" cy="1073820"/>
              </a:xfrm>
              <a:prstGeom prst="rect">
                <a:avLst/>
              </a:prstGeom>
              <a:blipFill rotWithShape="0">
                <a:blip r:embed="rId11"/>
                <a:stretch>
                  <a:fillRect r="-773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95848" y="2267602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848" y="2267602"/>
                <a:ext cx="1045415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3077" r="-340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636176" y="1933688"/>
            <a:ext cx="1697824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3740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Learning rate</a:t>
            </a:r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81200" y="4171950"/>
            <a:ext cx="0" cy="28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2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3" grpId="0" build="p"/>
      <p:bldP spid="6" grpId="0"/>
      <p:bldP spid="9" grpId="0" build="p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58" y="1293257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59090"/>
                  </p:ext>
                </p:extLst>
              </p:nvPr>
            </p:nvGraphicFramePr>
            <p:xfrm>
              <a:off x="460430" y="168022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59090"/>
                  </p:ext>
                </p:extLst>
              </p:nvPr>
            </p:nvGraphicFramePr>
            <p:xfrm>
              <a:off x="460430" y="168022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6637" y="2266950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37" y="2266950"/>
                <a:ext cx="1045415" cy="369332"/>
              </a:xfrm>
              <a:prstGeom prst="rect">
                <a:avLst/>
              </a:prstGeom>
              <a:blipFill>
                <a:blip r:embed="rId13"/>
                <a:stretch>
                  <a:fillRect t="-3125" r="-3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2354413" y="1932929"/>
            <a:ext cx="297958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7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blipFill rotWithShape="0">
                <a:blip r:embed="rId18"/>
                <a:stretch>
                  <a:fillRect r="-867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586" y="1291864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88185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88185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95071" y="2265557"/>
                <a:ext cx="1045415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b="1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71" y="2265557"/>
                <a:ext cx="1045415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3125" r="-340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007"/>
                <a:ext cx="1008481" cy="400110"/>
              </a:xfrm>
              <a:prstGeom prst="rect">
                <a:avLst/>
              </a:prstGeom>
              <a:blipFill rotWithShape="0">
                <a:blip r:embed="rId18"/>
                <a:stretch>
                  <a:fillRect r="-1393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6066840" y="2613117"/>
            <a:ext cx="1" cy="508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8200" y="1932929"/>
            <a:ext cx="449580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محاسبه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نسبت به وزن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sz="24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342900" indent="-342900" algn="r" rtl="1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اصلاح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 در جهت کاهش گرادیان </a:t>
                </a:r>
                <a:r>
                  <a:rPr lang="en-US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L</a:t>
                </a:r>
                <a:r>
                  <a:rPr lang="fa-IR" sz="2000" dirty="0" smtClean="0">
                    <a:latin typeface="Times New Roman" panose="02020603050405020304" pitchFamily="18" charset="0"/>
                    <a:cs typeface="B Nazanin" panose="00000400000000000000" pitchFamily="2" charset="-78"/>
                  </a:rPr>
                  <a:t>: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86" y="3170583"/>
                <a:ext cx="7028014" cy="1072986"/>
              </a:xfrm>
              <a:prstGeom prst="rect">
                <a:avLst/>
              </a:prstGeom>
              <a:blipFill rotWithShape="0">
                <a:blip r:embed="rId19"/>
                <a:stretch>
                  <a:fillRect r="-867" b="-10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آموزش شبکه‌های </a:t>
            </a:r>
            <a:r>
              <a:rPr lang="fa-IR" dirty="0" smtClean="0"/>
              <a:t>عصبی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287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1- آماده سازی داده‌های آموزش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2- انتخاب معماری مناسب شبکه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3- الگوریتم‌ آموزش و بهینه‌سازی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2400" dirty="0" smtClean="0">
                <a:solidFill>
                  <a:srgbClr val="002060"/>
                </a:solidFill>
              </a:rPr>
              <a:t>4- روش‌های بهبود آموزش</a:t>
            </a:r>
            <a:endParaRPr lang="fa-I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اصلاح وزن‌ها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270312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2060"/>
                </a:solidFill>
              </a:rPr>
              <a:t>روش</a:t>
            </a:r>
            <a:r>
              <a:rPr lang="fa-IR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Back-propagation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2213227"/>
                <a:ext cx="10779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213227"/>
                <a:ext cx="1077924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1515" r="-26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80383" y="2934092"/>
            <a:ext cx="16658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محاسبه مجدد خطا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000" y="3118758"/>
            <a:ext cx="4800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3570480"/>
            <a:ext cx="28312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تکرار اصلاح وزن‌ها با خطای جدید</a:t>
            </a:r>
            <a:endParaRPr 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2000" y="3775700"/>
            <a:ext cx="48006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6275684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6275684"/>
                  </p:ext>
                </p:extLst>
              </p:nvPr>
            </p:nvGraphicFramePr>
            <p:xfrm>
              <a:off x="462643" y="1673679"/>
              <a:ext cx="5642934" cy="1447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31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نرخ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136856"/>
            <a:ext cx="7200900" cy="2686050"/>
          </a:xfrm>
        </p:spPr>
        <p:txBody>
          <a:bodyPr>
            <a:normAutofit/>
          </a:bodyPr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اندازه گام‌ها</a:t>
            </a:r>
            <a:r>
              <a:rPr lang="fa-IR" sz="2400" dirty="0" smtClean="0">
                <a:solidFill>
                  <a:srgbClr val="002060"/>
                </a:solidFill>
              </a:rPr>
              <a:t> به سمت حداقل خطا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658" y="1878920"/>
            <a:ext cx="5338981" cy="305503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88832" y="3576864"/>
            <a:ext cx="228600" cy="228600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9632" y="3576864"/>
            <a:ext cx="228600" cy="228600"/>
          </a:xfrm>
          <a:prstGeom prst="ellipse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6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نرخ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>
                <a:solidFill>
                  <a:srgbClr val="002060"/>
                </a:solidFill>
              </a:rPr>
              <a:t>اثر مقادیر مختلف </a:t>
            </a:r>
            <a:r>
              <a:rPr lang="en-US" sz="2400" dirty="0" smtClean="0">
                <a:solidFill>
                  <a:srgbClr val="002060"/>
                </a:solidFill>
              </a:rPr>
              <a:t>Learning rate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19" y="1445396"/>
            <a:ext cx="397068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روش‌های بهبود آموزش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Batch normalization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Dropout</a:t>
            </a: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Transfer learning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Batch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مزایا</a:t>
            </a: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حفظ مقادیر خروجی لایه‌ها در محدوده نرمال</a:t>
            </a: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جلوگیری از </a:t>
            </a:r>
            <a:r>
              <a:rPr lang="en-US" sz="2400" dirty="0" smtClean="0">
                <a:solidFill>
                  <a:srgbClr val="002060"/>
                </a:solidFill>
              </a:rPr>
              <a:t>over-fitting</a:t>
            </a:r>
            <a:endParaRPr lang="fa-IR" sz="2400" dirty="0" smtClean="0">
              <a:solidFill>
                <a:srgbClr val="002060"/>
              </a:solidFill>
            </a:endParaRPr>
          </a:p>
          <a:p>
            <a:pPr marL="573088"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افزایش سرعت و دقت آموزش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Batch </a:t>
            </a:r>
            <a:r>
              <a:rPr lang="en" dirty="0" smtClean="0"/>
              <a:t>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hape 734"/>
          <p:cNvSpPr/>
          <p:nvPr/>
        </p:nvSpPr>
        <p:spPr>
          <a:xfrm>
            <a:off x="762000" y="1424841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FC</a:t>
            </a:r>
          </a:p>
        </p:txBody>
      </p:sp>
      <p:sp>
        <p:nvSpPr>
          <p:cNvPr id="6" name="Shape 735"/>
          <p:cNvSpPr/>
          <p:nvPr/>
        </p:nvSpPr>
        <p:spPr>
          <a:xfrm>
            <a:off x="762000" y="1962150"/>
            <a:ext cx="1548299" cy="33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BN</a:t>
            </a:r>
          </a:p>
        </p:txBody>
      </p:sp>
      <p:cxnSp>
        <p:nvCxnSpPr>
          <p:cNvPr id="7" name="Shape 736"/>
          <p:cNvCxnSpPr>
            <a:stCxn id="5" idx="2"/>
          </p:cNvCxnSpPr>
          <p:nvPr/>
        </p:nvCxnSpPr>
        <p:spPr>
          <a:xfrm>
            <a:off x="1536149" y="1761741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37"/>
          <p:cNvSpPr/>
          <p:nvPr/>
        </p:nvSpPr>
        <p:spPr>
          <a:xfrm>
            <a:off x="762000" y="2464888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tanh</a:t>
            </a:r>
          </a:p>
        </p:txBody>
      </p:sp>
      <p:cxnSp>
        <p:nvCxnSpPr>
          <p:cNvPr id="9" name="Shape 738"/>
          <p:cNvCxnSpPr/>
          <p:nvPr/>
        </p:nvCxnSpPr>
        <p:spPr>
          <a:xfrm>
            <a:off x="1536150" y="1053741"/>
            <a:ext cx="0" cy="3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" name="Shape 739"/>
          <p:cNvCxnSpPr/>
          <p:nvPr/>
        </p:nvCxnSpPr>
        <p:spPr>
          <a:xfrm>
            <a:off x="1536150" y="2295141"/>
            <a:ext cx="0" cy="18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740"/>
          <p:cNvSpPr/>
          <p:nvPr/>
        </p:nvSpPr>
        <p:spPr>
          <a:xfrm>
            <a:off x="762000" y="3047241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FC</a:t>
            </a:r>
          </a:p>
        </p:txBody>
      </p:sp>
      <p:sp>
        <p:nvSpPr>
          <p:cNvPr id="12" name="Shape 741"/>
          <p:cNvSpPr/>
          <p:nvPr/>
        </p:nvSpPr>
        <p:spPr>
          <a:xfrm>
            <a:off x="762000" y="3584550"/>
            <a:ext cx="1548299" cy="33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BN</a:t>
            </a:r>
          </a:p>
        </p:txBody>
      </p:sp>
      <p:cxnSp>
        <p:nvCxnSpPr>
          <p:cNvPr id="13" name="Shape 742"/>
          <p:cNvCxnSpPr>
            <a:stCxn id="11" idx="2"/>
          </p:cNvCxnSpPr>
          <p:nvPr/>
        </p:nvCxnSpPr>
        <p:spPr>
          <a:xfrm>
            <a:off x="1536149" y="3384141"/>
            <a:ext cx="0" cy="1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743"/>
          <p:cNvCxnSpPr/>
          <p:nvPr/>
        </p:nvCxnSpPr>
        <p:spPr>
          <a:xfrm>
            <a:off x="1536150" y="2819433"/>
            <a:ext cx="0" cy="230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744"/>
          <p:cNvCxnSpPr/>
          <p:nvPr/>
        </p:nvCxnSpPr>
        <p:spPr>
          <a:xfrm>
            <a:off x="1536150" y="3917541"/>
            <a:ext cx="0" cy="182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745"/>
          <p:cNvSpPr/>
          <p:nvPr/>
        </p:nvSpPr>
        <p:spPr>
          <a:xfrm>
            <a:off x="762000" y="4087288"/>
            <a:ext cx="1548299" cy="33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tanh</a:t>
            </a:r>
          </a:p>
        </p:txBody>
      </p:sp>
      <p:cxnSp>
        <p:nvCxnSpPr>
          <p:cNvPr id="17" name="Shape 746"/>
          <p:cNvCxnSpPr>
            <a:stCxn id="16" idx="2"/>
          </p:cNvCxnSpPr>
          <p:nvPr/>
        </p:nvCxnSpPr>
        <p:spPr>
          <a:xfrm>
            <a:off x="1536149" y="4424188"/>
            <a:ext cx="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" name="Shape 747"/>
          <p:cNvSpPr txBox="1"/>
          <p:nvPr/>
        </p:nvSpPr>
        <p:spPr>
          <a:xfrm>
            <a:off x="1371600" y="4469739"/>
            <a:ext cx="410645" cy="361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Times New Roman" panose="02020603050405020304" pitchFamily="18" charset="0"/>
                <a:cs typeface="B Nazanin" panose="00000400000000000000" pitchFamily="2" charset="-78"/>
              </a:rPr>
              <a:t>...</a:t>
            </a:r>
          </a:p>
        </p:txBody>
      </p:sp>
      <p:pic>
        <p:nvPicPr>
          <p:cNvPr id="19" name="Shape 7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0827" y="2912653"/>
            <a:ext cx="2876550" cy="942975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" name="Shape 748"/>
          <p:cNvSpPr txBox="1"/>
          <p:nvPr/>
        </p:nvSpPr>
        <p:spPr>
          <a:xfrm>
            <a:off x="3200400" y="1574755"/>
            <a:ext cx="4191000" cy="10470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به عنوان یک لایه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r" rtl="1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بعد از اعمال وزن‌ها و قبل از تابع غیرخطی</a:t>
            </a:r>
            <a:endParaRPr lang="en"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21" name="Shape 749"/>
          <p:cNvCxnSpPr>
            <a:stCxn id="20" idx="1"/>
          </p:cNvCxnSpPr>
          <p:nvPr/>
        </p:nvCxnSpPr>
        <p:spPr>
          <a:xfrm flipH="1">
            <a:off x="2470726" y="2098304"/>
            <a:ext cx="72967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750"/>
          <p:cNvCxnSpPr>
            <a:stCxn id="20" idx="1"/>
          </p:cNvCxnSpPr>
          <p:nvPr/>
        </p:nvCxnSpPr>
        <p:spPr>
          <a:xfrm flipH="1">
            <a:off x="2470726" y="2098304"/>
            <a:ext cx="729674" cy="16926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697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2" grpId="0" animBg="1"/>
      <p:bldP spid="16" grpId="0" animBg="1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281" y="1276350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حذف تصادفی تعدادی از نورون‌ها در هر تکرار آموزش</a:t>
            </a:r>
          </a:p>
          <a:p>
            <a:pPr algn="r" rtl="1">
              <a:lnSpc>
                <a:spcPct val="150000"/>
              </a:lnSpc>
            </a:pPr>
            <a:r>
              <a:rPr lang="fa-IR" sz="2800" dirty="0" smtClean="0">
                <a:solidFill>
                  <a:srgbClr val="002060"/>
                </a:solidFill>
              </a:rPr>
              <a:t>مزایا:</a:t>
            </a:r>
          </a:p>
          <a:p>
            <a:pPr marL="515938" lvl="1" algn="r" rtl="1">
              <a:lnSpc>
                <a:spcPct val="150000"/>
              </a:lnSpc>
            </a:pPr>
            <a:r>
              <a:rPr lang="fa-IR" sz="1600" i="0" dirty="0" smtClean="0">
                <a:solidFill>
                  <a:srgbClr val="002060"/>
                </a:solidFill>
              </a:rPr>
              <a:t>آموزش مستقل نورون‌ها</a:t>
            </a:r>
          </a:p>
          <a:p>
            <a:pPr marL="515938" lvl="1" algn="r" rtl="1">
              <a:lnSpc>
                <a:spcPct val="150000"/>
              </a:lnSpc>
            </a:pPr>
            <a:r>
              <a:rPr lang="fa-IR" sz="1600" i="0" dirty="0" smtClean="0">
                <a:solidFill>
                  <a:srgbClr val="002060"/>
                </a:solidFill>
              </a:rPr>
              <a:t>جلوگیری از </a:t>
            </a:r>
            <a:r>
              <a:rPr lang="en-US" sz="1800" i="0" dirty="0" smtClean="0">
                <a:solidFill>
                  <a:srgbClr val="002060"/>
                </a:solidFill>
              </a:rPr>
              <a:t>Over-fitting</a:t>
            </a:r>
            <a:endParaRPr lang="en-US" sz="1800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Shape 587"/>
          <p:cNvPicPr preferRelativeResize="0"/>
          <p:nvPr/>
        </p:nvPicPr>
        <p:blipFill>
          <a:blip r:embed="rId2" cstate="email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463243"/>
            <a:ext cx="4572000" cy="2347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38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انتقال یادگیری </a:t>
            </a:r>
            <a:r>
              <a:rPr lang="fa-IR" sz="2600" dirty="0"/>
              <a:t>(</a:t>
            </a:r>
            <a:r>
              <a:rPr lang="en-US" sz="2600" dirty="0"/>
              <a:t>Transfer Learning</a:t>
            </a:r>
            <a:r>
              <a:rPr lang="fa-IR" sz="2600" dirty="0"/>
              <a:t>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 smtClean="0">
                <a:solidFill>
                  <a:srgbClr val="002060"/>
                </a:solidFill>
              </a:rPr>
              <a:t>رفع مشکل کمبود داده‌های آموزش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مراحل کار: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آموزش شبکه با یک دیتاست بزرگ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انتقال وزن‌های شبکه آموزش دیده به مدل جدید</a:t>
            </a:r>
          </a:p>
          <a:p>
            <a:pPr marL="798513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اصلاح جزئی آموزش با داده‌های مورد نظر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انتقال یادگیری </a:t>
            </a:r>
            <a:r>
              <a:rPr lang="fa-IR" sz="2600" dirty="0" smtClean="0"/>
              <a:t>(</a:t>
            </a:r>
            <a:r>
              <a:rPr lang="en-US" sz="2600" dirty="0"/>
              <a:t>Transfer </a:t>
            </a:r>
            <a:r>
              <a:rPr lang="en-US" sz="2600" dirty="0" smtClean="0"/>
              <a:t>Learning</a:t>
            </a:r>
            <a:r>
              <a:rPr lang="fa-IR" sz="2600" dirty="0" smtClean="0"/>
              <a:t>)</a:t>
            </a:r>
            <a:endParaRPr lang="en-US" sz="2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2890769"/>
              </p:ext>
            </p:extLst>
          </p:nvPr>
        </p:nvGraphicFramePr>
        <p:xfrm>
          <a:off x="1846564" y="1139285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48557041"/>
              </p:ext>
            </p:extLst>
          </p:nvPr>
        </p:nvGraphicFramePr>
        <p:xfrm>
          <a:off x="4977899" y="1140308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hape 328"/>
          <p:cNvSpPr txBox="1"/>
          <p:nvPr/>
        </p:nvSpPr>
        <p:spPr>
          <a:xfrm>
            <a:off x="535660" y="2396083"/>
            <a:ext cx="1386554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آموزش با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IMAGENET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Shape 341"/>
          <p:cNvSpPr/>
          <p:nvPr/>
        </p:nvSpPr>
        <p:spPr>
          <a:xfrm>
            <a:off x="5955506" y="1190000"/>
            <a:ext cx="224099" cy="2851199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5" name="Shape 342"/>
          <p:cNvSpPr txBox="1"/>
          <p:nvPr/>
        </p:nvSpPr>
        <p:spPr>
          <a:xfrm>
            <a:off x="6262533" y="2387477"/>
            <a:ext cx="1009159" cy="765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Freeze these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hape 340"/>
          <p:cNvCxnSpPr>
            <a:stCxn id="17" idx="1"/>
            <a:endCxn id="18" idx="3"/>
          </p:cNvCxnSpPr>
          <p:nvPr/>
        </p:nvCxnSpPr>
        <p:spPr>
          <a:xfrm flipH="1">
            <a:off x="5987890" y="4549216"/>
            <a:ext cx="495300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343"/>
          <p:cNvSpPr txBox="1"/>
          <p:nvPr/>
        </p:nvSpPr>
        <p:spPr>
          <a:xfrm>
            <a:off x="6483190" y="4207619"/>
            <a:ext cx="832010" cy="683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Train </a:t>
            </a:r>
            <a:r>
              <a:rPr lang="en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these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Shape 339"/>
          <p:cNvSpPr/>
          <p:nvPr/>
        </p:nvSpPr>
        <p:spPr>
          <a:xfrm>
            <a:off x="4873822" y="4090890"/>
            <a:ext cx="1114068" cy="916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357"/>
          <p:cNvSpPr txBox="1"/>
          <p:nvPr/>
        </p:nvSpPr>
        <p:spPr>
          <a:xfrm>
            <a:off x="7315200" y="1123951"/>
            <a:ext cx="1776066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داده‌های کم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952329" y="2720909"/>
            <a:ext cx="1818694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328"/>
          <p:cNvSpPr txBox="1"/>
          <p:nvPr/>
        </p:nvSpPr>
        <p:spPr>
          <a:xfrm>
            <a:off x="3131539" y="3101909"/>
            <a:ext cx="1460273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انتقال وزن‌ها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9" grpId="0">
        <p:bldAsOne/>
      </p:bldGraphic>
      <p:bldP spid="11" grpId="0"/>
      <p:bldP spid="14" grpId="0" animBg="1"/>
      <p:bldP spid="15" grpId="0"/>
      <p:bldP spid="17" grpId="0"/>
      <p:bldP spid="18" grpId="0" animBg="1"/>
      <p:bldP spid="19" grpId="0"/>
      <p:bldP spid="6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dirty="0" smtClean="0"/>
              <a:t>انتقال یادگیری </a:t>
            </a:r>
            <a:r>
              <a:rPr lang="fa-IR" sz="2600" dirty="0" smtClean="0"/>
              <a:t>(</a:t>
            </a:r>
            <a:r>
              <a:rPr lang="en-US" sz="2600" dirty="0"/>
              <a:t>Transfer </a:t>
            </a:r>
            <a:r>
              <a:rPr lang="en-US" sz="2600" dirty="0" smtClean="0"/>
              <a:t>Learning</a:t>
            </a:r>
            <a:r>
              <a:rPr lang="fa-IR" sz="2600" dirty="0" smtClean="0"/>
              <a:t>)</a:t>
            </a:r>
            <a:endParaRPr lang="en-US" sz="26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768104" y="1139285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/>
          </p:nvPr>
        </p:nvGraphicFramePr>
        <p:xfrm>
          <a:off x="4899439" y="1140308"/>
          <a:ext cx="898889" cy="379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Shape 328"/>
          <p:cNvSpPr txBox="1"/>
          <p:nvPr/>
        </p:nvSpPr>
        <p:spPr>
          <a:xfrm>
            <a:off x="442246" y="2396083"/>
            <a:ext cx="1386554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آموزش با </a:t>
            </a:r>
            <a:r>
              <a:rPr lang="en-US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IMAGENET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4" name="Shape 341"/>
          <p:cNvSpPr/>
          <p:nvPr/>
        </p:nvSpPr>
        <p:spPr>
          <a:xfrm>
            <a:off x="5877046" y="1190001"/>
            <a:ext cx="208525" cy="1686550"/>
          </a:xfrm>
          <a:prstGeom prst="rightBrace">
            <a:avLst>
              <a:gd name="adj1" fmla="val 113598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5" name="Shape 342"/>
          <p:cNvSpPr txBox="1"/>
          <p:nvPr/>
        </p:nvSpPr>
        <p:spPr>
          <a:xfrm>
            <a:off x="6203829" y="1660690"/>
            <a:ext cx="1009159" cy="7655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Freeze these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16" name="Shape 340"/>
          <p:cNvCxnSpPr>
            <a:stCxn id="17" idx="1"/>
            <a:endCxn id="18" idx="3"/>
          </p:cNvCxnSpPr>
          <p:nvPr/>
        </p:nvCxnSpPr>
        <p:spPr>
          <a:xfrm flipH="1">
            <a:off x="5909430" y="3942048"/>
            <a:ext cx="34516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343"/>
          <p:cNvSpPr txBox="1"/>
          <p:nvPr/>
        </p:nvSpPr>
        <p:spPr>
          <a:xfrm>
            <a:off x="6254590" y="3600451"/>
            <a:ext cx="832010" cy="6831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Train </a:t>
            </a:r>
            <a:r>
              <a:rPr lang="en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these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8" name="Shape 339"/>
          <p:cNvSpPr/>
          <p:nvPr/>
        </p:nvSpPr>
        <p:spPr>
          <a:xfrm>
            <a:off x="4795362" y="2876552"/>
            <a:ext cx="1114068" cy="213099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357"/>
          <p:cNvSpPr txBox="1"/>
          <p:nvPr/>
        </p:nvSpPr>
        <p:spPr>
          <a:xfrm>
            <a:off x="7215446" y="1123951"/>
            <a:ext cx="176792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a-IR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داده‌های متوسط</a:t>
            </a:r>
            <a:endParaRPr sz="2400"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73869" y="2720909"/>
            <a:ext cx="1818694" cy="3810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328"/>
          <p:cNvSpPr txBox="1"/>
          <p:nvPr/>
        </p:nvSpPr>
        <p:spPr>
          <a:xfrm>
            <a:off x="3053079" y="3101909"/>
            <a:ext cx="1460273" cy="649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fa-IR" sz="24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انتقال وزن‌ها</a:t>
            </a:r>
            <a:endParaRPr lang="en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1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اصول آماده </a:t>
            </a:r>
            <a:r>
              <a:rPr lang="fa-IR" dirty="0"/>
              <a:t>سازی </a:t>
            </a:r>
            <a:r>
              <a:rPr lang="fa-IR" dirty="0" smtClean="0"/>
              <a:t>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داده بیشتر = آموزش بهتر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حذف داده‌های ناقص و مخدوش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پیش پردازش داده‌ها (یکسان سازی شرایط)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استفاده از روش‌های افزایش داده </a:t>
            </a:r>
            <a:r>
              <a:rPr lang="fa-IR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Data augmentation</a:t>
            </a:r>
            <a:r>
              <a:rPr lang="fa-IR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2172"/>
            <a:ext cx="8229600" cy="857250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fa-IR" b="1" dirty="0" smtClean="0"/>
              <a:t>پایان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هدف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حذف اطلاعات و تغییرات نامطلوب و مشابه سازی داده‌ها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مثال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حذف تغییرات نور و یکسان سازی محدوده شدت روشنایی تصاویر</a:t>
            </a:r>
          </a:p>
          <a:p>
            <a:pPr lvl="1" algn="r" rtl="1">
              <a:lnSpc>
                <a:spcPct val="150000"/>
              </a:lnSpc>
            </a:pPr>
            <a:r>
              <a:rPr lang="fa-IR" sz="2400" i="0" dirty="0" smtClean="0">
                <a:solidFill>
                  <a:srgbClr val="002060"/>
                </a:solidFill>
              </a:rPr>
              <a:t>یکسان سازی مقیاس در داده‌های عددی</a:t>
            </a:r>
            <a:endParaRPr lang="en-US" sz="2400" i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71" y="1152249"/>
            <a:ext cx="7200900" cy="2686050"/>
          </a:xfrm>
        </p:spPr>
        <p:txBody>
          <a:bodyPr/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استاندارد کردن</a:t>
            </a:r>
          </a:p>
          <a:p>
            <a:pPr algn="r" rtl="1">
              <a:lnSpc>
                <a:spcPct val="150000"/>
              </a:lnSpc>
            </a:pPr>
            <a:r>
              <a:rPr lang="fa-IR" sz="2300" dirty="0" smtClean="0">
                <a:solidFill>
                  <a:srgbClr val="002060"/>
                </a:solidFill>
              </a:rPr>
              <a:t>تغییر داده‌ها برای داشتن</a:t>
            </a:r>
            <a:br>
              <a:rPr lang="fa-IR" sz="2300" dirty="0" smtClean="0">
                <a:solidFill>
                  <a:srgbClr val="002060"/>
                </a:solidFill>
              </a:rPr>
            </a:br>
            <a:r>
              <a:rPr lang="fa-IR" sz="2300" dirty="0" smtClean="0">
                <a:solidFill>
                  <a:srgbClr val="002060"/>
                </a:solidFill>
              </a:rPr>
              <a:t>میانگین </a:t>
            </a:r>
            <a:r>
              <a:rPr lang="en-US" sz="2300" dirty="0" smtClean="0">
                <a:solidFill>
                  <a:srgbClr val="002060"/>
                </a:solidFill>
              </a:rPr>
              <a:t>0</a:t>
            </a:r>
            <a:r>
              <a:rPr lang="fa-IR" sz="2300" dirty="0" smtClean="0">
                <a:solidFill>
                  <a:srgbClr val="002060"/>
                </a:solidFill>
              </a:rPr>
              <a:t> و واریانس </a:t>
            </a:r>
            <a:r>
              <a:rPr lang="en-US" sz="2300" dirty="0" smtClean="0">
                <a:solidFill>
                  <a:srgbClr val="002060"/>
                </a:solidFill>
              </a:rPr>
              <a:t>1</a:t>
            </a:r>
            <a:endParaRPr lang="fa-IR" sz="2300" dirty="0">
              <a:solidFill>
                <a:srgbClr val="002060"/>
              </a:solidFill>
            </a:endParaRPr>
          </a:p>
          <a:p>
            <a:pPr algn="r" rtl="1"/>
            <a:endParaRPr lang="fa-IR" dirty="0" smtClean="0">
              <a:solidFill>
                <a:srgbClr val="002060"/>
              </a:solidFill>
            </a:endParaRPr>
          </a:p>
          <a:p>
            <a:pPr algn="r" rtl="1"/>
            <a:endParaRPr lang="fa-IR" dirty="0">
              <a:solidFill>
                <a:srgbClr val="002060"/>
              </a:solidFill>
            </a:endParaRPr>
          </a:p>
          <a:p>
            <a:pPr marL="0" indent="0" algn="r" rtl="1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8" b="5425"/>
          <a:stretch/>
        </p:blipFill>
        <p:spPr>
          <a:xfrm>
            <a:off x="765051" y="1127024"/>
            <a:ext cx="4419600" cy="3886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47780" y="3105150"/>
                <a:ext cx="3615220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𝑠𝑡𝑎𝑛𝑑𝑎𝑟𝑑𝑖𝑧𝑒𝑑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mean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std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80" y="3105150"/>
                <a:ext cx="3615220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800" u="sng" dirty="0" smtClean="0">
                    <a:solidFill>
                      <a:srgbClr val="002060"/>
                    </a:solidFill>
                  </a:rPr>
                  <a:t>نرمالیزه کردن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800" dirty="0" smtClean="0">
                    <a:solidFill>
                      <a:srgbClr val="002060"/>
                    </a:solidFill>
                  </a:rPr>
                  <a:t>انتقال محدوده مقادیر داده‌ها به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0</a:t>
                </a:r>
                <a:r>
                  <a:rPr lang="fa-IR" sz="2800" dirty="0" smtClean="0">
                    <a:solidFill>
                      <a:srgbClr val="002060"/>
                    </a:solidFill>
                  </a:rPr>
                  <a:t> و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1</a:t>
                </a:r>
                <a:endParaRPr lang="fa-IR" sz="2800" dirty="0" smtClean="0">
                  <a:solidFill>
                    <a:srgbClr val="002060"/>
                  </a:solidFill>
                </a:endParaRPr>
              </a:p>
              <a:p>
                <a:endParaRPr lang="fa-IR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 پردازش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82068"/>
            <a:ext cx="7200900" cy="2686050"/>
          </a:xfrm>
        </p:spPr>
        <p:txBody>
          <a:bodyPr/>
          <a:lstStyle/>
          <a:p>
            <a:pPr algn="r" rtl="1"/>
            <a:r>
              <a:rPr lang="fa-IR" sz="2400" u="sng" dirty="0" smtClean="0">
                <a:solidFill>
                  <a:srgbClr val="002060"/>
                </a:solidFill>
              </a:rPr>
              <a:t>یکسان‌سازی هیستوگرام تصاویر</a:t>
            </a:r>
            <a:r>
              <a:rPr lang="fa-IR" sz="2400" dirty="0" smtClean="0">
                <a:solidFill>
                  <a:srgbClr val="002060"/>
                </a:solidFill>
              </a:rPr>
              <a:t> </a:t>
            </a:r>
            <a:r>
              <a:rPr lang="fa-IR" sz="2800" dirty="0" smtClean="0">
                <a:solidFill>
                  <a:srgbClr val="002060"/>
                </a:solidFill>
              </a:rPr>
              <a:t>(</a:t>
            </a:r>
            <a:r>
              <a:rPr lang="en-US" sz="2400" dirty="0" smtClean="0">
                <a:solidFill>
                  <a:srgbClr val="002060"/>
                </a:solidFill>
              </a:rPr>
              <a:t>Histogram equalization</a:t>
            </a:r>
            <a:r>
              <a:rPr lang="fa-IR" sz="2800" dirty="0" smtClean="0">
                <a:solidFill>
                  <a:srgbClr val="002060"/>
                </a:solidFill>
              </a:rPr>
              <a:t>)</a:t>
            </a:r>
            <a:endParaRPr lang="fa-IR" dirty="0" smtClean="0">
              <a:solidFill>
                <a:srgbClr val="002060"/>
              </a:solidFill>
            </a:endParaRPr>
          </a:p>
          <a:p>
            <a:endParaRPr lang="fa-I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838" y="1928453"/>
            <a:ext cx="3590547" cy="2692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7401" y="1891051"/>
            <a:ext cx="3590547" cy="2766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33070" y="3063786"/>
            <a:ext cx="327326" cy="284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81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افزایش داده‌ها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97" y="1040626"/>
            <a:ext cx="7200900" cy="268605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ایجاد تغییرات بر روی داده‌های فعلی و ایجاد داده‌های جدید</a:t>
            </a:r>
          </a:p>
          <a:p>
            <a:pPr algn="r" rtl="1">
              <a:lnSpc>
                <a:spcPct val="150000"/>
              </a:lnSpc>
            </a:pPr>
            <a:r>
              <a:rPr lang="fa-IR" sz="2400" dirty="0" smtClean="0">
                <a:solidFill>
                  <a:srgbClr val="002060"/>
                </a:solidFill>
              </a:rPr>
              <a:t>مثال: جابجایی / تغییر اندازه / چرخش / تغییر شکل و رنگ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2452947"/>
            <a:ext cx="7086600" cy="1273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3739608"/>
            <a:ext cx="6934200" cy="12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انتخاب معماری شبکه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u="sng" dirty="0">
                <a:solidFill>
                  <a:srgbClr val="002060"/>
                </a:solidFill>
              </a:rPr>
              <a:t>تعداد لایه‌ها و نورون‌ها (</a:t>
            </a:r>
            <a:r>
              <a:rPr lang="fa-IR" sz="2400" u="sng" dirty="0" smtClean="0">
                <a:solidFill>
                  <a:srgbClr val="002060"/>
                </a:solidFill>
              </a:rPr>
              <a:t>فیلترها)</a:t>
            </a:r>
            <a:endParaRPr lang="fa-IR" sz="2400" dirty="0">
              <a:solidFill>
                <a:srgbClr val="002060"/>
              </a:solidFill>
            </a:endParaRP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استفاده از معماری مدل‌های آماده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</a:rPr>
              <a:t>شروع </a:t>
            </a:r>
            <a:r>
              <a:rPr lang="fa-IR" sz="2400" dirty="0">
                <a:solidFill>
                  <a:srgbClr val="002060"/>
                </a:solidFill>
              </a:rPr>
              <a:t>با تعداد </a:t>
            </a:r>
            <a:r>
              <a:rPr lang="fa-IR" sz="2400" dirty="0" smtClean="0">
                <a:solidFill>
                  <a:srgbClr val="002060"/>
                </a:solidFill>
              </a:rPr>
              <a:t>کم</a:t>
            </a:r>
            <a:r>
              <a:rPr lang="fa-IR" sz="2400" dirty="0">
                <a:solidFill>
                  <a:srgbClr val="002060"/>
                </a:solidFill>
              </a:rPr>
              <a:t>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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افزایش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، </a:t>
            </a:r>
            <a:r>
              <a:rPr lang="fa-IR" sz="2400" dirty="0">
                <a:solidFill>
                  <a:srgbClr val="002060"/>
                </a:solidFill>
                <a:sym typeface="Wingdings" panose="05000000000000000000" pitchFamily="2" charset="2"/>
              </a:rPr>
              <a:t>تا جایی که نتیجه بهبود پیدا 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نکند. (یا برعکس!)</a:t>
            </a:r>
          </a:p>
          <a:p>
            <a:pPr marL="803275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الگوریتم‌های جستجوی معماری (</a:t>
            </a:r>
            <a:r>
              <a:rPr lang="en-US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Neural Architecture Search</a:t>
            </a:r>
            <a:r>
              <a:rPr lang="fa-IR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423C3AB-AD49-4941-88C5-ED87FCF3A520}" vid="{A7F45491-CBC4-4C40-989C-C7AA4EFCB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1545</TotalTime>
  <Words>715</Words>
  <Application>Microsoft Office PowerPoint</Application>
  <PresentationFormat>On-screen Show (16:9)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 Mitra</vt:lpstr>
      <vt:lpstr>B Nazanin</vt:lpstr>
      <vt:lpstr>Wingdings</vt:lpstr>
      <vt:lpstr>Arial</vt:lpstr>
      <vt:lpstr>Franklin Gothic Book</vt:lpstr>
      <vt:lpstr>Cambria Math</vt:lpstr>
      <vt:lpstr>Times New Roman</vt:lpstr>
      <vt:lpstr>Tahoma</vt:lpstr>
      <vt:lpstr>Theme1</vt:lpstr>
      <vt:lpstr> سعید محققی / دانشگاه شاهد / زمستان 1398</vt:lpstr>
      <vt:lpstr>آموزش شبکه‌های عصبی</vt:lpstr>
      <vt:lpstr>اصول آماده سازی داده‌ها</vt:lpstr>
      <vt:lpstr>پیش پردازش داده‌ها</vt:lpstr>
      <vt:lpstr>پیش پردازش داده‌ها</vt:lpstr>
      <vt:lpstr>پیش پردازش داده‌ها</vt:lpstr>
      <vt:lpstr>پیش پردازش داده‌ها</vt:lpstr>
      <vt:lpstr>افزایش داده‌ها</vt:lpstr>
      <vt:lpstr>انتخاب معماری شبکه</vt:lpstr>
      <vt:lpstr>انتخاب معماری شبکه</vt:lpstr>
      <vt:lpstr>آموزش شبکه</vt:lpstr>
      <vt:lpstr>محاسبه خطا</vt:lpstr>
      <vt:lpstr>محاسبه خطا</vt:lpstr>
      <vt:lpstr>بهینه‌سازی (Optimization)</vt:lpstr>
      <vt:lpstr>بهینه‌سازی (Optimization)</vt:lpstr>
      <vt:lpstr>الگوریتم بهینه‌سازی</vt:lpstr>
      <vt:lpstr>اصلاح وزن‌ها</vt:lpstr>
      <vt:lpstr>اصلاح وزن‌ها</vt:lpstr>
      <vt:lpstr>اصلاح وزن‌ها</vt:lpstr>
      <vt:lpstr>اصلاح وزن‌ها</vt:lpstr>
      <vt:lpstr>نرخ آموزش</vt:lpstr>
      <vt:lpstr>نرخ آموزش</vt:lpstr>
      <vt:lpstr>روش‌های بهبود آموزش</vt:lpstr>
      <vt:lpstr>Batch Normalization</vt:lpstr>
      <vt:lpstr>Batch Normalization</vt:lpstr>
      <vt:lpstr>Dropout</vt:lpstr>
      <vt:lpstr>انتقال یادگیری (Transfer Learning)</vt:lpstr>
      <vt:lpstr>انتقال یادگیری (Transfer Learning)</vt:lpstr>
      <vt:lpstr>انتقال یادگیری (Transfer Learning)</vt:lpstr>
      <vt:lpstr> پایان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آموزش</dc:title>
  <dc:creator>Sahandar</dc:creator>
  <cp:lastModifiedBy>Saeed Mohagheghi</cp:lastModifiedBy>
  <cp:revision>154</cp:revision>
  <dcterms:created xsi:type="dcterms:W3CDTF">2014-04-19T07:31:23Z</dcterms:created>
  <dcterms:modified xsi:type="dcterms:W3CDTF">2019-12-30T17:32:02Z</dcterms:modified>
</cp:coreProperties>
</file>