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7"/>
  </p:notesMasterIdLst>
  <p:sldIdLst>
    <p:sldId id="311" r:id="rId2"/>
    <p:sldId id="287" r:id="rId3"/>
    <p:sldId id="298" r:id="rId4"/>
    <p:sldId id="300" r:id="rId5"/>
    <p:sldId id="302" r:id="rId6"/>
    <p:sldId id="305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307" r:id="rId15"/>
    <p:sldId id="310" r:id="rId16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8"/>
      <p: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B Nazanin" panose="00000400000000000000" pitchFamily="2" charset="-78"/>
      <p:regular r:id="rId22"/>
      <p:bold r:id="rId23"/>
    </p:embeddedFont>
    <p:embeddedFont>
      <p:font typeface="B Mitra" panose="00000400000000000000" pitchFamily="2" charset="-78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71" autoAdjust="0"/>
  </p:normalViewPr>
  <p:slideViewPr>
    <p:cSldViewPr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656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3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219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97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4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as/stanford_dl_ex" TargetMode="External"/><Relationship Id="rId2" Type="http://schemas.openxmlformats.org/officeDocument/2006/relationships/hyperlink" Target="http://ufldl.stanford.edu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vadlc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course.fast.a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dymecy/awesome-deeplearning-resour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introduction-tensorflow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acity.com/course/deep-learning--ud73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gnitiveclass.ai/courses/introduction-deep-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s224d.stanford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328" y="4052601"/>
            <a:ext cx="7772400" cy="505330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dirty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زمستان 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8485" y="2983882"/>
            <a:ext cx="272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معرفی </a:t>
            </a:r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منابع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یادگیری 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68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1"/>
            <a:ext cx="7924800" cy="339447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ماشین و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ufldl.stanford.edu/tutorial/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Matlab</a:t>
            </a:r>
            <a:r>
              <a:rPr lang="en-US" sz="2000" dirty="0" smtClean="0">
                <a:solidFill>
                  <a:srgbClr val="002060"/>
                </a:solidFill>
              </a:rPr>
              <a:t> Codes: </a:t>
            </a:r>
            <a:r>
              <a:rPr lang="en-US" sz="24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US" sz="2400" dirty="0">
                <a:solidFill>
                  <a:srgbClr val="002060"/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rgbClr val="002060"/>
                </a:solidFill>
                <a:hlinkClick r:id="rId3"/>
              </a:rPr>
              <a:t>github.com/amaas/stanford_dl_ex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یادگیری بدون نظارت، شبکه‌های عصبی و یادگیری عمیق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90950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آمستردام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/>
              <a:t>آموزش جامع یادگیری عمیق</a:t>
            </a:r>
            <a:br>
              <a:rPr lang="fa-IR" sz="2800" dirty="0" smtClean="0"/>
            </a:br>
            <a:r>
              <a:rPr lang="fa-IR" sz="2000" dirty="0" smtClean="0"/>
              <a:t>دوره کارشناسی ارشد دانشگاه آمستردام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hlinkClick r:id="rId2"/>
              </a:rPr>
              <a:t>http://uvadlc.github.io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algn="r" rtl="1">
              <a:lnSpc>
                <a:spcPct val="150000"/>
              </a:lnSpc>
            </a:pPr>
            <a:r>
              <a:rPr lang="fa-IR" sz="2400" dirty="0"/>
              <a:t>ویدیو + </a:t>
            </a:r>
            <a:r>
              <a:rPr lang="fa-IR" sz="2400" dirty="0" smtClean="0"/>
              <a:t>اسلاید</a:t>
            </a:r>
            <a:endParaRPr lang="en-US" sz="2400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7292" r="4918" b="8173"/>
          <a:stretch/>
        </p:blipFill>
        <p:spPr>
          <a:xfrm>
            <a:off x="685800" y="4001839"/>
            <a:ext cx="5029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دانشگاه </a:t>
            </a:r>
            <a:r>
              <a:rPr lang="en-US" sz="2800" b="1" dirty="0"/>
              <a:t>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0"/>
            <a:ext cx="77724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کتاب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http://www.deeplearningbook.org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/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آکادمیک یادگیری ماشین و یادگیری عمیق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884169"/>
            <a:ext cx="3629025" cy="1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دانشگاه سان فرانسیسکو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8486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 یادگیری عمیق برای برنامه‌نویسان</a:t>
            </a: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http://course.fast.ai/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دوره‌های کوتاه </a:t>
            </a:r>
            <a:r>
              <a:rPr lang="fa-IR" sz="2400" dirty="0">
                <a:solidFill>
                  <a:srgbClr val="002060"/>
                </a:solidFill>
              </a:rPr>
              <a:t>یادگیری عمیق </a:t>
            </a:r>
            <a:r>
              <a:rPr lang="fa-IR" sz="2400" dirty="0" smtClean="0">
                <a:solidFill>
                  <a:srgbClr val="002060"/>
                </a:solidFill>
              </a:rPr>
              <a:t>+ کدنویسی با پایتون (</a:t>
            </a:r>
            <a:r>
              <a:rPr lang="en-US" sz="2400" dirty="0" err="1" smtClean="0">
                <a:solidFill>
                  <a:srgbClr val="002060"/>
                </a:solidFill>
              </a:rPr>
              <a:t>PyTorch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3661161"/>
            <a:ext cx="4538480" cy="11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b="1" dirty="0" smtClean="0"/>
              <a:t>لیست </a:t>
            </a:r>
            <a:r>
              <a:rPr lang="fa-IR" sz="2800" b="1" dirty="0" smtClean="0"/>
              <a:t>مقالات و منابع یادگیری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600" dirty="0" smtClean="0">
                <a:solidFill>
                  <a:srgbClr val="002060"/>
                </a:solidFill>
              </a:rPr>
              <a:t>فهرست مقالات معتبر و رفرنس‌های اصلی حوزه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https://github.com/endymecy/awesome-deeplearning-resources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دسته‌بندی موضوعی و به تفکیک سال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لینک فایل </a:t>
            </a:r>
            <a:r>
              <a:rPr lang="en-US" sz="1600" dirty="0" smtClean="0">
                <a:solidFill>
                  <a:srgbClr val="002060"/>
                </a:solidFill>
              </a:rPr>
              <a:t>PDF</a:t>
            </a:r>
            <a:r>
              <a:rPr lang="fa-IR" sz="1600" dirty="0" smtClean="0">
                <a:solidFill>
                  <a:srgbClr val="002060"/>
                </a:solidFill>
              </a:rPr>
              <a:t> </a:t>
            </a:r>
            <a:r>
              <a:rPr lang="fa-IR" sz="2400" dirty="0" smtClean="0">
                <a:solidFill>
                  <a:srgbClr val="002060"/>
                </a:solidFill>
              </a:rPr>
              <a:t>مقالات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34519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معرفی منابع یادگیری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دوره‌های آموزشی اینترنتی </a:t>
            </a:r>
            <a:r>
              <a:rPr lang="fa-IR" sz="2400" dirty="0" smtClean="0">
                <a:solidFill>
                  <a:srgbClr val="002060"/>
                </a:solidFill>
              </a:rPr>
              <a:t>معتبر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دوره‌های آموزشی دانشگاه‌های معتبر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مقالات معتبر حوزه یادگیری عمیق</a:t>
            </a:r>
            <a:endParaRPr lang="fa-IR" sz="2400" dirty="0">
              <a:solidFill>
                <a:srgbClr val="002060"/>
              </a:solidFill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/>
              <a:t>سایت </a:t>
            </a:r>
            <a:r>
              <a:rPr lang="en-US" sz="2800" b="1" dirty="0"/>
              <a:t>Coursera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ویدیویی رایگان (</a:t>
            </a:r>
            <a:r>
              <a:rPr lang="en-US" sz="2400" dirty="0" smtClean="0">
                <a:solidFill>
                  <a:srgbClr val="002060"/>
                </a:solidFill>
              </a:rPr>
              <a:t>audit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اعطای مدرک معتبر (غیر رایگان)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اپلیکیشن موبایل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54239"/>
            <a:ext cx="2607942" cy="685800"/>
            <a:chOff x="228600" y="4214587"/>
            <a:chExt cx="2607942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5688" y="4243257"/>
              <a:ext cx="1910854" cy="6458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14587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1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سایت </a:t>
            </a:r>
            <a:r>
              <a:rPr lang="en-US" sz="2800" b="1" dirty="0" smtClean="0"/>
              <a:t>Coursera</a:t>
            </a:r>
            <a:endParaRPr lang="fa-IR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0579"/>
            <a:ext cx="7658100" cy="2686050"/>
          </a:xfrm>
        </p:spPr>
        <p:txBody>
          <a:bodyPr>
            <a:normAutofit fontScale="85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Andrew Ng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fa-IR" sz="24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https</a:t>
            </a:r>
            <a:r>
              <a:rPr lang="en-US" sz="2000" dirty="0">
                <a:solidFill>
                  <a:srgbClr val="002060"/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www.coursera.org/specializations/deep-learning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شامل 5 دوره آموزشی مستقل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 کوتاه آموزش تنسورفلو </a:t>
            </a:r>
            <a:r>
              <a:rPr lang="en-US" sz="2400" dirty="0" smtClean="0">
                <a:solidFill>
                  <a:srgbClr val="002060"/>
                </a:solidFill>
              </a:rPr>
              <a:t>TensorFlow</a:t>
            </a:r>
            <a:r>
              <a:rPr lang="fa-IR" sz="2400" dirty="0" smtClean="0">
                <a:solidFill>
                  <a:srgbClr val="002060"/>
                </a:solidFill>
              </a:rPr>
              <a:t> و </a:t>
            </a:r>
            <a:r>
              <a:rPr lang="en-US" sz="2400" dirty="0" smtClean="0">
                <a:solidFill>
                  <a:srgbClr val="002060"/>
                </a:solidFill>
              </a:rPr>
              <a:t>Keras</a:t>
            </a:r>
            <a:r>
              <a:rPr lang="fa-IR" sz="2400" dirty="0" smtClean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002060"/>
                </a:solidFill>
              </a:rPr>
              <a:t>Laurence </a:t>
            </a:r>
            <a:r>
              <a:rPr lang="en-US" sz="2400" dirty="0" err="1">
                <a:solidFill>
                  <a:srgbClr val="002060"/>
                </a:solidFill>
              </a:rPr>
              <a:t>Moroney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100" dirty="0" smtClean="0">
                <a:hlinkClick r:id="rId3"/>
              </a:rPr>
              <a:t>https</a:t>
            </a:r>
            <a:r>
              <a:rPr lang="en-US" sz="2100" dirty="0">
                <a:hlinkClick r:id="rId3"/>
              </a:rPr>
              <a:t>://www.coursera.org/learn/introduction-tensorflow/</a:t>
            </a:r>
            <a:endParaRPr lang="en-US" sz="2100" dirty="0" smtClean="0">
              <a:solidFill>
                <a:srgbClr val="002060"/>
              </a:solidFill>
            </a:endParaRPr>
          </a:p>
          <a:p>
            <a:pPr marL="0" indent="0" algn="r" rtl="1">
              <a:buNone/>
            </a:pP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4154239"/>
            <a:ext cx="2607942" cy="685800"/>
            <a:chOff x="228600" y="4214587"/>
            <a:chExt cx="2607942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5688" y="4243257"/>
              <a:ext cx="1910854" cy="6458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14587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6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سایت </a:t>
            </a:r>
            <a:r>
              <a:rPr lang="en-US" sz="2800" b="1" dirty="0" err="1"/>
              <a:t>Udacity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3950"/>
            <a:ext cx="80772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 یادگیری عمیق </a:t>
            </a:r>
            <a:r>
              <a:rPr lang="en-US" sz="2800" dirty="0" smtClean="0">
                <a:solidFill>
                  <a:srgbClr val="002060"/>
                </a:solidFill>
              </a:rPr>
              <a:t>Google</a:t>
            </a:r>
            <a:endParaRPr lang="fa-IR" sz="28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hlinkClick r:id="rId2"/>
              </a:rPr>
              <a:t>https://www.udacity.com/course/deep-learning--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ud730/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یادگیری عمیق + کدنویسی با </a:t>
            </a:r>
            <a:r>
              <a:rPr lang="en-US" sz="2400" dirty="0" err="1" smtClean="0">
                <a:solidFill>
                  <a:srgbClr val="002060"/>
                </a:solidFill>
              </a:rPr>
              <a:t>TensorFlow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4164879"/>
            <a:ext cx="3047998" cy="5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سایت </a:t>
            </a:r>
            <a:r>
              <a:rPr lang="en-US" sz="2800" b="1" dirty="0" smtClean="0"/>
              <a:t>Cognitive Class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آموزش‌ مفاهیم پایه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hlinkClick r:id="rId2"/>
              </a:rPr>
              <a:t>https://cognitiveclass.ai/courses/introduction-deep-learning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fa-IR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916954"/>
            <a:ext cx="3393658" cy="9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آموزش‌های رایگان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متن + اسلاید + ویدیو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به روز رسانی سالانه دوره‌ها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7611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(</a:t>
            </a:r>
            <a:r>
              <a:rPr lang="en-US" sz="2400" dirty="0" err="1" smtClean="0">
                <a:solidFill>
                  <a:srgbClr val="002060"/>
                </a:solidFill>
              </a:rPr>
              <a:t>Fei-Fei</a:t>
            </a:r>
            <a:r>
              <a:rPr lang="en-US" sz="2400" dirty="0" smtClean="0">
                <a:solidFill>
                  <a:srgbClr val="002060"/>
                </a:solidFill>
              </a:rPr>
              <a:t> Li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http://cs231n.stanford.edu/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تمرکز بر شبکه‌های کانولوشنی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مختصر کدنویسی با پایتون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7611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(</a:t>
            </a:r>
            <a:r>
              <a:rPr lang="en-US" sz="2400" dirty="0">
                <a:solidFill>
                  <a:srgbClr val="002060"/>
                </a:solidFill>
              </a:rPr>
              <a:t>Richard </a:t>
            </a:r>
            <a:r>
              <a:rPr lang="en-US" sz="2400" dirty="0" err="1">
                <a:solidFill>
                  <a:srgbClr val="002060"/>
                </a:solidFill>
              </a:rPr>
              <a:t>Socher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https://cs224d.stanford.edu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تمرکز بر پردازش زبان طبیعی (</a:t>
            </a:r>
            <a:r>
              <a:rPr lang="en-US" sz="2000" dirty="0" smtClean="0">
                <a:solidFill>
                  <a:srgbClr val="002060"/>
                </a:solidFill>
              </a:rPr>
              <a:t>NLP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کدنویسی با </a:t>
            </a:r>
            <a:r>
              <a:rPr lang="en-US" sz="2000" dirty="0" err="1" smtClean="0">
                <a:solidFill>
                  <a:srgbClr val="002060"/>
                </a:solidFill>
              </a:rPr>
              <a:t>Tensorflow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4078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23C3AB-AD49-4941-88C5-ED87FCF3A520}" vid="{A7F45491-CBC4-4C40-989C-C7AA4EFCB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1148</TotalTime>
  <Words>291</Words>
  <Application>Microsoft Office PowerPoint</Application>
  <PresentationFormat>On-screen Show (16:9)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Franklin Gothic Book</vt:lpstr>
      <vt:lpstr>Times New Roman</vt:lpstr>
      <vt:lpstr>Tahoma</vt:lpstr>
      <vt:lpstr>B Nazanin</vt:lpstr>
      <vt:lpstr>Arial</vt:lpstr>
      <vt:lpstr>B Mitra</vt:lpstr>
      <vt:lpstr>Theme1</vt:lpstr>
      <vt:lpstr> سعید محققی / دانشگاه شاهد / زمستان 1398</vt:lpstr>
      <vt:lpstr>معرفی منابع یادگیری</vt:lpstr>
      <vt:lpstr>سایت Coursera</vt:lpstr>
      <vt:lpstr>سایت Coursera</vt:lpstr>
      <vt:lpstr>سایت Udacity</vt:lpstr>
      <vt:lpstr>سایت Cognitive Class</vt:lpstr>
      <vt:lpstr>دانشگاه استنفورد</vt:lpstr>
      <vt:lpstr>دانشگاه استنفورد</vt:lpstr>
      <vt:lpstr>دانشگاه استنفورد</vt:lpstr>
      <vt:lpstr>دانشگاه استنفورد</vt:lpstr>
      <vt:lpstr>دانشگاه آمستردام</vt:lpstr>
      <vt:lpstr>دانشگاه MIT</vt:lpstr>
      <vt:lpstr>دانشگاه سان فرانسیسکو</vt:lpstr>
      <vt:lpstr>لیست مقالات و منابع یادگیری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Saeed Mohagheghi</cp:lastModifiedBy>
  <cp:revision>142</cp:revision>
  <dcterms:created xsi:type="dcterms:W3CDTF">2014-04-19T07:31:23Z</dcterms:created>
  <dcterms:modified xsi:type="dcterms:W3CDTF">2020-01-06T18:46:21Z</dcterms:modified>
</cp:coreProperties>
</file>