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1851"/>
    <a:srgbClr val="FC5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D733-406D-184C-0550-824EEB6B2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68A26-8ECB-D0C6-17F8-739320DBA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53073-587A-DD1D-8E99-ACE62BA0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D3F-EC2A-4036-8227-E5E61C10DAC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27EA9-5CDA-978C-9C7B-EB8CAA70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74BF4-62AE-6003-A9C2-2C78ADD3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8495-77A6-4354-B9B4-2CABAF813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63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017B-4DA5-87FB-0BE2-2194EF86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0B3D4-95BB-93D1-8629-F4A1C136C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A8004-D4D4-BDB0-6D6E-28B80375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D3F-EC2A-4036-8227-E5E61C10DAC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92323-0C54-AB23-1C3E-4864AED9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C1022-0A1D-FCFA-FE0C-58C3CBBA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8495-77A6-4354-B9B4-2CABAF813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89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A12C7-ADE6-3CDE-1FB2-8D984DB9A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C735F-3DAB-15B0-52CF-217DE0260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D59EB-C123-DBFB-4999-30C45CFA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D3F-EC2A-4036-8227-E5E61C10DAC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B6611-E6B2-7CCB-E254-7D940C89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56720-B719-262B-6128-4E3383CC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8495-77A6-4354-B9B4-2CABAF813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56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5BEF-5407-2EA2-0055-0FFF527B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8A272-DF6F-0DAC-F53D-E7DA6B10F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D22A0-0D9E-CED4-4CC1-6DF9D575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D3F-EC2A-4036-8227-E5E61C10DAC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D0A49-6B13-7CA6-5872-A9C4D4A8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E833E-378A-0921-36A9-B4B41915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8495-77A6-4354-B9B4-2CABAF813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0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1E27-CF1D-9181-2F1E-E501D46A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344AF-4C40-ECEC-D704-DD885936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EB9B7-CBF8-4541-D5E9-86EC95AA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D3F-EC2A-4036-8227-E5E61C10DAC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42624-B157-BE01-170C-DC83BB67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E596-DFAD-149F-356C-807B4B05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8495-77A6-4354-B9B4-2CABAF813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15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14D5-630C-942B-465B-73BFEB65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8D143-0543-AF15-D7AC-AA6062DDF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32FE0-04AF-4C92-B1FA-16716F45C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C4911-02D0-9F75-84C1-80B4D3D1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D3F-EC2A-4036-8227-E5E61C10DAC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5093A-B5AF-A61C-6395-8ED32323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E7E8E-B0BA-6708-033D-53489FD8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8495-77A6-4354-B9B4-2CABAF813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43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1136-E8D1-D190-F139-79BB0BC5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DE493-E3A2-C769-02AD-D4761D5C6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9A74D-04DE-D088-3E22-F498246AC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28CF2-4EB1-9F9B-5450-A04280AB3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5A9D3-D3B0-3D04-9304-D50AA006B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D27B4-4902-4E8A-2414-AA3F57A0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D3F-EC2A-4036-8227-E5E61C10DAC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C9E4A-23F9-8C7B-7C2D-ABB7DBEA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F7BC56-492B-52F5-E52D-D2F419E0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8495-77A6-4354-B9B4-2CABAF813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210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1B19-1D18-4D96-302F-BDA2D9DE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B17BC-D703-1426-DFB5-0D1803CC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D3F-EC2A-4036-8227-E5E61C10DAC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7EA16-7F16-44A8-89CC-AEA935CF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1E25A-7C37-D111-3209-A800C79E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8495-77A6-4354-B9B4-2CABAF813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3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03FB9-57F0-B698-7967-419F9C89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D3F-EC2A-4036-8227-E5E61C10DAC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6F43A-4CBA-845C-A396-CD608A53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83809-DDAB-9456-DB4C-EBC5A493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8495-77A6-4354-B9B4-2CABAF813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FD7A1-D358-2CE2-48B1-A31B1A09D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C941F-BF3D-1853-1E5F-C1EDB5C93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B31B3-3653-E611-579B-A253F5378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3139F-119E-5568-F530-1BCAD8D0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D3F-EC2A-4036-8227-E5E61C10DAC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37897-B1F8-754E-EE28-F98933F8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2F383-06C3-DF12-4ED1-45B2B89D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8495-77A6-4354-B9B4-2CABAF813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69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C911-896A-E00B-C9B0-64C770D30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5FF7D-4A87-8ECE-643D-0B8C6E703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68DF0-E7B0-0EC8-F763-C4CB6FEB4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C4AF8-03F0-7B3C-2BC4-613E35E8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CAD3F-EC2A-4036-8227-E5E61C10DAC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59553-4D5C-560E-CFC5-6B3CA1D7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CCA4D-2B06-EC79-7128-F2D7560C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18495-77A6-4354-B9B4-2CABAF813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56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3418E-EFAF-9256-E7B4-2B8F9B4B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3F46-9D4A-4318-D3D4-F8E9465E9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C4B3D-CC76-817B-B69C-F9DEBE7C7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CAD3F-EC2A-4036-8227-E5E61C10DAC3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40553-4C31-5D08-23E4-C8A760A04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D3F71-D350-7049-64BF-7D3AA93A1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18495-77A6-4354-B9B4-2CABAF813B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06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842A71-67F6-E73A-1B02-C7A41EE06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15" y="876300"/>
            <a:ext cx="4867275" cy="2552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8E214B-0942-4152-84F8-7A744D47889C}"/>
              </a:ext>
            </a:extLst>
          </p:cNvPr>
          <p:cNvSpPr/>
          <p:nvPr/>
        </p:nvSpPr>
        <p:spPr>
          <a:xfrm>
            <a:off x="5884606" y="294968"/>
            <a:ext cx="4011562" cy="2552700"/>
          </a:xfrm>
          <a:prstGeom prst="rect">
            <a:avLst/>
          </a:prstGeom>
          <a:solidFill>
            <a:srgbClr val="FC55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21B71C-75B2-FB69-8369-BBA957B73592}"/>
              </a:ext>
            </a:extLst>
          </p:cNvPr>
          <p:cNvSpPr/>
          <p:nvPr/>
        </p:nvSpPr>
        <p:spPr>
          <a:xfrm>
            <a:off x="7138219" y="3849329"/>
            <a:ext cx="4011562" cy="2109019"/>
          </a:xfrm>
          <a:prstGeom prst="rect">
            <a:avLst/>
          </a:prstGeom>
          <a:solidFill>
            <a:srgbClr val="8818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B336DF-D106-FF71-5437-A430584ED1D8}"/>
              </a:ext>
            </a:extLst>
          </p:cNvPr>
          <p:cNvSpPr txBox="1"/>
          <p:nvPr/>
        </p:nvSpPr>
        <p:spPr>
          <a:xfrm>
            <a:off x="8421328" y="4534506"/>
            <a:ext cx="165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#881851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A04DB1-ED9A-20D3-74D6-18871F1074E1}"/>
              </a:ext>
            </a:extLst>
          </p:cNvPr>
          <p:cNvSpPr txBox="1"/>
          <p:nvPr/>
        </p:nvSpPr>
        <p:spPr>
          <a:xfrm>
            <a:off x="6828503" y="1278930"/>
            <a:ext cx="1651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#FC552F</a:t>
            </a:r>
          </a:p>
        </p:txBody>
      </p:sp>
    </p:spTree>
    <p:extLst>
      <p:ext uri="{BB962C8B-B14F-4D97-AF65-F5344CB8AC3E}">
        <p14:creationId xmlns:p14="http://schemas.microsoft.com/office/powerpoint/2010/main" val="200407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7C0EE4-14EA-659C-1823-8AD96E2C7F5A}"/>
              </a:ext>
            </a:extLst>
          </p:cNvPr>
          <p:cNvSpPr/>
          <p:nvPr/>
        </p:nvSpPr>
        <p:spPr>
          <a:xfrm>
            <a:off x="1027471" y="1711427"/>
            <a:ext cx="4178709" cy="1939413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FC552F"/>
              </a:gs>
              <a:gs pos="94000">
                <a:schemeClr val="bg1"/>
              </a:gs>
            </a:gsLst>
            <a:lin ang="108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466D5C-9801-413A-30CB-DA2609829D6F}"/>
              </a:ext>
            </a:extLst>
          </p:cNvPr>
          <p:cNvSpPr/>
          <p:nvPr/>
        </p:nvSpPr>
        <p:spPr>
          <a:xfrm>
            <a:off x="6572865" y="1711427"/>
            <a:ext cx="4178709" cy="1939413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881851"/>
              </a:gs>
              <a:gs pos="94000">
                <a:schemeClr val="bg1"/>
              </a:gs>
            </a:gsLst>
            <a:lin ang="108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63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Daanu Jambigi</dc:creator>
  <cp:lastModifiedBy>Daanu Jambigi</cp:lastModifiedBy>
  <cp:revision>2</cp:revision>
  <dcterms:created xsi:type="dcterms:W3CDTF">2025-02-12T15:28:13Z</dcterms:created>
  <dcterms:modified xsi:type="dcterms:W3CDTF">2025-02-14T16:49:42Z</dcterms:modified>
</cp:coreProperties>
</file>