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71" r:id="rId5"/>
    <p:sldId id="291" r:id="rId6"/>
    <p:sldId id="286" r:id="rId7"/>
    <p:sldId id="272" r:id="rId8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86598" autoAdjust="0"/>
  </p:normalViewPr>
  <p:slideViewPr>
    <p:cSldViewPr snapToGrid="0" snapToObjects="1">
      <p:cViewPr varScale="1">
        <p:scale>
          <a:sx n="101" d="100"/>
          <a:sy n="101" d="100"/>
        </p:scale>
        <p:origin x="1278" y="108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12/18/2024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3931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0567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84692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0494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0784" y="5911532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12/18/2024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156604"/>
            <a:ext cx="9976491" cy="2226389"/>
          </a:xfrm>
        </p:spPr>
        <p:txBody>
          <a:bodyPr>
            <a:noAutofit/>
          </a:bodyPr>
          <a:lstStyle/>
          <a:p>
            <a:r>
              <a:rPr lang="ru-RU" sz="3600" dirty="0"/>
              <a:t>Веб-приложение с использованием </a:t>
            </a:r>
            <a:r>
              <a:rPr lang="en-US" sz="3600" dirty="0"/>
              <a:t>Leaflet</a:t>
            </a:r>
            <a:endParaRPr lang="ru-RU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географии и геоинформационных технологий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Москва, </a:t>
            </a:r>
            <a:r>
              <a:rPr lang="en-US" dirty="0"/>
              <a:t>1</a:t>
            </a:r>
            <a:r>
              <a:rPr lang="ru-RU" dirty="0"/>
              <a:t>8</a:t>
            </a:r>
            <a:r>
              <a:rPr lang="en-US" dirty="0"/>
              <a:t> </a:t>
            </a:r>
            <a:r>
              <a:rPr lang="ru-RU" dirty="0"/>
              <a:t>декабря 202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7967" y="4824914"/>
            <a:ext cx="9677414" cy="652860"/>
          </a:xfrm>
        </p:spPr>
        <p:txBody>
          <a:bodyPr>
            <a:normAutofit/>
          </a:bodyPr>
          <a:lstStyle/>
          <a:p>
            <a:r>
              <a:rPr lang="ru-RU" dirty="0"/>
              <a:t>Сазанаков Данил Васильевич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4824" y="1794294"/>
            <a:ext cx="11258551" cy="221573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Leaflet</a:t>
            </a:r>
            <a:r>
              <a:rPr lang="en-US" sz="2000" dirty="0"/>
              <a:t> </a:t>
            </a:r>
            <a:r>
              <a:rPr lang="ru-RU" sz="2000" dirty="0"/>
              <a:t>– </a:t>
            </a:r>
            <a:r>
              <a:rPr lang="en-US" sz="2000" dirty="0"/>
              <a:t>JS-</a:t>
            </a:r>
            <a:r>
              <a:rPr lang="ru-RU" sz="2000" dirty="0"/>
              <a:t>библиотека с открытым исходным кодом для создания интерактивных карт</a:t>
            </a:r>
            <a:r>
              <a:rPr lang="en-US" sz="2000" dirty="0"/>
              <a:t>. </a:t>
            </a:r>
            <a:r>
              <a:rPr lang="ru-RU" sz="2000" dirty="0"/>
              <a:t>Карты эффективно работают на основных настольных и мобильных платформах, имеет множество плагинов, простой в использовании API.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2AFCF273-F528-45B4-AFD9-5AD6436CC535}"/>
              </a:ext>
            </a:extLst>
          </p:cNvPr>
          <p:cNvSpPr txBox="1">
            <a:spLocks/>
          </p:cNvSpPr>
          <p:nvPr/>
        </p:nvSpPr>
        <p:spPr>
          <a:xfrm>
            <a:off x="3459162" y="548720"/>
            <a:ext cx="2372295" cy="4081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Детектирование и исследование атмосферных рек</a:t>
            </a:r>
            <a:endParaRPr lang="ru-RU" dirty="0"/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6CB78D06-C650-4C65-A4AE-457667E271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dirty="0"/>
              <a:t>Факультет географии и геоинформационных технологий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D66415-9F6E-4B9B-A22F-82B90C372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3098728"/>
            <a:ext cx="9358893" cy="349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1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89517"/>
            <a:ext cx="5245561" cy="338338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Базовые карты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800" dirty="0" err="1"/>
              <a:t>Преднастроенные</a:t>
            </a:r>
            <a:endParaRPr lang="ru-RU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800" dirty="0" err="1"/>
              <a:t>Кастомные</a:t>
            </a:r>
            <a:r>
              <a:rPr lang="ru-RU" sz="1800" dirty="0"/>
              <a:t> (через </a:t>
            </a:r>
            <a:r>
              <a:rPr lang="en-US" sz="1800" dirty="0"/>
              <a:t>TMS, WMS</a:t>
            </a:r>
            <a:r>
              <a:rPr lang="ru-RU" sz="1800" dirty="0"/>
              <a:t>)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Точки, линии, полигоны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Маркеры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Растры (через плагины)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географии и геоинформационных технологий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372295" cy="408109"/>
          </a:xfrm>
        </p:spPr>
        <p:txBody>
          <a:bodyPr/>
          <a:lstStyle/>
          <a:p>
            <a:r>
              <a:rPr lang="ru-RU" sz="1000" dirty="0"/>
              <a:t>Детектирование и исследование атмосферных рек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Заголовок 2">
            <a:extLst>
              <a:ext uri="{FF2B5EF4-FFF2-40B4-BE49-F238E27FC236}">
                <a16:creationId xmlns:a16="http://schemas.microsoft.com/office/drawing/2014/main" id="{545D9AEF-A491-432F-8648-F9F70358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5424378" cy="777025"/>
          </a:xfrm>
        </p:spPr>
        <p:txBody>
          <a:bodyPr>
            <a:noAutofit/>
          </a:bodyPr>
          <a:lstStyle/>
          <a:p>
            <a:r>
              <a:rPr lang="ru-RU" dirty="0"/>
              <a:t>Доступные виды представления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266132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Folium</a:t>
            </a:r>
            <a:endParaRPr lang="ru-RU" sz="32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447925"/>
            <a:ext cx="4938603" cy="3324972"/>
          </a:xfrm>
        </p:spPr>
        <p:txBody>
          <a:bodyPr>
            <a:normAutofit/>
          </a:bodyPr>
          <a:lstStyle/>
          <a:p>
            <a:r>
              <a:rPr lang="ru-RU" sz="2000" dirty="0"/>
              <a:t>Упрощает работу с </a:t>
            </a:r>
            <a:r>
              <a:rPr lang="en-US" sz="2000" dirty="0"/>
              <a:t>leaflet </a:t>
            </a:r>
            <a:r>
              <a:rPr lang="ru-RU" sz="2000" dirty="0"/>
              <a:t>путем использования </a:t>
            </a:r>
            <a:r>
              <a:rPr lang="en-US" sz="2000" dirty="0"/>
              <a:t>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Интеграция с </a:t>
            </a:r>
            <a:r>
              <a:rPr lang="en-US" sz="2000" dirty="0" err="1"/>
              <a:t>geopandas</a:t>
            </a:r>
            <a:r>
              <a:rPr lang="ru-RU" sz="2000" dirty="0"/>
              <a:t>, </a:t>
            </a:r>
            <a:r>
              <a:rPr lang="en-US" sz="2000" dirty="0" err="1"/>
              <a:t>rasterio</a:t>
            </a:r>
            <a:r>
              <a:rPr lang="en-US" sz="2000" dirty="0"/>
              <a:t>, matplotlib</a:t>
            </a:r>
            <a:r>
              <a:rPr lang="ru-RU" sz="2000" dirty="0"/>
              <a:t> и другими библиотеками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Сохранение в </a:t>
            </a:r>
            <a:r>
              <a:rPr lang="en-US" sz="2000" dirty="0"/>
              <a:t>html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Использование для веб-приложений через </a:t>
            </a:r>
            <a:r>
              <a:rPr lang="en-US" sz="2000" dirty="0"/>
              <a:t>flask </a:t>
            </a:r>
            <a:r>
              <a:rPr lang="ru-RU" sz="2000" dirty="0"/>
              <a:t>или </a:t>
            </a:r>
            <a:r>
              <a:rPr lang="en-US" sz="2000" dirty="0" err="1"/>
              <a:t>streamlit</a:t>
            </a:r>
            <a:endParaRPr lang="en-US" sz="20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F1FBCF99-C0F0-45E7-B00E-F9078D17EB0E}"/>
              </a:ext>
            </a:extLst>
          </p:cNvPr>
          <p:cNvSpPr txBox="1">
            <a:spLocks/>
          </p:cNvSpPr>
          <p:nvPr/>
        </p:nvSpPr>
        <p:spPr>
          <a:xfrm>
            <a:off x="3459162" y="548720"/>
            <a:ext cx="2372295" cy="4081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Детектирование и исследование атмосферных рек</a:t>
            </a:r>
            <a:endParaRPr lang="ru-RU" dirty="0"/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0C3451FB-E24C-4555-905F-4444E43EBF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dirty="0"/>
              <a:t>Факультет географии и геоинформационных технологий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46FFDE-720A-41C0-A0A0-6D5AF461C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4" y="1816372"/>
            <a:ext cx="5724989" cy="63155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5D7348-444A-43FA-AB0F-D6BA72D43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324" y="2722480"/>
            <a:ext cx="5724989" cy="377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2682</TotalTime>
  <Words>140</Words>
  <Application>Microsoft Office PowerPoint</Application>
  <PresentationFormat>Широкоэкранный</PresentationFormat>
  <Paragraphs>27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HSE Sans</vt:lpstr>
      <vt:lpstr>Office Theme</vt:lpstr>
      <vt:lpstr>Веб-приложение с использованием Leaflet</vt:lpstr>
      <vt:lpstr>Презентация PowerPoint</vt:lpstr>
      <vt:lpstr>Доступные виды представления данных</vt:lpstr>
      <vt:lpstr>Folium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Danil Sazanakov</cp:lastModifiedBy>
  <cp:revision>73</cp:revision>
  <cp:lastPrinted>2021-11-11T13:08:42Z</cp:lastPrinted>
  <dcterms:created xsi:type="dcterms:W3CDTF">2021-11-11T08:52:47Z</dcterms:created>
  <dcterms:modified xsi:type="dcterms:W3CDTF">2024-12-18T16:44:34Z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