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0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2786B-759C-5CB5-0960-ECD4CE0DB644}" v="689" dt="2022-05-04T19:54:25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 Димитров Георгиев" userId="S::viktordg@office365student.uni-sofia.bg::8f6304bd-5a25-4c7d-b7ff-899289f9b895" providerId="AD" clId="Web-{4262786B-759C-5CB5-0960-ECD4CE0DB644}"/>
    <pc:docChg chg="addSld delSld modSld addMainMaster delMainMaster">
      <pc:chgData name="Виктор Димитров Георгиев" userId="S::viktordg@office365student.uni-sofia.bg::8f6304bd-5a25-4c7d-b7ff-899289f9b895" providerId="AD" clId="Web-{4262786B-759C-5CB5-0960-ECD4CE0DB644}" dt="2022-05-04T19:54:33.626" v="652"/>
      <pc:docMkLst>
        <pc:docMk/>
      </pc:docMkLst>
      <pc:sldChg chg="addSp modSp mod setBg modClrScheme addAnim chgLayout">
        <pc:chgData name="Виктор Димитров Георгиев" userId="S::viktordg@office365student.uni-sofia.bg::8f6304bd-5a25-4c7d-b7ff-899289f9b895" providerId="AD" clId="Web-{4262786B-759C-5CB5-0960-ECD4CE0DB644}" dt="2022-05-04T14:35:26.676" v="83"/>
        <pc:sldMkLst>
          <pc:docMk/>
          <pc:sldMk cId="0" sldId="256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35:26.676" v="82"/>
          <ac:spMkLst>
            <pc:docMk/>
            <pc:sldMk cId="0" sldId="256"/>
            <ac:spMk id="64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35:26.676" v="82"/>
          <ac:spMkLst>
            <pc:docMk/>
            <pc:sldMk cId="0" sldId="256"/>
            <ac:spMk id="65" creationId="{00000000-0000-0000-0000-000000000000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4:35:26.676" v="82"/>
          <ac:spMkLst>
            <pc:docMk/>
            <pc:sldMk cId="0" sldId="256"/>
            <ac:spMk id="70" creationId="{8D62164E-4528-40DB-BC26-D6DDE216A059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4:35:26.676" v="82"/>
          <ac:spMkLst>
            <pc:docMk/>
            <pc:sldMk cId="0" sldId="256"/>
            <ac:spMk id="72" creationId="{F30007FA-C6A2-43A0-8045-7016AEF81713}"/>
          </ac:spMkLst>
        </pc:spChg>
      </pc:sldChg>
      <pc:sldChg chg="addSp delSp modSp mod setBg modClrScheme chgLayout">
        <pc:chgData name="Виктор Димитров Георгиев" userId="S::viktordg@office365student.uni-sofia.bg::8f6304bd-5a25-4c7d-b7ff-899289f9b895" providerId="AD" clId="Web-{4262786B-759C-5CB5-0960-ECD4CE0DB644}" dt="2022-05-04T14:35:06.175" v="81"/>
        <pc:sldMkLst>
          <pc:docMk/>
          <pc:sldMk cId="0" sldId="257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35:06.175" v="81"/>
          <ac:spMkLst>
            <pc:docMk/>
            <pc:sldMk cId="0" sldId="257"/>
            <ac:spMk id="70" creationId="{00000000-0000-0000-0000-000000000000}"/>
          </ac:spMkLst>
        </pc:spChg>
        <pc:spChg chg="add del mod ord">
          <ac:chgData name="Виктор Димитров Георгиев" userId="S::viktordg@office365student.uni-sofia.bg::8f6304bd-5a25-4c7d-b7ff-899289f9b895" providerId="AD" clId="Web-{4262786B-759C-5CB5-0960-ECD4CE0DB644}" dt="2022-05-04T14:35:06.175" v="81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35:06.081" v="80"/>
          <ac:spMkLst>
            <pc:docMk/>
            <pc:sldMk cId="0" sldId="257"/>
            <ac:spMk id="77" creationId="{D0672142-94D6-400E-B188-309B101D8BEB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35:06.081" v="80"/>
          <ac:spMkLst>
            <pc:docMk/>
            <pc:sldMk cId="0" sldId="257"/>
            <ac:spMk id="79" creationId="{C127259A-B804-4AD2-9BC6-66F7BB218575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4:35:06.175" v="81"/>
          <ac:spMkLst>
            <pc:docMk/>
            <pc:sldMk cId="0" sldId="257"/>
            <ac:spMk id="83" creationId="{7E475056-B0EB-44BE-8568-61ABEFB2E99D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4:35:06.175" v="81"/>
          <ac:spMkLst>
            <pc:docMk/>
            <pc:sldMk cId="0" sldId="257"/>
            <ac:spMk id="85" creationId="{E82ABBDC-7A44-4AE8-A04F-B5495481B9F2}"/>
          </ac:spMkLst>
        </pc:spChg>
        <pc:graphicFrameChg chg="add del">
          <ac:chgData name="Виктор Димитров Георгиев" userId="S::viktordg@office365student.uni-sofia.bg::8f6304bd-5a25-4c7d-b7ff-899289f9b895" providerId="AD" clId="Web-{4262786B-759C-5CB5-0960-ECD4CE0DB644}" dt="2022-05-04T14:34:55.033" v="78"/>
          <ac:graphicFrameMkLst>
            <pc:docMk/>
            <pc:sldMk cId="0" sldId="257"/>
            <ac:graphicFrameMk id="73" creationId="{B195724B-21E8-8C5C-7E97-7E6FD1A7772E}"/>
          </ac:graphicFrameMkLst>
        </pc:graphicFrameChg>
        <pc:graphicFrameChg chg="add del">
          <ac:chgData name="Виктор Димитров Георгиев" userId="S::viktordg@office365student.uni-sofia.bg::8f6304bd-5a25-4c7d-b7ff-899289f9b895" providerId="AD" clId="Web-{4262786B-759C-5CB5-0960-ECD4CE0DB644}" dt="2022-05-04T14:35:06.081" v="80"/>
          <ac:graphicFrameMkLst>
            <pc:docMk/>
            <pc:sldMk cId="0" sldId="257"/>
            <ac:graphicFrameMk id="75" creationId="{7837A784-5CE2-A85E-9148-97AD29076D09}"/>
          </ac:graphicFrameMkLst>
        </pc:graphicFrameChg>
        <pc:graphicFrameChg chg="add">
          <ac:chgData name="Виктор Димитров Георгиев" userId="S::viktordg@office365student.uni-sofia.bg::8f6304bd-5a25-4c7d-b7ff-899289f9b895" providerId="AD" clId="Web-{4262786B-759C-5CB5-0960-ECD4CE0DB644}" dt="2022-05-04T14:35:06.175" v="81"/>
          <ac:graphicFrameMkLst>
            <pc:docMk/>
            <pc:sldMk cId="0" sldId="257"/>
            <ac:graphicFrameMk id="86" creationId="{7E4A088A-26E8-BC04-0349-ADBC105792F7}"/>
          </ac:graphicFrameMkLst>
        </pc:graphicFrameChg>
        <pc:cxnChg chg="add del">
          <ac:chgData name="Виктор Димитров Георгиев" userId="S::viktordg@office365student.uni-sofia.bg::8f6304bd-5a25-4c7d-b7ff-899289f9b895" providerId="AD" clId="Web-{4262786B-759C-5CB5-0960-ECD4CE0DB644}" dt="2022-05-04T14:35:06.081" v="80"/>
          <ac:cxnSpMkLst>
            <pc:docMk/>
            <pc:sldMk cId="0" sldId="257"/>
            <ac:cxnSpMk id="81" creationId="{39B4E8A7-8505-4752-9B81-C739116CE02E}"/>
          </ac:cxnSpMkLst>
        </pc:cxnChg>
        <pc:cxnChg chg="add">
          <ac:chgData name="Виктор Димитров Георгиев" userId="S::viktordg@office365student.uni-sofia.bg::8f6304bd-5a25-4c7d-b7ff-899289f9b895" providerId="AD" clId="Web-{4262786B-759C-5CB5-0960-ECD4CE0DB644}" dt="2022-05-04T14:35:06.175" v="81"/>
          <ac:cxnSpMkLst>
            <pc:docMk/>
            <pc:sldMk cId="0" sldId="257"/>
            <ac:cxnSpMk id="84" creationId="{F2C8E2EC-73A4-48C2-B4D7-D7726BD908EE}"/>
          </ac:cxnSpMkLst>
        </pc:cxnChg>
      </pc:sldChg>
      <pc:sldChg chg="addSp delSp modSp mod setBg modClrScheme setClrOvrMap chgLayout">
        <pc:chgData name="Виктор Димитров Георгиев" userId="S::viktordg@office365student.uni-sofia.bg::8f6304bd-5a25-4c7d-b7ff-899289f9b895" providerId="AD" clId="Web-{4262786B-759C-5CB5-0960-ECD4CE0DB644}" dt="2022-05-04T14:55:31.751" v="284" actId="20577"/>
        <pc:sldMkLst>
          <pc:docMk/>
          <pc:sldMk cId="0" sldId="258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34:20.438" v="71"/>
          <ac:spMkLst>
            <pc:docMk/>
            <pc:sldMk cId="0" sldId="258"/>
            <ac:spMk id="76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55:31.751" v="284" actId="20577"/>
          <ac:spMkLst>
            <pc:docMk/>
            <pc:sldMk cId="0" sldId="258"/>
            <ac:spMk id="77" creationId="{00000000-0000-0000-0000-000000000000}"/>
          </ac:spMkLst>
        </pc:spChg>
        <pc:spChg chg="ord">
          <ac:chgData name="Виктор Димитров Георгиев" userId="S::viktordg@office365student.uni-sofia.bg::8f6304bd-5a25-4c7d-b7ff-899289f9b895" providerId="AD" clId="Web-{4262786B-759C-5CB5-0960-ECD4CE0DB644}" dt="2022-05-04T14:33:48.623" v="64"/>
          <ac:spMkLst>
            <pc:docMk/>
            <pc:sldMk cId="0" sldId="258"/>
            <ac:spMk id="78" creationId="{00000000-0000-0000-0000-000000000000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34:20.438" v="71"/>
          <ac:spMkLst>
            <pc:docMk/>
            <pc:sldMk cId="0" sldId="258"/>
            <ac:spMk id="84" creationId="{F5F28DF4-08D5-4BC4-84A1-C0DCA66F483F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34:20.438" v="71"/>
          <ac:spMkLst>
            <pc:docMk/>
            <pc:sldMk cId="0" sldId="258"/>
            <ac:spMk id="86" creationId="{89AE0452-FADF-4CC9-8A9B-B5393D499F44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34:20.438" v="71"/>
          <ac:spMkLst>
            <pc:docMk/>
            <pc:sldMk cId="0" sldId="258"/>
            <ac:spMk id="91" creationId="{0EF8982E-02F0-4D24-85CB-98DEBCC3226A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34:20.438" v="71"/>
          <ac:spMkLst>
            <pc:docMk/>
            <pc:sldMk cId="0" sldId="258"/>
            <ac:spMk id="93" creationId="{2CB72970-2D5B-4516-9F76-B1220A77B6AB}"/>
          </ac:spMkLst>
        </pc:spChg>
        <pc:picChg chg="mod">
          <ac:chgData name="Виктор Димитров Георгиев" userId="S::viktordg@office365student.uni-sofia.bg::8f6304bd-5a25-4c7d-b7ff-899289f9b895" providerId="AD" clId="Web-{4262786B-759C-5CB5-0960-ECD4CE0DB644}" dt="2022-05-04T14:34:20.438" v="71"/>
          <ac:picMkLst>
            <pc:docMk/>
            <pc:sldMk cId="0" sldId="258"/>
            <ac:picMk id="79" creationId="{00000000-0000-0000-0000-000000000000}"/>
          </ac:picMkLst>
        </pc:picChg>
      </pc:sldChg>
      <pc:sldChg chg="addSp delSp modSp mod setBg modClrScheme modShow chgLayout">
        <pc:chgData name="Виктор Димитров Георгиев" userId="S::viktordg@office365student.uni-sofia.bg::8f6304bd-5a25-4c7d-b7ff-899289f9b895" providerId="AD" clId="Web-{4262786B-759C-5CB5-0960-ECD4CE0DB644}" dt="2022-05-04T14:32:43.525" v="51" actId="1076"/>
        <pc:sldMkLst>
          <pc:docMk/>
          <pc:sldMk cId="0" sldId="259"/>
        </pc:sldMkLst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25:14.341" v="12"/>
          <ac:spMkLst>
            <pc:docMk/>
            <pc:sldMk cId="0" sldId="259"/>
            <ac:spMk id="2" creationId="{7B095143-4660-EB75-7CF3-F5F3416A6123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31:25.974" v="38"/>
          <ac:spMkLst>
            <pc:docMk/>
            <pc:sldMk cId="0" sldId="259"/>
            <ac:spMk id="84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31:25.974" v="38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Виктор Димитров Георгиев" userId="S::viktordg@office365student.uni-sofia.bg::8f6304bd-5a25-4c7d-b7ff-899289f9b895" providerId="AD" clId="Web-{4262786B-759C-5CB5-0960-ECD4CE0DB644}" dt="2022-05-04T14:32:43.525" v="51" actId="1076"/>
          <ac:picMkLst>
            <pc:docMk/>
            <pc:sldMk cId="0" sldId="259"/>
            <ac:picMk id="3" creationId="{8C639089-097F-FB98-1D56-0A4F70FEE908}"/>
          </ac:picMkLst>
        </pc:picChg>
        <pc:picChg chg="del mod">
          <ac:chgData name="Виктор Димитров Георгиев" userId="S::viktordg@office365student.uni-sofia.bg::8f6304bd-5a25-4c7d-b7ff-899289f9b895" providerId="AD" clId="Web-{4262786B-759C-5CB5-0960-ECD4CE0DB644}" dt="2022-05-04T14:31:59.835" v="40"/>
          <ac:picMkLst>
            <pc:docMk/>
            <pc:sldMk cId="0" sldId="259"/>
            <ac:picMk id="86" creationId="{00000000-0000-0000-0000-000000000000}"/>
          </ac:picMkLst>
        </pc:picChg>
      </pc:sldChg>
      <pc:sldChg chg="addSp delSp modSp mod setBg modClrScheme chgLayout">
        <pc:chgData name="Виктор Димитров Георгиев" userId="S::viktordg@office365student.uni-sofia.bg::8f6304bd-5a25-4c7d-b7ff-899289f9b895" providerId="AD" clId="Web-{4262786B-759C-5CB5-0960-ECD4CE0DB644}" dt="2022-05-04T14:53:25.010" v="274"/>
        <pc:sldMkLst>
          <pc:docMk/>
          <pc:sldMk cId="0" sldId="260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53:25.010" v="274"/>
          <ac:spMkLst>
            <pc:docMk/>
            <pc:sldMk cId="0" sldId="260"/>
            <ac:spMk id="91" creationId="{00000000-0000-0000-0000-000000000000}"/>
          </ac:spMkLst>
        </pc:spChg>
        <pc:spChg chg="add del mod ord">
          <ac:chgData name="Виктор Димитров Георгиев" userId="S::viktordg@office365student.uni-sofia.bg::8f6304bd-5a25-4c7d-b7ff-899289f9b895" providerId="AD" clId="Web-{4262786B-759C-5CB5-0960-ECD4CE0DB644}" dt="2022-05-04T14:53:25.010" v="274"/>
          <ac:spMkLst>
            <pc:docMk/>
            <pc:sldMk cId="0" sldId="260"/>
            <ac:spMk id="92" creationId="{00000000-0000-0000-0000-000000000000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3:25.010" v="274"/>
          <ac:spMkLst>
            <pc:docMk/>
            <pc:sldMk cId="0" sldId="260"/>
            <ac:spMk id="97" creationId="{375136A9-49F9-4DA0-A741-F065B0FA091D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3:25.010" v="274"/>
          <ac:spMkLst>
            <pc:docMk/>
            <pc:sldMk cId="0" sldId="260"/>
            <ac:spMk id="99" creationId="{B912F6C7-0423-4B6F-AECE-710C848918FD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3:24.977" v="273"/>
          <ac:spMkLst>
            <pc:docMk/>
            <pc:sldMk cId="0" sldId="260"/>
            <ac:spMk id="107" creationId="{7E475056-B0EB-44BE-8568-61ABEFB2E99D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3:24.977" v="273"/>
          <ac:spMkLst>
            <pc:docMk/>
            <pc:sldMk cId="0" sldId="260"/>
            <ac:spMk id="111" creationId="{E82ABBDC-7A44-4AE8-A04F-B5495481B9F2}"/>
          </ac:spMkLst>
        </pc:spChg>
        <pc:graphicFrameChg chg="add del">
          <ac:chgData name="Виктор Димитров Георгиев" userId="S::viktordg@office365student.uni-sofia.bg::8f6304bd-5a25-4c7d-b7ff-899289f9b895" providerId="AD" clId="Web-{4262786B-759C-5CB5-0960-ECD4CE0DB644}" dt="2022-05-04T14:53:24.977" v="273"/>
          <ac:graphicFrameMkLst>
            <pc:docMk/>
            <pc:sldMk cId="0" sldId="260"/>
            <ac:graphicFrameMk id="103" creationId="{E617506D-4BEB-922F-C103-7BA4C11F8283}"/>
          </ac:graphicFrameMkLst>
        </pc:graphicFrameChg>
        <pc:graphicFrameChg chg="add">
          <ac:chgData name="Виктор Димитров Георгиев" userId="S::viktordg@office365student.uni-sofia.bg::8f6304bd-5a25-4c7d-b7ff-899289f9b895" providerId="AD" clId="Web-{4262786B-759C-5CB5-0960-ECD4CE0DB644}" dt="2022-05-04T14:53:25.010" v="274"/>
          <ac:graphicFrameMkLst>
            <pc:docMk/>
            <pc:sldMk cId="0" sldId="260"/>
            <ac:graphicFrameMk id="113" creationId="{5D3C5525-EE7E-9E36-8687-BF3B90D2C5B5}"/>
          </ac:graphicFrameMkLst>
        </pc:graphicFrameChg>
        <pc:cxnChg chg="add del">
          <ac:chgData name="Виктор Димитров Георгиев" userId="S::viktordg@office365student.uni-sofia.bg::8f6304bd-5a25-4c7d-b7ff-899289f9b895" providerId="AD" clId="Web-{4262786B-759C-5CB5-0960-ECD4CE0DB644}" dt="2022-05-04T14:53:25.010" v="274"/>
          <ac:cxnSpMkLst>
            <pc:docMk/>
            <pc:sldMk cId="0" sldId="260"/>
            <ac:cxnSpMk id="101" creationId="{A7208205-03EE-4EC8-9C34-59270C1880D8}"/>
          </ac:cxnSpMkLst>
        </pc:cxnChg>
        <pc:cxnChg chg="add del">
          <ac:chgData name="Виктор Димитров Георгиев" userId="S::viktordg@office365student.uni-sofia.bg::8f6304bd-5a25-4c7d-b7ff-899289f9b895" providerId="AD" clId="Web-{4262786B-759C-5CB5-0960-ECD4CE0DB644}" dt="2022-05-04T14:53:24.977" v="273"/>
          <ac:cxnSpMkLst>
            <pc:docMk/>
            <pc:sldMk cId="0" sldId="260"/>
            <ac:cxnSpMk id="109" creationId="{F2C8E2EC-73A4-48C2-B4D7-D7726BD908EE}"/>
          </ac:cxnSpMkLst>
        </pc:cxnChg>
      </pc:sldChg>
      <pc:sldChg chg="addSp delSp modSp mod setBg modClrScheme addAnim delAnim chgLayout">
        <pc:chgData name="Виктор Димитров Георгиев" userId="S::viktordg@office365student.uni-sofia.bg::8f6304bd-5a25-4c7d-b7ff-899289f9b895" providerId="AD" clId="Web-{4262786B-759C-5CB5-0960-ECD4CE0DB644}" dt="2022-05-04T15:04:26.940" v="422" actId="20577"/>
        <pc:sldMkLst>
          <pc:docMk/>
          <pc:sldMk cId="0" sldId="261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5:04:09.845" v="420"/>
          <ac:spMkLst>
            <pc:docMk/>
            <pc:sldMk cId="0" sldId="261"/>
            <ac:spMk id="97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5:04:26.940" v="422" actId="20577"/>
          <ac:spMkLst>
            <pc:docMk/>
            <pc:sldMk cId="0" sldId="261"/>
            <ac:spMk id="98" creationId="{00000000-0000-0000-0000-000000000000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7:17.679" v="296"/>
          <ac:spMkLst>
            <pc:docMk/>
            <pc:sldMk cId="0" sldId="261"/>
            <ac:spMk id="103" creationId="{BCA2EB72-13DC-4DC6-B461-3B036C55B925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7:31.430" v="298"/>
          <ac:spMkLst>
            <pc:docMk/>
            <pc:sldMk cId="0" sldId="261"/>
            <ac:spMk id="107" creationId="{BC7AB4B5-66A5-48D1-BD88-C60A16ED971B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7:31.430" v="298"/>
          <ac:spMkLst>
            <pc:docMk/>
            <pc:sldMk cId="0" sldId="261"/>
            <ac:spMk id="108" creationId="{5BBD3ED2-B0E6-45A2-ABD5-ECF31BC37C2E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57:31.430" v="298"/>
          <ac:spMkLst>
            <pc:docMk/>
            <pc:sldMk cId="0" sldId="261"/>
            <ac:spMk id="109" creationId="{F2D2D1E8-4ABF-4B6B-B39D-40B080B61E49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5:04:09.845" v="420"/>
          <ac:spMkLst>
            <pc:docMk/>
            <pc:sldMk cId="0" sldId="261"/>
            <ac:spMk id="111" creationId="{375136A9-49F9-4DA0-A741-F065B0FA091D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5:04:09.845" v="420"/>
          <ac:spMkLst>
            <pc:docMk/>
            <pc:sldMk cId="0" sldId="261"/>
            <ac:spMk id="112" creationId="{B912F6C7-0423-4B6F-AECE-710C848918FD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4:09.845" v="420"/>
          <ac:spMkLst>
            <pc:docMk/>
            <pc:sldMk cId="0" sldId="261"/>
            <ac:spMk id="118" creationId="{5BBD3ED2-B0E6-45A2-ABD5-ECF31BC37C2E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4:09.845" v="420"/>
          <ac:spMkLst>
            <pc:docMk/>
            <pc:sldMk cId="0" sldId="261"/>
            <ac:spMk id="120" creationId="{F2D2D1E8-4ABF-4B6B-B39D-40B080B61E49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4:09.845" v="420"/>
          <ac:spMkLst>
            <pc:docMk/>
            <pc:sldMk cId="0" sldId="261"/>
            <ac:spMk id="122" creationId="{BC7AB4B5-66A5-48D1-BD88-C60A16ED971B}"/>
          </ac:spMkLst>
        </pc:spChg>
        <pc:cxnChg chg="add del">
          <ac:chgData name="Виктор Димитров Георгиев" userId="S::viktordg@office365student.uni-sofia.bg::8f6304bd-5a25-4c7d-b7ff-899289f9b895" providerId="AD" clId="Web-{4262786B-759C-5CB5-0960-ECD4CE0DB644}" dt="2022-05-04T14:57:17.679" v="296"/>
          <ac:cxnSpMkLst>
            <pc:docMk/>
            <pc:sldMk cId="0" sldId="261"/>
            <ac:cxnSpMk id="105" creationId="{C8F75BF3-096E-451E-A222-96A7F0946814}"/>
          </ac:cxnSpMkLst>
        </pc:cxnChg>
        <pc:cxnChg chg="add del">
          <ac:chgData name="Виктор Димитров Георгиев" userId="S::viktordg@office365student.uni-sofia.bg::8f6304bd-5a25-4c7d-b7ff-899289f9b895" providerId="AD" clId="Web-{4262786B-759C-5CB5-0960-ECD4CE0DB644}" dt="2022-05-04T15:04:09.845" v="420"/>
          <ac:cxnSpMkLst>
            <pc:docMk/>
            <pc:sldMk cId="0" sldId="261"/>
            <ac:cxnSpMk id="113" creationId="{A7208205-03EE-4EC8-9C34-59270C1880D8}"/>
          </ac:cxnSpMkLst>
        </pc:cxnChg>
      </pc:sldChg>
      <pc:sldChg chg="addSp modSp mod setBg modClrScheme chgLayout">
        <pc:chgData name="Виктор Димитров Георгиев" userId="S::viktordg@office365student.uni-sofia.bg::8f6304bd-5a25-4c7d-b7ff-899289f9b895" providerId="AD" clId="Web-{4262786B-759C-5CB5-0960-ECD4CE0DB644}" dt="2022-05-04T15:04:05.392" v="419" actId="20577"/>
        <pc:sldMkLst>
          <pc:docMk/>
          <pc:sldMk cId="0" sldId="262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5:03:53.016" v="417"/>
          <ac:spMkLst>
            <pc:docMk/>
            <pc:sldMk cId="0" sldId="262"/>
            <ac:spMk id="103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5:04:05.392" v="419" actId="20577"/>
          <ac:spMkLst>
            <pc:docMk/>
            <pc:sldMk cId="0" sldId="262"/>
            <ac:spMk id="104" creationId="{00000000-0000-0000-0000-000000000000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3:53.016" v="417"/>
          <ac:spMkLst>
            <pc:docMk/>
            <pc:sldMk cId="0" sldId="262"/>
            <ac:spMk id="109" creationId="{5BBD3ED2-B0E6-45A2-ABD5-ECF31BC37C2E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3:53.016" v="417"/>
          <ac:spMkLst>
            <pc:docMk/>
            <pc:sldMk cId="0" sldId="262"/>
            <ac:spMk id="111" creationId="{F2D2D1E8-4ABF-4B6B-B39D-40B080B61E49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3:53.016" v="417"/>
          <ac:spMkLst>
            <pc:docMk/>
            <pc:sldMk cId="0" sldId="262"/>
            <ac:spMk id="113" creationId="{BC7AB4B5-66A5-48D1-BD88-C60A16ED971B}"/>
          </ac:spMkLst>
        </pc:spChg>
      </pc:sldChg>
      <pc:sldChg chg="modSp del mod modClrScheme chgLayout">
        <pc:chgData name="Виктор Димитров Георгиев" userId="S::viktordg@office365student.uni-sofia.bg::8f6304bd-5a25-4c7d-b7ff-899289f9b895" providerId="AD" clId="Web-{4262786B-759C-5CB5-0960-ECD4CE0DB644}" dt="2022-05-04T18:38:33.327" v="435"/>
        <pc:sldMkLst>
          <pc:docMk/>
          <pc:sldMk cId="0" sldId="263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23:23.022" v="0"/>
          <ac:spMkLst>
            <pc:docMk/>
            <pc:sldMk cId="0" sldId="263"/>
            <ac:spMk id="109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23:23.022" v="0"/>
          <ac:spMkLst>
            <pc:docMk/>
            <pc:sldMk cId="0" sldId="263"/>
            <ac:spMk id="110" creationId="{00000000-0000-0000-0000-000000000000}"/>
          </ac:spMkLst>
        </pc:spChg>
      </pc:sldChg>
      <pc:sldChg chg="modSp del mod modClrScheme chgLayout">
        <pc:chgData name="Виктор Димитров Георгиев" userId="S::viktordg@office365student.uni-sofia.bg::8f6304bd-5a25-4c7d-b7ff-899289f9b895" providerId="AD" clId="Web-{4262786B-759C-5CB5-0960-ECD4CE0DB644}" dt="2022-05-04T18:38:37.624" v="436"/>
        <pc:sldMkLst>
          <pc:docMk/>
          <pc:sldMk cId="0" sldId="264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23:23.022" v="0"/>
          <ac:spMkLst>
            <pc:docMk/>
            <pc:sldMk cId="0" sldId="264"/>
            <ac:spMk id="115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23:23.022" v="0"/>
          <ac:spMkLst>
            <pc:docMk/>
            <pc:sldMk cId="0" sldId="264"/>
            <ac:spMk id="116" creationId="{00000000-0000-0000-0000-000000000000}"/>
          </ac:spMkLst>
        </pc:spChg>
      </pc:sldChg>
      <pc:sldChg chg="addSp modSp mod setBg modClrScheme chgLayout">
        <pc:chgData name="Виктор Димитров Георгиев" userId="S::viktordg@office365student.uni-sofia.bg::8f6304bd-5a25-4c7d-b7ff-899289f9b895" providerId="AD" clId="Web-{4262786B-759C-5CB5-0960-ECD4CE0DB644}" dt="2022-05-04T19:08:33.530" v="550" actId="20577"/>
        <pc:sldMkLst>
          <pc:docMk/>
          <pc:sldMk cId="0" sldId="265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9:07:12.482" v="513"/>
          <ac:spMkLst>
            <pc:docMk/>
            <pc:sldMk cId="0" sldId="265"/>
            <ac:spMk id="121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9:08:33.530" v="550" actId="20577"/>
          <ac:spMkLst>
            <pc:docMk/>
            <pc:sldMk cId="0" sldId="265"/>
            <ac:spMk id="122" creationId="{00000000-0000-0000-0000-000000000000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9:07:12.482" v="513"/>
          <ac:spMkLst>
            <pc:docMk/>
            <pc:sldMk cId="0" sldId="265"/>
            <ac:spMk id="127" creationId="{5BBD3ED2-B0E6-45A2-ABD5-ECF31BC37C2E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9:07:12.482" v="513"/>
          <ac:spMkLst>
            <pc:docMk/>
            <pc:sldMk cId="0" sldId="265"/>
            <ac:spMk id="129" creationId="{F2D2D1E8-4ABF-4B6B-B39D-40B080B61E49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9:07:12.482" v="513"/>
          <ac:spMkLst>
            <pc:docMk/>
            <pc:sldMk cId="0" sldId="265"/>
            <ac:spMk id="131" creationId="{BC7AB4B5-66A5-48D1-BD88-C60A16ED971B}"/>
          </ac:spMkLst>
        </pc:spChg>
      </pc:sldChg>
      <pc:sldChg chg="addSp delSp modSp mod setBg modClrScheme chgLayout">
        <pc:chgData name="Виктор Димитров Георгиев" userId="S::viktordg@office365student.uni-sofia.bg::8f6304bd-5a25-4c7d-b7ff-899289f9b895" providerId="AD" clId="Web-{4262786B-759C-5CB5-0960-ECD4CE0DB644}" dt="2022-05-04T19:54:06.923" v="650"/>
        <pc:sldMkLst>
          <pc:docMk/>
          <pc:sldMk cId="0" sldId="266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9:54:06.923" v="650"/>
          <ac:spMkLst>
            <pc:docMk/>
            <pc:sldMk cId="0" sldId="266"/>
            <ac:spMk id="127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9:54:06.923" v="650"/>
          <ac:spMkLst>
            <pc:docMk/>
            <pc:sldMk cId="0" sldId="266"/>
            <ac:spMk id="128" creationId="{00000000-0000-0000-0000-000000000000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9:51:02.403" v="570"/>
          <ac:spMkLst>
            <pc:docMk/>
            <pc:sldMk cId="0" sldId="266"/>
            <ac:spMk id="133" creationId="{5690F3EE-0CD1-4520-B020-4E1DF3141C74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9:51:02.403" v="570"/>
          <ac:spMkLst>
            <pc:docMk/>
            <pc:sldMk cId="0" sldId="266"/>
            <ac:spMk id="135" creationId="{9EFDE1E9-7FE0-45CA-9DE2-237F77319A9F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9:54:06.923" v="650"/>
          <ac:spMkLst>
            <pc:docMk/>
            <pc:sldMk cId="0" sldId="266"/>
            <ac:spMk id="137" creationId="{BC7AB4B5-66A5-48D1-BD88-C60A16ED971B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9:54:06.923" v="650"/>
          <ac:spMkLst>
            <pc:docMk/>
            <pc:sldMk cId="0" sldId="266"/>
            <ac:spMk id="138" creationId="{5BBD3ED2-B0E6-45A2-ABD5-ECF31BC37C2E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9:54:06.923" v="650"/>
          <ac:spMkLst>
            <pc:docMk/>
            <pc:sldMk cId="0" sldId="266"/>
            <ac:spMk id="139" creationId="{F2D2D1E8-4ABF-4B6B-B39D-40B080B61E49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9:54:06.923" v="650"/>
          <ac:spMkLst>
            <pc:docMk/>
            <pc:sldMk cId="0" sldId="266"/>
            <ac:spMk id="144" creationId="{8BCFA5F4-1A8E-48F5-9209-7F24485B1D78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9:54:06.923" v="650"/>
          <ac:spMkLst>
            <pc:docMk/>
            <pc:sldMk cId="0" sldId="266"/>
            <ac:spMk id="146" creationId="{A8074621-AE44-40C4-8323-DF5185BC954E}"/>
          </ac:spMkLst>
        </pc:spChg>
      </pc:sldChg>
      <pc:sldChg chg="modSp del mod modClrScheme chgLayout">
        <pc:chgData name="Виктор Димитров Георгиев" userId="S::viktordg@office365student.uni-sofia.bg::8f6304bd-5a25-4c7d-b7ff-899289f9b895" providerId="AD" clId="Web-{4262786B-759C-5CB5-0960-ECD4CE0DB644}" dt="2022-05-04T19:54:25.861" v="651"/>
        <pc:sldMkLst>
          <pc:docMk/>
          <pc:sldMk cId="0" sldId="267"/>
        </pc:sldMkLst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23:23.022" v="0"/>
          <ac:spMkLst>
            <pc:docMk/>
            <pc:sldMk cId="0" sldId="267"/>
            <ac:spMk id="133" creationId="{00000000-0000-0000-0000-000000000000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4:23:23.022" v="0"/>
          <ac:spMkLst>
            <pc:docMk/>
            <pc:sldMk cId="0" sldId="267"/>
            <ac:spMk id="134" creationId="{00000000-0000-0000-0000-000000000000}"/>
          </ac:spMkLst>
        </pc:spChg>
      </pc:sldChg>
      <pc:sldChg chg="addSp delSp modSp mod setBg modClrScheme chgLayout">
        <pc:chgData name="Виктор Димитров Георгиев" userId="S::viktordg@office365student.uni-sofia.bg::8f6304bd-5a25-4c7d-b7ff-899289f9b895" providerId="AD" clId="Web-{4262786B-759C-5CB5-0960-ECD4CE0DB644}" dt="2022-05-04T19:54:33.626" v="652"/>
        <pc:sldMkLst>
          <pc:docMk/>
          <pc:sldMk cId="0" sldId="268"/>
        </pc:sldMkLst>
        <pc:spChg chg="add">
          <ac:chgData name="Виктор Димитров Георгиев" userId="S::viktordg@office365student.uni-sofia.bg::8f6304bd-5a25-4c7d-b7ff-899289f9b895" providerId="AD" clId="Web-{4262786B-759C-5CB5-0960-ECD4CE0DB644}" dt="2022-05-04T19:54:33.626" v="652"/>
          <ac:spMkLst>
            <pc:docMk/>
            <pc:sldMk cId="0" sldId="268"/>
            <ac:spMk id="81" creationId="{9A672405-5F81-4E97-B4FC-E7F2CC16FE7B}"/>
          </ac:spMkLst>
        </pc:spChg>
        <pc:spChg chg="mod ord">
          <ac:chgData name="Виктор Димитров Георгиев" userId="S::viktordg@office365student.uni-sofia.bg::8f6304bd-5a25-4c7d-b7ff-899289f9b895" providerId="AD" clId="Web-{4262786B-759C-5CB5-0960-ECD4CE0DB644}" dt="2022-05-04T19:54:33.626" v="652"/>
          <ac:spMkLst>
            <pc:docMk/>
            <pc:sldMk cId="0" sldId="268"/>
            <ac:spMk id="139" creationId="{00000000-0000-0000-0000-000000000000}"/>
          </ac:spMkLst>
        </pc:spChg>
        <pc:spChg chg="del mod ord">
          <ac:chgData name="Виктор Димитров Георгиев" userId="S::viktordg@office365student.uni-sofia.bg::8f6304bd-5a25-4c7d-b7ff-899289f9b895" providerId="AD" clId="Web-{4262786B-759C-5CB5-0960-ECD4CE0DB644}" dt="2022-05-04T19:54:33.626" v="652"/>
          <ac:spMkLst>
            <pc:docMk/>
            <pc:sldMk cId="0" sldId="268"/>
            <ac:spMk id="140" creationId="{00000000-0000-0000-0000-000000000000}"/>
          </ac:spMkLst>
        </pc:spChg>
        <pc:cxnChg chg="add">
          <ac:chgData name="Виктор Димитров Георгиев" userId="S::viktordg@office365student.uni-sofia.bg::8f6304bd-5a25-4c7d-b7ff-899289f9b895" providerId="AD" clId="Web-{4262786B-759C-5CB5-0960-ECD4CE0DB644}" dt="2022-05-04T19:54:33.626" v="652"/>
          <ac:cxnSpMkLst>
            <pc:docMk/>
            <pc:sldMk cId="0" sldId="268"/>
            <ac:cxnSpMk id="83" creationId="{FC86C303-74D6-4DF3-9113-E0A374D7166D}"/>
          </ac:cxnSpMkLst>
        </pc:cxnChg>
      </pc:sldChg>
      <pc:sldChg chg="addSp delSp modSp new mod setBg addAnim modAnim">
        <pc:chgData name="Виктор Димитров Георгиев" userId="S::viktordg@office365student.uni-sofia.bg::8f6304bd-5a25-4c7d-b7ff-899289f9b895" providerId="AD" clId="Web-{4262786B-759C-5CB5-0960-ECD4CE0DB644}" dt="2022-05-04T14:53:53.135" v="276"/>
        <pc:sldMkLst>
          <pc:docMk/>
          <pc:sldMk cId="2074435205" sldId="269"/>
        </pc:sldMkLst>
        <pc:spChg chg="mod">
          <ac:chgData name="Виктор Димитров Георгиев" userId="S::viktordg@office365student.uni-sofia.bg::8f6304bd-5a25-4c7d-b7ff-899289f9b895" providerId="AD" clId="Web-{4262786B-759C-5CB5-0960-ECD4CE0DB644}" dt="2022-05-04T14:33:19.574" v="63" actId="20577"/>
          <ac:spMkLst>
            <pc:docMk/>
            <pc:sldMk cId="2074435205" sldId="269"/>
            <ac:spMk id="2" creationId="{82951AC3-97C7-4009-C208-2253B17E7837}"/>
          </ac:spMkLst>
        </pc:spChg>
        <pc:spChg chg="mod">
          <ac:chgData name="Виктор Димитров Георгиев" userId="S::viktordg@office365student.uni-sofia.bg::8f6304bd-5a25-4c7d-b7ff-899289f9b895" providerId="AD" clId="Web-{4262786B-759C-5CB5-0960-ECD4CE0DB644}" dt="2022-05-04T14:46:34.733" v="271" actId="20577"/>
          <ac:spMkLst>
            <pc:docMk/>
            <pc:sldMk cId="2074435205" sldId="269"/>
            <ac:spMk id="3" creationId="{CBCA1A2C-DAFC-672A-68FB-0CA6D5366395}"/>
          </ac:spMkLst>
        </pc:spChg>
        <pc:spChg chg="add mod">
          <ac:chgData name="Виктор Димитров Георгиев" userId="S::viktordg@office365student.uni-sofia.bg::8f6304bd-5a25-4c7d-b7ff-899289f9b895" providerId="AD" clId="Web-{4262786B-759C-5CB5-0960-ECD4CE0DB644}" dt="2022-05-04T14:41:10.604" v="114" actId="20577"/>
          <ac:spMkLst>
            <pc:docMk/>
            <pc:sldMk cId="2074435205" sldId="269"/>
            <ac:spMk id="5" creationId="{C2A8F2CD-1EE9-5684-38B8-0DEE2C147BCE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4:33:07.480" v="54"/>
          <ac:spMkLst>
            <pc:docMk/>
            <pc:sldMk cId="2074435205" sldId="269"/>
            <ac:spMk id="8" creationId="{8BCFA5F4-1A8E-48F5-9209-7F24485B1D78}"/>
          </ac:spMkLst>
        </pc:spChg>
        <pc:spChg chg="add del mod">
          <ac:chgData name="Виктор Димитров Георгиев" userId="S::viktordg@office365student.uni-sofia.bg::8f6304bd-5a25-4c7d-b7ff-899289f9b895" providerId="AD" clId="Web-{4262786B-759C-5CB5-0960-ECD4CE0DB644}" dt="2022-05-04T14:40:34.992" v="109"/>
          <ac:spMkLst>
            <pc:docMk/>
            <pc:sldMk cId="2074435205" sldId="269"/>
            <ac:spMk id="9" creationId="{28EA7544-985E-2DBB-DCC8-4AB9A21DE589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4:33:07.480" v="54"/>
          <ac:spMkLst>
            <pc:docMk/>
            <pc:sldMk cId="2074435205" sldId="269"/>
            <ac:spMk id="10" creationId="{A8074621-AE44-40C4-8323-DF5185BC954E}"/>
          </ac:spMkLst>
        </pc:spChg>
        <pc:spChg chg="add mod">
          <ac:chgData name="Виктор Димитров Георгиев" userId="S::viktordg@office365student.uni-sofia.bg::8f6304bd-5a25-4c7d-b7ff-899289f9b895" providerId="AD" clId="Web-{4262786B-759C-5CB5-0960-ECD4CE0DB644}" dt="2022-05-04T14:41:28.089" v="115" actId="20577"/>
          <ac:spMkLst>
            <pc:docMk/>
            <pc:sldMk cId="2074435205" sldId="269"/>
            <ac:spMk id="11" creationId="{81B95CF0-FF01-4B35-EA49-D05ABA581858}"/>
          </ac:spMkLst>
        </pc:spChg>
        <pc:spChg chg="add del">
          <ac:chgData name="Виктор Димитров Георгиев" userId="S::viktordg@office365student.uni-sofia.bg::8f6304bd-5a25-4c7d-b7ff-899289f9b895" providerId="AD" clId="Web-{4262786B-759C-5CB5-0960-ECD4CE0DB644}" dt="2022-05-04T14:44:01.911" v="143"/>
          <ac:spMkLst>
            <pc:docMk/>
            <pc:sldMk cId="2074435205" sldId="269"/>
            <ac:spMk id="12" creationId="{58C76A3E-9DCB-0BA7-C248-EDE3D0471ED1}"/>
          </ac:spMkLst>
        </pc:spChg>
        <pc:spChg chg="add del mod">
          <ac:chgData name="Виктор Димитров Георгиев" userId="S::viktordg@office365student.uni-sofia.bg::8f6304bd-5a25-4c7d-b7ff-899289f9b895" providerId="AD" clId="Web-{4262786B-759C-5CB5-0960-ECD4CE0DB644}" dt="2022-05-04T14:44:59.852" v="183"/>
          <ac:spMkLst>
            <pc:docMk/>
            <pc:sldMk cId="2074435205" sldId="269"/>
            <ac:spMk id="13" creationId="{8D8EEE7B-5C5C-B984-56F0-316C5EE69AA9}"/>
          </ac:spMkLst>
        </pc:spChg>
        <pc:picChg chg="add mod">
          <ac:chgData name="Виктор Димитров Георгиев" userId="S::viktordg@office365student.uni-sofia.bg::8f6304bd-5a25-4c7d-b7ff-899289f9b895" providerId="AD" clId="Web-{4262786B-759C-5CB5-0960-ECD4CE0DB644}" dt="2022-05-04T14:39:34.738" v="97" actId="1076"/>
          <ac:picMkLst>
            <pc:docMk/>
            <pc:sldMk cId="2074435205" sldId="269"/>
            <ac:picMk id="4" creationId="{5C3FF659-056F-C3B9-F3BD-18055DC4E704}"/>
          </ac:picMkLst>
        </pc:picChg>
        <pc:picChg chg="add mod">
          <ac:chgData name="Виктор Димитров Георгиев" userId="S::viktordg@office365student.uni-sofia.bg::8f6304bd-5a25-4c7d-b7ff-899289f9b895" providerId="AD" clId="Web-{4262786B-759C-5CB5-0960-ECD4CE0DB644}" dt="2022-05-04T14:39:21.441" v="95" actId="14100"/>
          <ac:picMkLst>
            <pc:docMk/>
            <pc:sldMk cId="2074435205" sldId="269"/>
            <ac:picMk id="7" creationId="{CFE75143-B349-3F8C-156D-572C371B200E}"/>
          </ac:picMkLst>
        </pc:picChg>
        <pc:cxnChg chg="add mod">
          <ac:chgData name="Виктор Димитров Георгиев" userId="S::viktordg@office365student.uni-sofia.bg::8f6304bd-5a25-4c7d-b7ff-899289f9b895" providerId="AD" clId="Web-{4262786B-759C-5CB5-0960-ECD4CE0DB644}" dt="2022-05-04T14:42:06.123" v="120"/>
          <ac:cxnSpMkLst>
            <pc:docMk/>
            <pc:sldMk cId="2074435205" sldId="269"/>
            <ac:cxnSpMk id="6" creationId="{46153071-9F22-E3EE-EF39-FC582B51975D}"/>
          </ac:cxnSpMkLst>
        </pc:cxnChg>
      </pc:sldChg>
      <pc:sldChg chg="addSp delSp modSp new mod setBg modShow">
        <pc:chgData name="Виктор Димитров Георгиев" userId="S::viktordg@office365student.uni-sofia.bg::8f6304bd-5a25-4c7d-b7ff-899289f9b895" providerId="AD" clId="Web-{4262786B-759C-5CB5-0960-ECD4CE0DB644}" dt="2022-05-04T19:02:10.726" v="512" actId="1076"/>
        <pc:sldMkLst>
          <pc:docMk/>
          <pc:sldMk cId="3461644517" sldId="270"/>
        </pc:sldMkLst>
        <pc:spChg chg="mod">
          <ac:chgData name="Виктор Димитров Георгиев" userId="S::viktordg@office365student.uni-sofia.bg::8f6304bd-5a25-4c7d-b7ff-899289f9b895" providerId="AD" clId="Web-{4262786B-759C-5CB5-0960-ECD4CE0DB644}" dt="2022-05-04T15:04:44.394" v="427" actId="20577"/>
          <ac:spMkLst>
            <pc:docMk/>
            <pc:sldMk cId="3461644517" sldId="270"/>
            <ac:spMk id="2" creationId="{0DB773CB-0467-BFC6-8936-C83C40728762}"/>
          </ac:spMkLst>
        </pc:spChg>
        <pc:spChg chg="mod">
          <ac:chgData name="Виктор Димитров Георгиев" userId="S::viktordg@office365student.uni-sofia.bg::8f6304bd-5a25-4c7d-b7ff-899289f9b895" providerId="AD" clId="Web-{4262786B-759C-5CB5-0960-ECD4CE0DB644}" dt="2022-05-04T19:02:10.726" v="512" actId="1076"/>
          <ac:spMkLst>
            <pc:docMk/>
            <pc:sldMk cId="3461644517" sldId="270"/>
            <ac:spMk id="3" creationId="{FDC5DF88-A0D8-6732-17FC-8C73A5B1FA12}"/>
          </ac:spMkLst>
        </pc:spChg>
        <pc:spChg chg="add del mod">
          <ac:chgData name="Виктор Димитров Георгиев" userId="S::viktordg@office365student.uni-sofia.bg::8f6304bd-5a25-4c7d-b7ff-899289f9b895" providerId="AD" clId="Web-{4262786B-759C-5CB5-0960-ECD4CE0DB644}" dt="2022-05-04T18:39:42.078" v="447"/>
          <ac:spMkLst>
            <pc:docMk/>
            <pc:sldMk cId="3461644517" sldId="270"/>
            <ac:spMk id="5" creationId="{F8A4CA00-FF02-3BBF-E93E-743F6AB2D366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4:38.550" v="424"/>
          <ac:spMkLst>
            <pc:docMk/>
            <pc:sldMk cId="3461644517" sldId="270"/>
            <ac:spMk id="8" creationId="{8BCFA5F4-1A8E-48F5-9209-7F24485B1D78}"/>
          </ac:spMkLst>
        </pc:spChg>
        <pc:spChg chg="add">
          <ac:chgData name="Виктор Димитров Георгиев" userId="S::viktordg@office365student.uni-sofia.bg::8f6304bd-5a25-4c7d-b7ff-899289f9b895" providerId="AD" clId="Web-{4262786B-759C-5CB5-0960-ECD4CE0DB644}" dt="2022-05-04T15:04:38.550" v="424"/>
          <ac:spMkLst>
            <pc:docMk/>
            <pc:sldMk cId="3461644517" sldId="270"/>
            <ac:spMk id="10" creationId="{A8074621-AE44-40C4-8323-DF5185BC954E}"/>
          </ac:spMkLst>
        </pc:spChg>
        <pc:spChg chg="add mod">
          <ac:chgData name="Виктор Димитров Георгиев" userId="S::viktordg@office365student.uni-sofia.bg::8f6304bd-5a25-4c7d-b7ff-899289f9b895" providerId="AD" clId="Web-{4262786B-759C-5CB5-0960-ECD4CE0DB644}" dt="2022-05-04T19:00:17.162" v="502" actId="20577"/>
          <ac:spMkLst>
            <pc:docMk/>
            <pc:sldMk cId="3461644517" sldId="270"/>
            <ac:spMk id="13" creationId="{805A1025-8215-1F7D-190E-8CBD809A2CE5}"/>
          </ac:spMkLst>
        </pc:spChg>
        <pc:spChg chg="add mod">
          <ac:chgData name="Виктор Димитров Георгиев" userId="S::viktordg@office365student.uni-sofia.bg::8f6304bd-5a25-4c7d-b7ff-899289f9b895" providerId="AD" clId="Web-{4262786B-759C-5CB5-0960-ECD4CE0DB644}" dt="2022-05-04T19:00:23.334" v="503" actId="20577"/>
          <ac:spMkLst>
            <pc:docMk/>
            <pc:sldMk cId="3461644517" sldId="270"/>
            <ac:spMk id="14" creationId="{FF59A601-6CF2-69A5-A264-CBD1ACB6073C}"/>
          </ac:spMkLst>
        </pc:spChg>
        <pc:picChg chg="add mod">
          <ac:chgData name="Виктор Димитров Георгиев" userId="S::viktordg@office365student.uni-sofia.bg::8f6304bd-5a25-4c7d-b7ff-899289f9b895" providerId="AD" clId="Web-{4262786B-759C-5CB5-0960-ECD4CE0DB644}" dt="2022-05-04T18:56:14.220" v="462" actId="1076"/>
          <ac:picMkLst>
            <pc:docMk/>
            <pc:sldMk cId="3461644517" sldId="270"/>
            <ac:picMk id="4" creationId="{7F2EEDA8-A1DC-AC00-79D4-AA205AD204DC}"/>
          </ac:picMkLst>
        </pc:picChg>
        <pc:picChg chg="add del mod">
          <ac:chgData name="Виктор Димитров Георгиев" userId="S::viktordg@office365student.uni-sofia.bg::8f6304bd-5a25-4c7d-b7ff-899289f9b895" providerId="AD" clId="Web-{4262786B-759C-5CB5-0960-ECD4CE0DB644}" dt="2022-05-04T18:57:02.018" v="470"/>
          <ac:picMkLst>
            <pc:docMk/>
            <pc:sldMk cId="3461644517" sldId="270"/>
            <ac:picMk id="6" creationId="{FC585929-8168-85AC-8F81-6AB29D4E822C}"/>
          </ac:picMkLst>
        </pc:picChg>
        <pc:picChg chg="add mod">
          <ac:chgData name="Виктор Димитров Георгиев" userId="S::viktordg@office365student.uni-sofia.bg::8f6304bd-5a25-4c7d-b7ff-899289f9b895" providerId="AD" clId="Web-{4262786B-759C-5CB5-0960-ECD4CE0DB644}" dt="2022-05-04T18:57:28.847" v="474"/>
          <ac:picMkLst>
            <pc:docMk/>
            <pc:sldMk cId="3461644517" sldId="270"/>
            <ac:picMk id="7" creationId="{2262A787-51E9-B768-1F5E-C6BE36421FEE}"/>
          </ac:picMkLst>
        </pc:picChg>
        <pc:picChg chg="add del mod">
          <ac:chgData name="Виктор Димитров Георгиев" userId="S::viktordg@office365student.uni-sofia.bg::8f6304bd-5a25-4c7d-b7ff-899289f9b895" providerId="AD" clId="Web-{4262786B-759C-5CB5-0960-ECD4CE0DB644}" dt="2022-05-04T18:56:35.814" v="467"/>
          <ac:picMkLst>
            <pc:docMk/>
            <pc:sldMk cId="3461644517" sldId="270"/>
            <ac:picMk id="9" creationId="{EE350E39-56C5-4718-D656-751F06BFC7FF}"/>
          </ac:picMkLst>
        </pc:picChg>
        <pc:picChg chg="add mod">
          <ac:chgData name="Виктор Димитров Георгиев" userId="S::viktordg@office365student.uni-sofia.bg::8f6304bd-5a25-4c7d-b7ff-899289f9b895" providerId="AD" clId="Web-{4262786B-759C-5CB5-0960-ECD4CE0DB644}" dt="2022-05-04T18:57:37.472" v="476" actId="1076"/>
          <ac:picMkLst>
            <pc:docMk/>
            <pc:sldMk cId="3461644517" sldId="270"/>
            <ac:picMk id="11" creationId="{E7B6F6EE-8671-67EA-4A25-D6F92F55F219}"/>
          </ac:picMkLst>
        </pc:picChg>
        <pc:picChg chg="add del">
          <ac:chgData name="Виктор Димитров Георгиев" userId="S::viktordg@office365student.uni-sofia.bg::8f6304bd-5a25-4c7d-b7ff-899289f9b895" providerId="AD" clId="Web-{4262786B-759C-5CB5-0960-ECD4CE0DB644}" dt="2022-05-04T18:57:47.269" v="478"/>
          <ac:picMkLst>
            <pc:docMk/>
            <pc:sldMk cId="3461644517" sldId="270"/>
            <ac:picMk id="12" creationId="{9250A3F3-1C80-EA6A-C0A2-982649758F24}"/>
          </ac:picMkLst>
        </pc:picChg>
        <pc:cxnChg chg="add mod">
          <ac:chgData name="Виктор Димитров Георгиев" userId="S::viktordg@office365student.uni-sofia.bg::8f6304bd-5a25-4c7d-b7ff-899289f9b895" providerId="AD" clId="Web-{4262786B-759C-5CB5-0960-ECD4CE0DB644}" dt="2022-05-04T19:00:51.225" v="506" actId="14100"/>
          <ac:cxnSpMkLst>
            <pc:docMk/>
            <pc:sldMk cId="3461644517" sldId="270"/>
            <ac:cxnSpMk id="16" creationId="{C091F003-48B6-2BEF-1B8C-9C2CBCD6F10D}"/>
          </ac:cxnSpMkLst>
        </pc:cxnChg>
        <pc:cxnChg chg="add mod">
          <ac:chgData name="Виктор Димитров Георгиев" userId="S::viktordg@office365student.uni-sofia.bg::8f6304bd-5a25-4c7d-b7ff-899289f9b895" providerId="AD" clId="Web-{4262786B-759C-5CB5-0960-ECD4CE0DB644}" dt="2022-05-04T19:01:40.898" v="511" actId="14100"/>
          <ac:cxnSpMkLst>
            <pc:docMk/>
            <pc:sldMk cId="3461644517" sldId="270"/>
            <ac:cxnSpMk id="17" creationId="{0671D9CB-582E-5280-9391-A2417EE0F5F2}"/>
          </ac:cxnSpMkLst>
        </pc:cxnChg>
      </pc:sldChg>
      <pc:sldMasterChg chg="del delSldLayout">
        <pc:chgData name="Виктор Димитров Георгиев" userId="S::viktordg@office365student.uni-sofia.bg::8f6304bd-5a25-4c7d-b7ff-899289f9b895" providerId="AD" clId="Web-{4262786B-759C-5CB5-0960-ECD4CE0DB644}" dt="2022-05-04T14:23:23.022" v="0"/>
        <pc:sldMasterMkLst>
          <pc:docMk/>
          <pc:sldMasterMk cId="0" sldId="2147483659"/>
        </pc:sldMasterMkLst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addSldLayout modSldLayout">
        <pc:chgData name="Виктор Димитров Георгиев" userId="S::viktordg@office365student.uni-sofia.bg::8f6304bd-5a25-4c7d-b7ff-899289f9b895" providerId="AD" clId="Web-{4262786B-759C-5CB5-0960-ECD4CE0DB644}" dt="2022-05-04T14:23:23.022" v="0"/>
        <pc:sldMasterMkLst>
          <pc:docMk/>
          <pc:sldMasterMk cId="3448336376" sldId="2147483660"/>
        </pc:sldMasterMkLst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929672060" sldId="2147483661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4266678416" sldId="2147483662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3757460649" sldId="2147483663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2673474254" sldId="2147483664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1895590308" sldId="2147483665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2864282404" sldId="2147483666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4163228809" sldId="2147483667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1911054827" sldId="2147483668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4282087295" sldId="2147483669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4121641102" sldId="2147483670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391184085" sldId="2147483671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23725576" sldId="2147483672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1241352854" sldId="2147483673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996636651" sldId="2147483674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3827286" sldId="2147483675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3032598237" sldId="2147483676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4096900575" sldId="2147483677"/>
          </pc:sldLayoutMkLst>
        </pc:sldLayoutChg>
        <pc:sldLayoutChg chg="add mod replId">
          <pc:chgData name="Виктор Димитров Георгиев" userId="S::viktordg@office365student.uni-sofia.bg::8f6304bd-5a25-4c7d-b7ff-899289f9b895" providerId="AD" clId="Web-{4262786B-759C-5CB5-0960-ECD4CE0DB644}" dt="2022-05-04T14:23:23.022" v="0"/>
          <pc:sldLayoutMkLst>
            <pc:docMk/>
            <pc:sldMasterMk cId="3448336376" sldId="2147483660"/>
            <pc:sldLayoutMk cId="187294744" sldId="214748367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6FA3C-D774-4C15-B62A-FBC86721D67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40CC40-6742-4D63-A048-6122A535C671}">
      <dgm:prSet/>
      <dgm:spPr/>
      <dgm:t>
        <a:bodyPr/>
        <a:lstStyle/>
        <a:p>
          <a:r>
            <a:rPr lang="bg-BG"/>
            <a:t>Какво е транзакция</a:t>
          </a:r>
          <a:endParaRPr lang="en-US"/>
        </a:p>
      </dgm:t>
    </dgm:pt>
    <dgm:pt modelId="{EF7B2AE7-C58B-4F00-8CD9-3ED63063068A}" type="parTrans" cxnId="{85A1B517-3642-4F8E-93F4-C51526C51692}">
      <dgm:prSet/>
      <dgm:spPr/>
      <dgm:t>
        <a:bodyPr/>
        <a:lstStyle/>
        <a:p>
          <a:endParaRPr lang="en-US"/>
        </a:p>
      </dgm:t>
    </dgm:pt>
    <dgm:pt modelId="{B7986C33-0E50-494C-89EE-CB9E6B5B7BE6}" type="sibTrans" cxnId="{85A1B517-3642-4F8E-93F4-C51526C51692}">
      <dgm:prSet/>
      <dgm:spPr/>
      <dgm:t>
        <a:bodyPr/>
        <a:lstStyle/>
        <a:p>
          <a:endParaRPr lang="en-US"/>
        </a:p>
      </dgm:t>
    </dgm:pt>
    <dgm:pt modelId="{31441A0E-F63A-42AA-8F2A-4F60BC06EE0E}">
      <dgm:prSet/>
      <dgm:spPr/>
      <dgm:t>
        <a:bodyPr/>
        <a:lstStyle/>
        <a:p>
          <a:r>
            <a:rPr lang="bg-BG"/>
            <a:t>Какво е и за какво служи ACID</a:t>
          </a:r>
          <a:endParaRPr lang="en-US"/>
        </a:p>
      </dgm:t>
    </dgm:pt>
    <dgm:pt modelId="{6F3E83F8-6853-491F-8855-260211F6E385}" type="parTrans" cxnId="{173E5D0A-BAE0-4B68-8DF7-9C98F2CF0C41}">
      <dgm:prSet/>
      <dgm:spPr/>
      <dgm:t>
        <a:bodyPr/>
        <a:lstStyle/>
        <a:p>
          <a:endParaRPr lang="en-US"/>
        </a:p>
      </dgm:t>
    </dgm:pt>
    <dgm:pt modelId="{3C18C176-02BF-4FF7-AB99-F35ACD2B1DC2}" type="sibTrans" cxnId="{173E5D0A-BAE0-4B68-8DF7-9C98F2CF0C41}">
      <dgm:prSet/>
      <dgm:spPr/>
      <dgm:t>
        <a:bodyPr/>
        <a:lstStyle/>
        <a:p>
          <a:endParaRPr lang="en-US"/>
        </a:p>
      </dgm:t>
    </dgm:pt>
    <dgm:pt modelId="{58DD9804-928A-4115-8BB6-DEE2B8393DE3}">
      <dgm:prSet/>
      <dgm:spPr/>
      <dgm:t>
        <a:bodyPr/>
        <a:lstStyle/>
        <a:p>
          <a:r>
            <a:rPr lang="bg-BG"/>
            <a:t>Къде MongoDb нарушава класическият ACID</a:t>
          </a:r>
          <a:endParaRPr lang="en-US"/>
        </a:p>
      </dgm:t>
    </dgm:pt>
    <dgm:pt modelId="{D7FADC54-94AE-413B-ADF8-EC2943C4AD2E}" type="parTrans" cxnId="{296D4860-1EAC-48BB-B976-268CD6233902}">
      <dgm:prSet/>
      <dgm:spPr/>
      <dgm:t>
        <a:bodyPr/>
        <a:lstStyle/>
        <a:p>
          <a:endParaRPr lang="en-US"/>
        </a:p>
      </dgm:t>
    </dgm:pt>
    <dgm:pt modelId="{075CE4BF-EFC4-4870-A277-98E564DD4F3B}" type="sibTrans" cxnId="{296D4860-1EAC-48BB-B976-268CD6233902}">
      <dgm:prSet/>
      <dgm:spPr/>
      <dgm:t>
        <a:bodyPr/>
        <a:lstStyle/>
        <a:p>
          <a:endParaRPr lang="en-US"/>
        </a:p>
      </dgm:t>
    </dgm:pt>
    <dgm:pt modelId="{EDDB19C3-2CA3-4F71-8D56-D17866E6620C}">
      <dgm:prSet/>
      <dgm:spPr/>
      <dgm:t>
        <a:bodyPr/>
        <a:lstStyle/>
        <a:p>
          <a:r>
            <a:rPr lang="bg-BG"/>
            <a:t>Примери</a:t>
          </a:r>
          <a:endParaRPr lang="en-US"/>
        </a:p>
      </dgm:t>
    </dgm:pt>
    <dgm:pt modelId="{988644C5-44F8-4266-BF72-F6C77EB6E19C}" type="parTrans" cxnId="{63B4B40F-E686-474B-ADBE-A7DEEF3303B7}">
      <dgm:prSet/>
      <dgm:spPr/>
      <dgm:t>
        <a:bodyPr/>
        <a:lstStyle/>
        <a:p>
          <a:endParaRPr lang="en-US"/>
        </a:p>
      </dgm:t>
    </dgm:pt>
    <dgm:pt modelId="{5819A4E6-D9B0-40C1-ACF3-4FC6F5926814}" type="sibTrans" cxnId="{63B4B40F-E686-474B-ADBE-A7DEEF3303B7}">
      <dgm:prSet/>
      <dgm:spPr/>
      <dgm:t>
        <a:bodyPr/>
        <a:lstStyle/>
        <a:p>
          <a:endParaRPr lang="en-US"/>
        </a:p>
      </dgm:t>
    </dgm:pt>
    <dgm:pt modelId="{971E6ECB-AE29-42E5-AB35-0983B09DF00C}" type="pres">
      <dgm:prSet presAssocID="{8746FA3C-D774-4C15-B62A-FBC86721D6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C6240E-7AE1-47BD-928B-91AEFF4ABD51}" type="pres">
      <dgm:prSet presAssocID="{5E40CC40-6742-4D63-A048-6122A535C67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89E49-8A88-414A-B050-A636B11D036F}" type="pres">
      <dgm:prSet presAssocID="{B7986C33-0E50-494C-89EE-CB9E6B5B7BE6}" presName="spacer" presStyleCnt="0"/>
      <dgm:spPr/>
    </dgm:pt>
    <dgm:pt modelId="{3F12CAB2-E476-40AB-9C20-EB9E14E5F241}" type="pres">
      <dgm:prSet presAssocID="{31441A0E-F63A-42AA-8F2A-4F60BC06EE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C377B-8EF6-4D92-A079-EE94FEC0E147}" type="pres">
      <dgm:prSet presAssocID="{3C18C176-02BF-4FF7-AB99-F35ACD2B1DC2}" presName="spacer" presStyleCnt="0"/>
      <dgm:spPr/>
    </dgm:pt>
    <dgm:pt modelId="{9CA6789E-1177-48B0-8BFE-29460280B040}" type="pres">
      <dgm:prSet presAssocID="{58DD9804-928A-4115-8BB6-DEE2B8393DE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5EC83-CD42-495F-9A69-94F7557DB1AB}" type="pres">
      <dgm:prSet presAssocID="{075CE4BF-EFC4-4870-A277-98E564DD4F3B}" presName="spacer" presStyleCnt="0"/>
      <dgm:spPr/>
    </dgm:pt>
    <dgm:pt modelId="{A2D361E2-B456-492A-8404-5090CA039E20}" type="pres">
      <dgm:prSet presAssocID="{EDDB19C3-2CA3-4F71-8D56-D17866E662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1B517-3642-4F8E-93F4-C51526C51692}" srcId="{8746FA3C-D774-4C15-B62A-FBC86721D67E}" destId="{5E40CC40-6742-4D63-A048-6122A535C671}" srcOrd="0" destOrd="0" parTransId="{EF7B2AE7-C58B-4F00-8CD9-3ED63063068A}" sibTransId="{B7986C33-0E50-494C-89EE-CB9E6B5B7BE6}"/>
    <dgm:cxn modelId="{296D4860-1EAC-48BB-B976-268CD6233902}" srcId="{8746FA3C-D774-4C15-B62A-FBC86721D67E}" destId="{58DD9804-928A-4115-8BB6-DEE2B8393DE3}" srcOrd="2" destOrd="0" parTransId="{D7FADC54-94AE-413B-ADF8-EC2943C4AD2E}" sibTransId="{075CE4BF-EFC4-4870-A277-98E564DD4F3B}"/>
    <dgm:cxn modelId="{B08B29D2-AE15-4362-9B8F-1B93E8BC9AF6}" type="presOf" srcId="{58DD9804-928A-4115-8BB6-DEE2B8393DE3}" destId="{9CA6789E-1177-48B0-8BFE-29460280B040}" srcOrd="0" destOrd="0" presId="urn:microsoft.com/office/officeart/2005/8/layout/vList2"/>
    <dgm:cxn modelId="{153188ED-1A04-48A6-86BB-3DBE406A2F4F}" type="presOf" srcId="{31441A0E-F63A-42AA-8F2A-4F60BC06EE0E}" destId="{3F12CAB2-E476-40AB-9C20-EB9E14E5F241}" srcOrd="0" destOrd="0" presId="urn:microsoft.com/office/officeart/2005/8/layout/vList2"/>
    <dgm:cxn modelId="{247F0D2C-B7B4-4931-B989-588E5AE708D9}" type="presOf" srcId="{8746FA3C-D774-4C15-B62A-FBC86721D67E}" destId="{971E6ECB-AE29-42E5-AB35-0983B09DF00C}" srcOrd="0" destOrd="0" presId="urn:microsoft.com/office/officeart/2005/8/layout/vList2"/>
    <dgm:cxn modelId="{CB6EBFFC-7B14-44DA-842E-545D2599B862}" type="presOf" srcId="{5E40CC40-6742-4D63-A048-6122A535C671}" destId="{1AC6240E-7AE1-47BD-928B-91AEFF4ABD51}" srcOrd="0" destOrd="0" presId="urn:microsoft.com/office/officeart/2005/8/layout/vList2"/>
    <dgm:cxn modelId="{FC796863-DF5B-4853-84E2-6277520C4CDA}" type="presOf" srcId="{EDDB19C3-2CA3-4F71-8D56-D17866E6620C}" destId="{A2D361E2-B456-492A-8404-5090CA039E20}" srcOrd="0" destOrd="0" presId="urn:microsoft.com/office/officeart/2005/8/layout/vList2"/>
    <dgm:cxn modelId="{173E5D0A-BAE0-4B68-8DF7-9C98F2CF0C41}" srcId="{8746FA3C-D774-4C15-B62A-FBC86721D67E}" destId="{31441A0E-F63A-42AA-8F2A-4F60BC06EE0E}" srcOrd="1" destOrd="0" parTransId="{6F3E83F8-6853-491F-8855-260211F6E385}" sibTransId="{3C18C176-02BF-4FF7-AB99-F35ACD2B1DC2}"/>
    <dgm:cxn modelId="{63B4B40F-E686-474B-ADBE-A7DEEF3303B7}" srcId="{8746FA3C-D774-4C15-B62A-FBC86721D67E}" destId="{EDDB19C3-2CA3-4F71-8D56-D17866E6620C}" srcOrd="3" destOrd="0" parTransId="{988644C5-44F8-4266-BF72-F6C77EB6E19C}" sibTransId="{5819A4E6-D9B0-40C1-ACF3-4FC6F5926814}"/>
    <dgm:cxn modelId="{8884B836-0BC2-4749-A70B-ADEC411EC2C8}" type="presParOf" srcId="{971E6ECB-AE29-42E5-AB35-0983B09DF00C}" destId="{1AC6240E-7AE1-47BD-928B-91AEFF4ABD51}" srcOrd="0" destOrd="0" presId="urn:microsoft.com/office/officeart/2005/8/layout/vList2"/>
    <dgm:cxn modelId="{2F9D5D13-0146-4509-93B6-3B26A5FA0FA5}" type="presParOf" srcId="{971E6ECB-AE29-42E5-AB35-0983B09DF00C}" destId="{09D89E49-8A88-414A-B050-A636B11D036F}" srcOrd="1" destOrd="0" presId="urn:microsoft.com/office/officeart/2005/8/layout/vList2"/>
    <dgm:cxn modelId="{F2ABECE2-B66D-4710-96DA-6E26E2F77B91}" type="presParOf" srcId="{971E6ECB-AE29-42E5-AB35-0983B09DF00C}" destId="{3F12CAB2-E476-40AB-9C20-EB9E14E5F241}" srcOrd="2" destOrd="0" presId="urn:microsoft.com/office/officeart/2005/8/layout/vList2"/>
    <dgm:cxn modelId="{EBBF414C-EF88-4528-9014-FEF1FFF57441}" type="presParOf" srcId="{971E6ECB-AE29-42E5-AB35-0983B09DF00C}" destId="{928C377B-8EF6-4D92-A079-EE94FEC0E147}" srcOrd="3" destOrd="0" presId="urn:microsoft.com/office/officeart/2005/8/layout/vList2"/>
    <dgm:cxn modelId="{B1C71E0F-4FCD-421E-8C92-94084B595115}" type="presParOf" srcId="{971E6ECB-AE29-42E5-AB35-0983B09DF00C}" destId="{9CA6789E-1177-48B0-8BFE-29460280B040}" srcOrd="4" destOrd="0" presId="urn:microsoft.com/office/officeart/2005/8/layout/vList2"/>
    <dgm:cxn modelId="{6F8AD6BC-77F0-4C94-AEB8-DB61EE57BC1A}" type="presParOf" srcId="{971E6ECB-AE29-42E5-AB35-0983B09DF00C}" destId="{C905EC83-CD42-495F-9A69-94F7557DB1AB}" srcOrd="5" destOrd="0" presId="urn:microsoft.com/office/officeart/2005/8/layout/vList2"/>
    <dgm:cxn modelId="{8BD693A0-9718-4F0B-991A-E39E008837EA}" type="presParOf" srcId="{971E6ECB-AE29-42E5-AB35-0983B09DF00C}" destId="{A2D361E2-B456-492A-8404-5090CA039E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1D1BC-F213-41ED-B2F3-69D70F9B440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27BF947-CC96-4FE5-99DD-DFFE120E8868}">
      <dgm:prSet/>
      <dgm:spPr/>
      <dgm:t>
        <a:bodyPr/>
        <a:lstStyle/>
        <a:p>
          <a:r>
            <a:rPr lang="en-US"/>
            <a:t>Цялата транзакция трябва да приключи.</a:t>
          </a:r>
        </a:p>
      </dgm:t>
    </dgm:pt>
    <dgm:pt modelId="{6F68ECBB-093E-4179-A6D1-D240C3D03D84}" type="parTrans" cxnId="{F67792CC-3E94-468A-8B54-5D74CD6A6C32}">
      <dgm:prSet/>
      <dgm:spPr/>
      <dgm:t>
        <a:bodyPr/>
        <a:lstStyle/>
        <a:p>
          <a:endParaRPr lang="en-US"/>
        </a:p>
      </dgm:t>
    </dgm:pt>
    <dgm:pt modelId="{3BFAD9B7-60DE-4774-8D12-817F650FF5C9}" type="sibTrans" cxnId="{F67792CC-3E94-468A-8B54-5D74CD6A6C32}">
      <dgm:prSet/>
      <dgm:spPr/>
      <dgm:t>
        <a:bodyPr/>
        <a:lstStyle/>
        <a:p>
          <a:endParaRPr lang="en-US"/>
        </a:p>
      </dgm:t>
    </dgm:pt>
    <dgm:pt modelId="{9B2FED30-13D4-48DA-9744-AC2C64A201E1}">
      <dgm:prSet/>
      <dgm:spPr/>
      <dgm:t>
        <a:bodyPr/>
        <a:lstStyle/>
        <a:p>
          <a:r>
            <a:rPr lang="en-US"/>
            <a:t>Ако транзакцията не приключи, базата от данни се връща в предишно състояние.</a:t>
          </a:r>
        </a:p>
      </dgm:t>
    </dgm:pt>
    <dgm:pt modelId="{1FC60310-A2DA-4A46-8037-4C4B114E1444}" type="parTrans" cxnId="{A78A4377-F1C2-401C-8D04-0DC85798E681}">
      <dgm:prSet/>
      <dgm:spPr/>
      <dgm:t>
        <a:bodyPr/>
        <a:lstStyle/>
        <a:p>
          <a:endParaRPr lang="en-US"/>
        </a:p>
      </dgm:t>
    </dgm:pt>
    <dgm:pt modelId="{8CD0025E-0ACB-4C91-AD46-4FA18AF2B481}" type="sibTrans" cxnId="{A78A4377-F1C2-401C-8D04-0DC85798E681}">
      <dgm:prSet/>
      <dgm:spPr/>
      <dgm:t>
        <a:bodyPr/>
        <a:lstStyle/>
        <a:p>
          <a:endParaRPr lang="en-US"/>
        </a:p>
      </dgm:t>
    </dgm:pt>
    <dgm:pt modelId="{34B8D742-83E0-4BDA-A670-F99FF41C8B2A}" type="pres">
      <dgm:prSet presAssocID="{3261D1BC-F213-41ED-B2F3-69D70F9B4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486E4B-0C17-49C2-BFE9-DC724CBFA16E}" type="pres">
      <dgm:prSet presAssocID="{227BF947-CC96-4FE5-99DD-DFFE120E8868}" presName="hierRoot1" presStyleCnt="0"/>
      <dgm:spPr/>
    </dgm:pt>
    <dgm:pt modelId="{35B6E589-EACA-4FCE-937E-B9AF169FDCFB}" type="pres">
      <dgm:prSet presAssocID="{227BF947-CC96-4FE5-99DD-DFFE120E8868}" presName="composite" presStyleCnt="0"/>
      <dgm:spPr/>
    </dgm:pt>
    <dgm:pt modelId="{3A87C8E9-6F52-4BBD-8F8D-8D22FCFDBC0A}" type="pres">
      <dgm:prSet presAssocID="{227BF947-CC96-4FE5-99DD-DFFE120E8868}" presName="background" presStyleLbl="node0" presStyleIdx="0" presStyleCnt="2"/>
      <dgm:spPr/>
    </dgm:pt>
    <dgm:pt modelId="{5474AD79-A98F-4ECC-9742-D88D3033C041}" type="pres">
      <dgm:prSet presAssocID="{227BF947-CC96-4FE5-99DD-DFFE120E8868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F7C33-59C8-4AC2-90F1-28A478855361}" type="pres">
      <dgm:prSet presAssocID="{227BF947-CC96-4FE5-99DD-DFFE120E8868}" presName="hierChild2" presStyleCnt="0"/>
      <dgm:spPr/>
    </dgm:pt>
    <dgm:pt modelId="{4C6045E8-529C-4B5F-8D54-D37D472455C5}" type="pres">
      <dgm:prSet presAssocID="{9B2FED30-13D4-48DA-9744-AC2C64A201E1}" presName="hierRoot1" presStyleCnt="0"/>
      <dgm:spPr/>
    </dgm:pt>
    <dgm:pt modelId="{38DAFD5C-C782-41FF-85D6-2FD4206FEC81}" type="pres">
      <dgm:prSet presAssocID="{9B2FED30-13D4-48DA-9744-AC2C64A201E1}" presName="composite" presStyleCnt="0"/>
      <dgm:spPr/>
    </dgm:pt>
    <dgm:pt modelId="{6C0B0A26-777A-412C-BA8A-5660C939D7F6}" type="pres">
      <dgm:prSet presAssocID="{9B2FED30-13D4-48DA-9744-AC2C64A201E1}" presName="background" presStyleLbl="node0" presStyleIdx="1" presStyleCnt="2"/>
      <dgm:spPr/>
    </dgm:pt>
    <dgm:pt modelId="{8CE2CF3D-0BE7-4400-8696-305517975D55}" type="pres">
      <dgm:prSet presAssocID="{9B2FED30-13D4-48DA-9744-AC2C64A201E1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7669CD-CD54-4089-AA73-76E3DB1B9335}" type="pres">
      <dgm:prSet presAssocID="{9B2FED30-13D4-48DA-9744-AC2C64A201E1}" presName="hierChild2" presStyleCnt="0"/>
      <dgm:spPr/>
    </dgm:pt>
  </dgm:ptLst>
  <dgm:cxnLst>
    <dgm:cxn modelId="{587E8EEF-C1BB-4B21-ADD6-0F836275314A}" type="presOf" srcId="{9B2FED30-13D4-48DA-9744-AC2C64A201E1}" destId="{8CE2CF3D-0BE7-4400-8696-305517975D55}" srcOrd="0" destOrd="0" presId="urn:microsoft.com/office/officeart/2005/8/layout/hierarchy1"/>
    <dgm:cxn modelId="{F67792CC-3E94-468A-8B54-5D74CD6A6C32}" srcId="{3261D1BC-F213-41ED-B2F3-69D70F9B4406}" destId="{227BF947-CC96-4FE5-99DD-DFFE120E8868}" srcOrd="0" destOrd="0" parTransId="{6F68ECBB-093E-4179-A6D1-D240C3D03D84}" sibTransId="{3BFAD9B7-60DE-4774-8D12-817F650FF5C9}"/>
    <dgm:cxn modelId="{A78A4377-F1C2-401C-8D04-0DC85798E681}" srcId="{3261D1BC-F213-41ED-B2F3-69D70F9B4406}" destId="{9B2FED30-13D4-48DA-9744-AC2C64A201E1}" srcOrd="1" destOrd="0" parTransId="{1FC60310-A2DA-4A46-8037-4C4B114E1444}" sibTransId="{8CD0025E-0ACB-4C91-AD46-4FA18AF2B481}"/>
    <dgm:cxn modelId="{385D5F0A-0E26-428A-AE20-308C29CC03D3}" type="presOf" srcId="{227BF947-CC96-4FE5-99DD-DFFE120E8868}" destId="{5474AD79-A98F-4ECC-9742-D88D3033C041}" srcOrd="0" destOrd="0" presId="urn:microsoft.com/office/officeart/2005/8/layout/hierarchy1"/>
    <dgm:cxn modelId="{47451334-2CFC-498A-8CB5-98C1B81DACDF}" type="presOf" srcId="{3261D1BC-F213-41ED-B2F3-69D70F9B4406}" destId="{34B8D742-83E0-4BDA-A670-F99FF41C8B2A}" srcOrd="0" destOrd="0" presId="urn:microsoft.com/office/officeart/2005/8/layout/hierarchy1"/>
    <dgm:cxn modelId="{7A0A8502-A02A-4568-B53D-22E797F624ED}" type="presParOf" srcId="{34B8D742-83E0-4BDA-A670-F99FF41C8B2A}" destId="{AB486E4B-0C17-49C2-BFE9-DC724CBFA16E}" srcOrd="0" destOrd="0" presId="urn:microsoft.com/office/officeart/2005/8/layout/hierarchy1"/>
    <dgm:cxn modelId="{0F4B4AA6-9BCC-41B7-8495-86A1F96253CA}" type="presParOf" srcId="{AB486E4B-0C17-49C2-BFE9-DC724CBFA16E}" destId="{35B6E589-EACA-4FCE-937E-B9AF169FDCFB}" srcOrd="0" destOrd="0" presId="urn:microsoft.com/office/officeart/2005/8/layout/hierarchy1"/>
    <dgm:cxn modelId="{40D9ECBA-4871-48AB-8DEA-CD833D5682D0}" type="presParOf" srcId="{35B6E589-EACA-4FCE-937E-B9AF169FDCFB}" destId="{3A87C8E9-6F52-4BBD-8F8D-8D22FCFDBC0A}" srcOrd="0" destOrd="0" presId="urn:microsoft.com/office/officeart/2005/8/layout/hierarchy1"/>
    <dgm:cxn modelId="{64EA8CB8-2A2E-4BC0-B15C-DB354FDBF5C5}" type="presParOf" srcId="{35B6E589-EACA-4FCE-937E-B9AF169FDCFB}" destId="{5474AD79-A98F-4ECC-9742-D88D3033C041}" srcOrd="1" destOrd="0" presId="urn:microsoft.com/office/officeart/2005/8/layout/hierarchy1"/>
    <dgm:cxn modelId="{0BCE58C6-6381-4E5A-A761-52AB71ABD64B}" type="presParOf" srcId="{AB486E4B-0C17-49C2-BFE9-DC724CBFA16E}" destId="{A55F7C33-59C8-4AC2-90F1-28A478855361}" srcOrd="1" destOrd="0" presId="urn:microsoft.com/office/officeart/2005/8/layout/hierarchy1"/>
    <dgm:cxn modelId="{D0575EF5-DE96-4720-A310-DDEF5515D570}" type="presParOf" srcId="{34B8D742-83E0-4BDA-A670-F99FF41C8B2A}" destId="{4C6045E8-529C-4B5F-8D54-D37D472455C5}" srcOrd="1" destOrd="0" presId="urn:microsoft.com/office/officeart/2005/8/layout/hierarchy1"/>
    <dgm:cxn modelId="{749AA1AB-2FF8-4892-846E-F1BADCAEB6D8}" type="presParOf" srcId="{4C6045E8-529C-4B5F-8D54-D37D472455C5}" destId="{38DAFD5C-C782-41FF-85D6-2FD4206FEC81}" srcOrd="0" destOrd="0" presId="urn:microsoft.com/office/officeart/2005/8/layout/hierarchy1"/>
    <dgm:cxn modelId="{62D1D933-79E2-4C65-835D-594827F011C2}" type="presParOf" srcId="{38DAFD5C-C782-41FF-85D6-2FD4206FEC81}" destId="{6C0B0A26-777A-412C-BA8A-5660C939D7F6}" srcOrd="0" destOrd="0" presId="urn:microsoft.com/office/officeart/2005/8/layout/hierarchy1"/>
    <dgm:cxn modelId="{D26DEB25-08BB-406A-ABE5-8B9994F51B0D}" type="presParOf" srcId="{38DAFD5C-C782-41FF-85D6-2FD4206FEC81}" destId="{8CE2CF3D-0BE7-4400-8696-305517975D55}" srcOrd="1" destOrd="0" presId="urn:microsoft.com/office/officeart/2005/8/layout/hierarchy1"/>
    <dgm:cxn modelId="{60A1D06D-941D-459D-B9BE-746AF6ED3ADC}" type="presParOf" srcId="{4C6045E8-529C-4B5F-8D54-D37D472455C5}" destId="{037669CD-CD54-4089-AA73-76E3DB1B93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6240E-7AE1-47BD-928B-91AEFF4ABD51}">
      <dsp:nvSpPr>
        <dsp:cNvPr id="0" name=""/>
        <dsp:cNvSpPr/>
      </dsp:nvSpPr>
      <dsp:spPr>
        <a:xfrm>
          <a:off x="0" y="51793"/>
          <a:ext cx="4534600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Какво е транзакция</a:t>
          </a:r>
          <a:endParaRPr lang="en-US" sz="2000" kern="1200"/>
        </a:p>
      </dsp:txBody>
      <dsp:txXfrm>
        <a:off x="38784" y="90577"/>
        <a:ext cx="4457032" cy="716935"/>
      </dsp:txXfrm>
    </dsp:sp>
    <dsp:sp modelId="{3F12CAB2-E476-40AB-9C20-EB9E14E5F241}">
      <dsp:nvSpPr>
        <dsp:cNvPr id="0" name=""/>
        <dsp:cNvSpPr/>
      </dsp:nvSpPr>
      <dsp:spPr>
        <a:xfrm>
          <a:off x="0" y="903896"/>
          <a:ext cx="4534600" cy="794503"/>
        </a:xfrm>
        <a:prstGeom prst="roundRect">
          <a:avLst/>
        </a:prstGeom>
        <a:gradFill rotWithShape="0">
          <a:gsLst>
            <a:gs pos="0">
              <a:schemeClr val="accent2">
                <a:hueOff val="-163625"/>
                <a:satOff val="12937"/>
                <a:lumOff val="-26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625"/>
                <a:satOff val="12937"/>
                <a:lumOff val="-26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Какво е и за какво служи ACID</a:t>
          </a:r>
          <a:endParaRPr lang="en-US" sz="2000" kern="1200"/>
        </a:p>
      </dsp:txBody>
      <dsp:txXfrm>
        <a:off x="38784" y="942680"/>
        <a:ext cx="4457032" cy="716935"/>
      </dsp:txXfrm>
    </dsp:sp>
    <dsp:sp modelId="{9CA6789E-1177-48B0-8BFE-29460280B040}">
      <dsp:nvSpPr>
        <dsp:cNvPr id="0" name=""/>
        <dsp:cNvSpPr/>
      </dsp:nvSpPr>
      <dsp:spPr>
        <a:xfrm>
          <a:off x="0" y="1755999"/>
          <a:ext cx="4534600" cy="794503"/>
        </a:xfrm>
        <a:prstGeom prst="roundRect">
          <a:avLst/>
        </a:prstGeom>
        <a:gradFill rotWithShape="0">
          <a:gsLst>
            <a:gs pos="0">
              <a:schemeClr val="accent2">
                <a:hueOff val="-327250"/>
                <a:satOff val="25875"/>
                <a:lumOff val="-523"/>
                <a:alphaOff val="0"/>
                <a:tint val="96000"/>
                <a:lumMod val="104000"/>
              </a:schemeClr>
            </a:gs>
            <a:gs pos="100000">
              <a:schemeClr val="accent2">
                <a:hueOff val="-327250"/>
                <a:satOff val="25875"/>
                <a:lumOff val="-52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Къде MongoDb нарушава класическият ACID</a:t>
          </a:r>
          <a:endParaRPr lang="en-US" sz="2000" kern="1200"/>
        </a:p>
      </dsp:txBody>
      <dsp:txXfrm>
        <a:off x="38784" y="1794783"/>
        <a:ext cx="4457032" cy="716935"/>
      </dsp:txXfrm>
    </dsp:sp>
    <dsp:sp modelId="{A2D361E2-B456-492A-8404-5090CA039E20}">
      <dsp:nvSpPr>
        <dsp:cNvPr id="0" name=""/>
        <dsp:cNvSpPr/>
      </dsp:nvSpPr>
      <dsp:spPr>
        <a:xfrm>
          <a:off x="0" y="2608102"/>
          <a:ext cx="4534600" cy="794503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Примери</a:t>
          </a:r>
          <a:endParaRPr lang="en-US" sz="2000" kern="1200"/>
        </a:p>
      </dsp:txBody>
      <dsp:txXfrm>
        <a:off x="38784" y="2646886"/>
        <a:ext cx="4457032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7C8E9-6F52-4BBD-8F8D-8D22FCFDBC0A}">
      <dsp:nvSpPr>
        <dsp:cNvPr id="0" name=""/>
        <dsp:cNvSpPr/>
      </dsp:nvSpPr>
      <dsp:spPr>
        <a:xfrm>
          <a:off x="906" y="91585"/>
          <a:ext cx="3183294" cy="2021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4AD79-A98F-4ECC-9742-D88D3033C041}">
      <dsp:nvSpPr>
        <dsp:cNvPr id="0" name=""/>
        <dsp:cNvSpPr/>
      </dsp:nvSpPr>
      <dsp:spPr>
        <a:xfrm>
          <a:off x="354606" y="427599"/>
          <a:ext cx="3183294" cy="2021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Цялата транзакция трябва да приключи.</a:t>
          </a:r>
        </a:p>
      </dsp:txBody>
      <dsp:txXfrm>
        <a:off x="413811" y="486804"/>
        <a:ext cx="3064884" cy="1902981"/>
      </dsp:txXfrm>
    </dsp:sp>
    <dsp:sp modelId="{6C0B0A26-777A-412C-BA8A-5660C939D7F6}">
      <dsp:nvSpPr>
        <dsp:cNvPr id="0" name=""/>
        <dsp:cNvSpPr/>
      </dsp:nvSpPr>
      <dsp:spPr>
        <a:xfrm>
          <a:off x="3891599" y="91585"/>
          <a:ext cx="3183294" cy="2021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2CF3D-0BE7-4400-8696-305517975D55}">
      <dsp:nvSpPr>
        <dsp:cNvPr id="0" name=""/>
        <dsp:cNvSpPr/>
      </dsp:nvSpPr>
      <dsp:spPr>
        <a:xfrm>
          <a:off x="4245299" y="427599"/>
          <a:ext cx="3183294" cy="2021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Ако транзакцията не приключи, базата от данни се връща в предишно състояние.</a:t>
          </a:r>
        </a:p>
      </dsp:txBody>
      <dsp:txXfrm>
        <a:off x="4304504" y="486804"/>
        <a:ext cx="3064884" cy="190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7a16355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7a16355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7a16355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7a16355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7a16355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7a16355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7a1635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7a1635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7a16355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7a16355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dbd1c3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dbd1c3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dbd1c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dbd1c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7a16355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7a16355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7a16355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7a16355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8533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4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5689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568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67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9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00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7111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497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6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992171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313259" y="649480"/>
            <a:ext cx="6507166" cy="2732867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5000">
                <a:latin typeface="Arial"/>
                <a:ea typeface="Arial"/>
                <a:cs typeface="Arial"/>
                <a:sym typeface="Arial"/>
              </a:rPr>
              <a:t>ACID </a:t>
            </a:r>
            <a:r>
              <a:rPr lang="bg-BG" sz="500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af-ZA" sz="5000">
                <a:latin typeface="Arial"/>
                <a:ea typeface="Arial"/>
                <a:cs typeface="Arial"/>
                <a:sym typeface="Arial"/>
              </a:rPr>
              <a:t>Mongodb</a:t>
            </a:r>
            <a:endParaRPr lang="af-ZA" sz="50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1313259" y="3550890"/>
            <a:ext cx="6507166" cy="1245636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2500"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100" dirty="0" smtClean="0">
                <a:solidFill>
                  <a:srgbClr val="E6E6E6"/>
                </a:solidFill>
              </a:rPr>
              <a:t>Екип 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100" dirty="0" smtClean="0">
                <a:solidFill>
                  <a:srgbClr val="E6E6E6"/>
                </a:solidFill>
              </a:rPr>
              <a:t>Дейвид Аджемиев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100" dirty="0" smtClean="0">
                <a:solidFill>
                  <a:srgbClr val="E6E6E6"/>
                </a:solidFill>
              </a:rPr>
              <a:t>Виктор Георгиев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100" dirty="0" smtClean="0">
                <a:solidFill>
                  <a:srgbClr val="E6E6E6"/>
                </a:solidFill>
              </a:rPr>
              <a:t>Йордан Павлов</a:t>
            </a:r>
            <a:endParaRPr lang="bg-BG" sz="2100" dirty="0">
              <a:solidFill>
                <a:srgbClr val="E6E6E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1" name="Freeform: Shape 130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Издръжливост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5031374" y="482600"/>
            <a:ext cx="3391110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След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като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информацията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е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подадена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тя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е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там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за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постоянно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2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4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Freeform: Shape 136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8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Къде</a:t>
            </a:r>
            <a:r>
              <a:rPr 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 MongoDB </a:t>
            </a:r>
            <a:r>
              <a:rPr lang="en-US" sz="28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нарушава</a:t>
            </a:r>
            <a:r>
              <a:rPr 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8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класическият</a:t>
            </a:r>
            <a:r>
              <a:rPr 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 ACID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031374" y="482600"/>
            <a:ext cx="3391110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MongoDb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не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е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съвместим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с ACID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ниво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документация</a:t>
            </a:r>
          </a:p>
          <a:p>
            <a:pPr indent="-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Закупуване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артикул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457200"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AutoNum type="arabicPeriod"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Забавяне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  <a:buNone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За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наша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радост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през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2019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излиза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версия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4</a:t>
            </a:r>
          </a:p>
          <a:p>
            <a:pPr marL="431800" indent="-285750"/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747406" y="742950"/>
            <a:ext cx="4540534" cy="34747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Благодарим за вниманието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1076" y="1543050"/>
            <a:ext cx="0" cy="20574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02388" y="1072634"/>
            <a:ext cx="2271985" cy="27569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Съдържание</a:t>
            </a:r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78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Rectangle 80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121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6" name="Google Shape;71;p14">
            <a:extLst>
              <a:ext uri="{FF2B5EF4-FFF2-40B4-BE49-F238E27FC236}">
                <a16:creationId xmlns:a16="http://schemas.microsoft.com/office/drawing/2014/main" id="{7E4A088A-26E8-BC04-0349-ADBC10579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668725"/>
              </p:ext>
            </p:extLst>
          </p:nvPr>
        </p:nvGraphicFramePr>
        <p:xfrm>
          <a:off x="3790781" y="723900"/>
          <a:ext cx="4534600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F5F28DF4-08D5-4BC4-84A1-C0DCA66F4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815348" y="457200"/>
            <a:ext cx="3841955" cy="14287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Какво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 е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транзакция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815348" y="2112676"/>
            <a:ext cx="3841955" cy="2299780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Транзакцията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е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единична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логическа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операция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, 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която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осъществява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достъп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и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евентуално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променя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съдържанието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на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база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данни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.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Транзакциите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имат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достъп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до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данни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с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помощта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на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операции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за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четене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и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запис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.</a:t>
            </a:r>
            <a:endParaRPr lang="en-US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86" name="Rounded Rectangle 7">
            <a:extLst>
              <a:ext uri="{FF2B5EF4-FFF2-40B4-BE49-F238E27FC236}">
                <a16:creationId xmlns:a16="http://schemas.microsoft.com/office/drawing/2014/main" id="{89AE0452-FADF-4CC9-8A9B-B5393D499F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93" y="465540"/>
            <a:ext cx="4081421" cy="3954099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6385" y="733006"/>
            <a:ext cx="4078667" cy="3690863"/>
          </a:xfrm>
          <a:prstGeom prst="rect">
            <a:avLst/>
          </a:prstGeom>
          <a:noFill/>
        </p:spPr>
      </p:pic>
      <p:sp>
        <p:nvSpPr>
          <p:cNvPr id="78" name="Google Shape;78;p15"/>
          <p:cNvSpPr txBox="1"/>
          <p:nvPr/>
        </p:nvSpPr>
        <p:spPr>
          <a:xfrm>
            <a:off x="307275" y="2431475"/>
            <a:ext cx="37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е и за какво служи </a:t>
            </a:r>
            <a:r>
              <a:rPr lang="af-ZA" dirty="0"/>
              <a:t>ACID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f-ZA" sz="1350">
              <a:solidFill>
                <a:srgbClr val="000000"/>
              </a:solidFill>
              <a:highlight>
                <a:srgbClr val="F5F5F5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af-ZA" sz="135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highlight>
                <a:srgbClr val="000000"/>
              </a:highlight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af-ZA" sz="135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highlight>
                <a:srgbClr val="000000"/>
              </a:highlight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af-ZA" dirty="0"/>
              <a:t>ACID </a:t>
            </a:r>
            <a:r>
              <a:rPr lang="bg-BG" dirty="0"/>
              <a:t>транзакциите предоставят на разработчиците комфорта да знаят, че тяхната база данни е в последователно състояние след изпълнение на набор от операции. Релационните бази данни разчитат на транзакции поради начина, по който свързаните данни се разделят между множество таблици.</a:t>
            </a:r>
            <a:endParaRPr lang="bg-BG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3" name="Картина 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C639089-097F-FB98-1D56-0A4F70FE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4" y="2315052"/>
            <a:ext cx="3979889" cy="2424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1014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Атомарност</a:t>
            </a:r>
          </a:p>
        </p:txBody>
      </p:sp>
      <p:graphicFrame>
        <p:nvGraphicFramePr>
          <p:cNvPr id="113" name="Google Shape;92;p17">
            <a:extLst>
              <a:ext uri="{FF2B5EF4-FFF2-40B4-BE49-F238E27FC236}">
                <a16:creationId xmlns:a16="http://schemas.microsoft.com/office/drawing/2014/main" id="{5D3C5525-EE7E-9E36-8687-BF3B90D2C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085509"/>
              </p:ext>
            </p:extLst>
          </p:nvPr>
        </p:nvGraphicFramePr>
        <p:xfrm>
          <a:off x="856059" y="1714500"/>
          <a:ext cx="7429500" cy="254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397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951AC3-97C7-4009-C208-2253B17E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482600"/>
            <a:ext cx="5772150" cy="8099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7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Пример</a:t>
            </a:r>
            <a:endParaRPr lang="en-US" sz="2700" dirty="0" err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BCA1A2C-DAFC-672A-68FB-0CA6D536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125" y="2970940"/>
            <a:ext cx="6643453" cy="1850271"/>
          </a:xfrm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14605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Прехвърляме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100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лева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от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първата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сметка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във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втората</a:t>
            </a:r>
            <a:endParaRPr lang="en-US" sz="1800" u="sng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31800" indent="-285750">
              <a:spcBef>
                <a:spcPct val="20000"/>
              </a:spcBef>
              <a:spcAft>
                <a:spcPts val="600"/>
              </a:spcAft>
            </a:pP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Проверяваме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дали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първата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сметка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има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100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лева</a:t>
            </a:r>
            <a:endParaRPr lang="en-US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31800" indent="-285750"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</a:pP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Взимаме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парите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от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първата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сметка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 marL="431800" indent="-285750">
              <a:spcBef>
                <a:spcPct val="20000"/>
              </a:spcBef>
              <a:spcAft>
                <a:spcPts val="600"/>
              </a:spcAft>
              <a:buClr>
                <a:srgbClr val="FFFFFF"/>
              </a:buClr>
            </a:pP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Прибавяме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парите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към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втората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сметка</a:t>
            </a:r>
            <a:endParaRPr lang="en-US" sz="1800" u="sng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Графика 4" descr="Piggy Bank outline">
            <a:extLst>
              <a:ext uri="{FF2B5EF4-FFF2-40B4-BE49-F238E27FC236}">
                <a16:creationId xmlns:a16="http://schemas.microsoft.com/office/drawing/2014/main" id="{5C3FF659-056F-C3B9-F3BD-18055DC4E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5505" y="1580525"/>
            <a:ext cx="914400" cy="914400"/>
          </a:xfrm>
          <a:prstGeom prst="rect">
            <a:avLst/>
          </a:prstGeom>
        </p:spPr>
      </p:pic>
      <p:pic>
        <p:nvPicPr>
          <p:cNvPr id="7" name="Графика 4" descr="Piggy Bank outline">
            <a:extLst>
              <a:ext uri="{FF2B5EF4-FFF2-40B4-BE49-F238E27FC236}">
                <a16:creationId xmlns:a16="http://schemas.microsoft.com/office/drawing/2014/main" id="{CFE75143-B349-3F8C-156D-572C371B2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78807" y="1458729"/>
            <a:ext cx="1364104" cy="1167359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2A8F2CD-1EE9-5684-38B8-0DEE2C147BCE}"/>
              </a:ext>
            </a:extLst>
          </p:cNvPr>
          <p:cNvSpPr txBox="1"/>
          <p:nvPr/>
        </p:nvSpPr>
        <p:spPr>
          <a:xfrm>
            <a:off x="1008089" y="2436838"/>
            <a:ext cx="1103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1000 лева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1B95CF0-FF01-4B35-EA49-D05ABA581858}"/>
              </a:ext>
            </a:extLst>
          </p:cNvPr>
          <p:cNvSpPr txBox="1"/>
          <p:nvPr/>
        </p:nvSpPr>
        <p:spPr>
          <a:xfrm>
            <a:off x="6629400" y="2436837"/>
            <a:ext cx="1103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100 лева</a:t>
            </a:r>
          </a:p>
        </p:txBody>
      </p:sp>
      <p:cxnSp>
        <p:nvCxnSpPr>
          <p:cNvPr id="6" name="Съединител &quot;права стрелка&quot; 5">
            <a:extLst>
              <a:ext uri="{FF2B5EF4-FFF2-40B4-BE49-F238E27FC236}">
                <a16:creationId xmlns:a16="http://schemas.microsoft.com/office/drawing/2014/main" id="{46153071-9F22-E3EE-EF39-FC582B51975D}"/>
              </a:ext>
            </a:extLst>
          </p:cNvPr>
          <p:cNvCxnSpPr/>
          <p:nvPr/>
        </p:nvCxnSpPr>
        <p:spPr>
          <a:xfrm flipV="1">
            <a:off x="2055995" y="2047563"/>
            <a:ext cx="4512039" cy="412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3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Консистентност</a:t>
            </a:r>
            <a:br>
              <a:rPr lang="en-US" sz="23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</a:br>
            <a:endParaRPr lang="en-US" sz="230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5031374" y="482600"/>
            <a:ext cx="3391110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dirty="0" err="1"/>
              <a:t>Осигурява</a:t>
            </a:r>
            <a:r>
              <a:rPr lang="en-US" dirty="0"/>
              <a:t> </a:t>
            </a:r>
            <a:r>
              <a:rPr lang="en-US" dirty="0" err="1"/>
              <a:t>информацията</a:t>
            </a:r>
            <a:r>
              <a:rPr lang="en-US" dirty="0"/>
              <a:t> в </a:t>
            </a:r>
            <a:r>
              <a:rPr lang="en-US" dirty="0" err="1"/>
              <a:t>базата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един</a:t>
            </a:r>
            <a:r>
              <a:rPr lang="en-US" dirty="0"/>
              <a:t> и </a:t>
            </a:r>
            <a:r>
              <a:rPr lang="en-US" dirty="0" err="1"/>
              <a:t>правилния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взависимост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ограниченията</a:t>
            </a:r>
            <a:endParaRPr lang="bg-BG" dirty="0" err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3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Изолация 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5031374" y="482600"/>
            <a:ext cx="3391110" cy="41782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dirty="0" err="1"/>
              <a:t>Спомага</a:t>
            </a:r>
            <a:r>
              <a:rPr lang="en-US" dirty="0"/>
              <a:t> </a:t>
            </a:r>
            <a:r>
              <a:rPr lang="en-US" dirty="0" err="1"/>
              <a:t>извършването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едновременни</a:t>
            </a:r>
            <a:r>
              <a:rPr lang="en-US" dirty="0"/>
              <a:t> </a:t>
            </a:r>
            <a:r>
              <a:rPr lang="en-US" dirty="0" err="1"/>
              <a:t>заявки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безопасен</a:t>
            </a:r>
            <a:r>
              <a:rPr lang="en-US" dirty="0"/>
              <a:t> </a:t>
            </a:r>
            <a:r>
              <a:rPr lang="en-US" dirty="0" err="1"/>
              <a:t>начин</a:t>
            </a:r>
            <a:endParaRPr lang="bg-BG" dirty="0" err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397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773CB-0467-BFC6-8936-C83C4072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482600"/>
            <a:ext cx="5772150" cy="8099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7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Пример</a:t>
            </a:r>
            <a:endParaRPr lang="en-US" sz="2700" dirty="0" err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DC5DF88-A0D8-6732-17FC-8C73A5B1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3527" y="3138407"/>
            <a:ext cx="2021682" cy="90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46050" indent="0" algn="ctr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1000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лева</a:t>
            </a:r>
            <a:endParaRPr lang="bg-BG"/>
          </a:p>
        </p:txBody>
      </p:sp>
      <p:pic>
        <p:nvPicPr>
          <p:cNvPr id="4" name="Графика 4" descr="Piggy Bank outline">
            <a:extLst>
              <a:ext uri="{FF2B5EF4-FFF2-40B4-BE49-F238E27FC236}">
                <a16:creationId xmlns:a16="http://schemas.microsoft.com/office/drawing/2014/main" id="{7F2EEDA8-A1DC-AC00-79D4-AA205AD20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66154" y="1491229"/>
            <a:ext cx="2209205" cy="1950243"/>
          </a:xfrm>
          <a:prstGeom prst="rect">
            <a:avLst/>
          </a:prstGeom>
        </p:spPr>
      </p:pic>
      <p:pic>
        <p:nvPicPr>
          <p:cNvPr id="7" name="Графика 10" descr="User outline">
            <a:extLst>
              <a:ext uri="{FF2B5EF4-FFF2-40B4-BE49-F238E27FC236}">
                <a16:creationId xmlns:a16="http://schemas.microsoft.com/office/drawing/2014/main" id="{2262A787-51E9-B768-1F5E-C6BE36421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5464" y="2114550"/>
            <a:ext cx="914400" cy="914400"/>
          </a:xfrm>
          <a:prstGeom prst="rect">
            <a:avLst/>
          </a:prstGeom>
        </p:spPr>
      </p:pic>
      <p:pic>
        <p:nvPicPr>
          <p:cNvPr id="11" name="Графика 10" descr="User outline">
            <a:extLst>
              <a:ext uri="{FF2B5EF4-FFF2-40B4-BE49-F238E27FC236}">
                <a16:creationId xmlns:a16="http://schemas.microsoft.com/office/drawing/2014/main" id="{E7B6F6EE-8671-67EA-4A25-D6F92F55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06307" y="2114550"/>
            <a:ext cx="914400" cy="914400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805A1025-8215-1F7D-190E-8CBD809A2CE5}"/>
              </a:ext>
            </a:extLst>
          </p:cNvPr>
          <p:cNvSpPr txBox="1"/>
          <p:nvPr/>
        </p:nvSpPr>
        <p:spPr>
          <a:xfrm>
            <a:off x="780455" y="3021806"/>
            <a:ext cx="10465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1000 лева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FF59A601-6CF2-69A5-A264-CBD1ACB6073C}"/>
              </a:ext>
            </a:extLst>
          </p:cNvPr>
          <p:cNvSpPr txBox="1"/>
          <p:nvPr/>
        </p:nvSpPr>
        <p:spPr>
          <a:xfrm>
            <a:off x="7575946" y="3021805"/>
            <a:ext cx="9661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100 лева</a:t>
            </a:r>
          </a:p>
        </p:txBody>
      </p:sp>
      <p:cxnSp>
        <p:nvCxnSpPr>
          <p:cNvPr id="16" name="Съединител &quot;права стрелка&quot; 15">
            <a:extLst>
              <a:ext uri="{FF2B5EF4-FFF2-40B4-BE49-F238E27FC236}">
                <a16:creationId xmlns:a16="http://schemas.microsoft.com/office/drawing/2014/main" id="{C091F003-48B6-2BEF-1B8C-9C2CBCD6F10D}"/>
              </a:ext>
            </a:extLst>
          </p:cNvPr>
          <p:cNvCxnSpPr/>
          <p:nvPr/>
        </p:nvCxnSpPr>
        <p:spPr>
          <a:xfrm flipV="1">
            <a:off x="1770245" y="2502977"/>
            <a:ext cx="1797414" cy="680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0671D9CB-582E-5280-9391-A2417EE0F5F2}"/>
              </a:ext>
            </a:extLst>
          </p:cNvPr>
          <p:cNvCxnSpPr>
            <a:cxnSpLocks/>
          </p:cNvCxnSpPr>
          <p:nvPr/>
        </p:nvCxnSpPr>
        <p:spPr>
          <a:xfrm flipH="1" flipV="1">
            <a:off x="5558978" y="2476189"/>
            <a:ext cx="2060211" cy="2912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4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On-screen Show (16:9)</PresentationFormat>
  <Paragraphs>45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Arial</vt:lpstr>
      <vt:lpstr>Roboto</vt:lpstr>
      <vt:lpstr>Mesh</vt:lpstr>
      <vt:lpstr>ACID в Mongodb</vt:lpstr>
      <vt:lpstr>Съдържание</vt:lpstr>
      <vt:lpstr>Какво е транзакция</vt:lpstr>
      <vt:lpstr>Какво е и за какво служи ACID</vt:lpstr>
      <vt:lpstr>Атомарност</vt:lpstr>
      <vt:lpstr>Пример</vt:lpstr>
      <vt:lpstr>Консистентност </vt:lpstr>
      <vt:lpstr>Изолация </vt:lpstr>
      <vt:lpstr>Пример</vt:lpstr>
      <vt:lpstr>Издръжливост</vt:lpstr>
      <vt:lpstr>Къде MongoDB нарушава класическият ACID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 в Mongodb</dc:title>
  <dc:creator>dancho</dc:creator>
  <cp:lastModifiedBy>dancho</cp:lastModifiedBy>
  <cp:revision>242</cp:revision>
  <dcterms:modified xsi:type="dcterms:W3CDTF">2022-05-19T16:00:23Z</dcterms:modified>
</cp:coreProperties>
</file>