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CD25BC2-8BC9-4A0A-A5FF-10E73A41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CC4B740E-9860-4A4E-94B4-E8DC49CE8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E45A-5D0D-471B-95C8-D79F2909D242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67DA4D2B-0BCC-4831-9909-C30824C7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88D4BC74-19E6-431C-A5CA-90FDB20D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A7BE-6CEF-42DA-B5F1-342A486744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39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D77B37E6-3A3D-473C-826D-B19B63D4F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F98C3235-A7A3-47BF-891D-24965B241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C594CC7C-CB78-4D54-B5D8-029056364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6E45A-5D0D-471B-95C8-D79F2909D242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177D4E6D-2A40-4330-B208-DC1341497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CF83C932-D794-4860-9BCE-5EAD7713F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0A7BE-6CEF-42DA-B5F1-342A486744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23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 hidden="1">
            <a:extLst>
              <a:ext uri="{FF2B5EF4-FFF2-40B4-BE49-F238E27FC236}">
                <a16:creationId xmlns:a16="http://schemas.microsoft.com/office/drawing/2014/main" id="{8DC06DC0-5D5C-4B5E-930A-B6E9CADEC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/>
              <a:t>HTTP</a:t>
            </a: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11C8B7EB-A935-4126-9655-CE95D82F86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4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 hidden="1">
            <a:extLst>
              <a:ext uri="{FF2B5EF4-FFF2-40B4-BE49-F238E27FC236}">
                <a16:creationId xmlns:a16="http://schemas.microsoft.com/office/drawing/2014/main" id="{05B82BBF-E9BB-4F3E-A72B-D9A01DB4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bg-BG" sz="2900">
                <a:latin typeface="Arial" pitchFamily="34"/>
                <a:cs typeface="Arial" pitchFamily="34"/>
              </a:rPr>
              <a:t>Какво е Протокол и какво е </a:t>
            </a:r>
            <a:r>
              <a:rPr lang="en-US" sz="2900">
                <a:latin typeface="Arial" pitchFamily="34"/>
                <a:cs typeface="Arial" pitchFamily="34"/>
              </a:rPr>
              <a:t>HTTP?</a:t>
            </a: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79F8745C-B237-4DA1-8CE2-8FD1D68A09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89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 hidden="1">
            <a:extLst>
              <a:ext uri="{FF2B5EF4-FFF2-40B4-BE49-F238E27FC236}">
                <a16:creationId xmlns:a16="http://schemas.microsoft.com/office/drawing/2014/main" id="{AAB255B3-A1FD-45F6-85F1-2784E9C1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bg-BG">
                <a:latin typeface="Arial" pitchFamily="34"/>
                <a:cs typeface="Arial" pitchFamily="34"/>
              </a:rPr>
              <a:t>Как работи </a:t>
            </a:r>
            <a:r>
              <a:rPr lang="en-US">
                <a:latin typeface="Arial" pitchFamily="34"/>
                <a:cs typeface="Arial" pitchFamily="34"/>
              </a:rPr>
              <a:t>HTTP? </a:t>
            </a:r>
            <a:endParaRPr lang="bg-BG">
              <a:latin typeface="Arial" pitchFamily="34"/>
              <a:cs typeface="Arial" pitchFamily="34"/>
            </a:endParaRP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31C7A486-1BFB-459E-AC75-1B02E2CE4F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4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 hidden="1">
            <a:extLst>
              <a:ext uri="{FF2B5EF4-FFF2-40B4-BE49-F238E27FC236}">
                <a16:creationId xmlns:a16="http://schemas.microsoft.com/office/drawing/2014/main" id="{39388A2A-A32D-4887-9388-EADD912D0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/>
              <a:t>HTTP </a:t>
            </a:r>
            <a:r>
              <a:rPr lang="bg-BG"/>
              <a:t>съобщения</a:t>
            </a: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140A22C1-352F-46EE-9B42-A428D8C1BA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5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 hidden="1">
            <a:extLst>
              <a:ext uri="{FF2B5EF4-FFF2-40B4-BE49-F238E27FC236}">
                <a16:creationId xmlns:a16="http://schemas.microsoft.com/office/drawing/2014/main" id="{219BC96E-F145-4932-8EA7-154CCE8C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DF8CCA3F-ED19-4A29-BAFF-FC8DDC704B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14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 hidden="1">
            <a:extLst>
              <a:ext uri="{FF2B5EF4-FFF2-40B4-BE49-F238E27FC236}">
                <a16:creationId xmlns:a16="http://schemas.microsoft.com/office/drawing/2014/main" id="{18A06209-B656-40FA-AA84-CBB877F5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D9D9E470-6495-42D4-A7CF-33ADA72807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53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 hidden="1">
            <a:extLst>
              <a:ext uri="{FF2B5EF4-FFF2-40B4-BE49-F238E27FC236}">
                <a16:creationId xmlns:a16="http://schemas.microsoft.com/office/drawing/2014/main" id="{1EEB3058-641C-474F-A5D8-8EFEDBC22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/>
              <a:t>FTP</a:t>
            </a: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35C1996E-B2A7-4195-A6D7-9477799510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56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 hidden="1">
            <a:extLst>
              <a:ext uri="{FF2B5EF4-FFF2-40B4-BE49-F238E27FC236}">
                <a16:creationId xmlns:a16="http://schemas.microsoft.com/office/drawing/2014/main" id="{C8892E05-1641-4C18-8BCD-90409DF3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bg-BG">
                <a:latin typeface="Arial" pitchFamily="34"/>
                <a:cs typeface="Arial" pitchFamily="34"/>
              </a:rPr>
              <a:t>КАКВО Е </a:t>
            </a:r>
            <a:r>
              <a:rPr lang="en-US">
                <a:latin typeface="Arial" pitchFamily="34"/>
                <a:cs typeface="Arial" pitchFamily="34"/>
              </a:rPr>
              <a:t>FTP?</a:t>
            </a:r>
            <a:endParaRPr lang="bg-BG">
              <a:latin typeface="Arial" pitchFamily="34"/>
              <a:cs typeface="Arial" pitchFamily="34"/>
            </a:endParaRP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E041D9AE-5AA3-4D04-93E2-638135A6580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26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 hidden="1">
            <a:extLst>
              <a:ext uri="{FF2B5EF4-FFF2-40B4-BE49-F238E27FC236}">
                <a16:creationId xmlns:a16="http://schemas.microsoft.com/office/drawing/2014/main" id="{18E94DF6-52E9-41CA-929F-D2957702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bg-BG"/>
              <a:t>Предимства и недостатъци на </a:t>
            </a:r>
            <a:r>
              <a:rPr lang="en-US"/>
              <a:t>FTP</a:t>
            </a:r>
            <a:endParaRPr lang="bg-BG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DA00EB34-44C8-4CEF-AF49-8401DBAA25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219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Широк екран</PresentationFormat>
  <Paragraphs>7</Paragraphs>
  <Slides>9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на Office</vt:lpstr>
      <vt:lpstr>HTTP</vt:lpstr>
      <vt:lpstr>Какво е Протокол и какво е HTTP?</vt:lpstr>
      <vt:lpstr>Как работи HTTP? </vt:lpstr>
      <vt:lpstr>HTTP съобщения</vt:lpstr>
      <vt:lpstr>Презентация на PowerPoint</vt:lpstr>
      <vt:lpstr>Презентация на PowerPoint</vt:lpstr>
      <vt:lpstr>FTP</vt:lpstr>
      <vt:lpstr>КАКВО Е FTP?</vt:lpstr>
      <vt:lpstr>Предимства и недостатъци на FTP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</dc:title>
  <dc:creator>deivid mehmedov</dc:creator>
  <cp:lastModifiedBy>deivid mehmedov</cp:lastModifiedBy>
  <cp:revision>1</cp:revision>
  <dcterms:created xsi:type="dcterms:W3CDTF">2022-03-16T19:23:28Z</dcterms:created>
  <dcterms:modified xsi:type="dcterms:W3CDTF">2022-03-16T19:23:28Z</dcterms:modified>
</cp:coreProperties>
</file>