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702D-5126-48BF-BF7D-A36A68D42D52}" type="datetimeFigureOut">
              <a:rPr lang="ko-KR" altLang="en-US" smtClean="0"/>
              <a:t>2009-07-30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189-7AAE-4196-9930-107C621B34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702D-5126-48BF-BF7D-A36A68D42D52}" type="datetimeFigureOut">
              <a:rPr lang="ko-KR" altLang="en-US" smtClean="0"/>
              <a:t>2009-07-30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189-7AAE-4196-9930-107C621B34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702D-5126-48BF-BF7D-A36A68D42D52}" type="datetimeFigureOut">
              <a:rPr lang="ko-KR" altLang="en-US" smtClean="0"/>
              <a:t>2009-07-30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189-7AAE-4196-9930-107C621B34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702D-5126-48BF-BF7D-A36A68D42D52}" type="datetimeFigureOut">
              <a:rPr lang="ko-KR" altLang="en-US" smtClean="0"/>
              <a:t>2009-07-30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189-7AAE-4196-9930-107C621B34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702D-5126-48BF-BF7D-A36A68D42D52}" type="datetimeFigureOut">
              <a:rPr lang="ko-KR" altLang="en-US" smtClean="0"/>
              <a:t>2009-07-30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189-7AAE-4196-9930-107C621B34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702D-5126-48BF-BF7D-A36A68D42D52}" type="datetimeFigureOut">
              <a:rPr lang="ko-KR" altLang="en-US" smtClean="0"/>
              <a:t>2009-07-30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189-7AAE-4196-9930-107C621B34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702D-5126-48BF-BF7D-A36A68D42D52}" type="datetimeFigureOut">
              <a:rPr lang="ko-KR" altLang="en-US" smtClean="0"/>
              <a:t>2009-07-30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189-7AAE-4196-9930-107C621B34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702D-5126-48BF-BF7D-A36A68D42D52}" type="datetimeFigureOut">
              <a:rPr lang="ko-KR" altLang="en-US" smtClean="0"/>
              <a:t>2009-07-30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189-7AAE-4196-9930-107C621B34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702D-5126-48BF-BF7D-A36A68D42D52}" type="datetimeFigureOut">
              <a:rPr lang="ko-KR" altLang="en-US" smtClean="0"/>
              <a:t>2009-07-30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189-7AAE-4196-9930-107C621B34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702D-5126-48BF-BF7D-A36A68D42D52}" type="datetimeFigureOut">
              <a:rPr lang="ko-KR" altLang="en-US" smtClean="0"/>
              <a:t>2009-07-30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189-7AAE-4196-9930-107C621B34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702D-5126-48BF-BF7D-A36A68D42D52}" type="datetimeFigureOut">
              <a:rPr lang="ko-KR" altLang="en-US" smtClean="0"/>
              <a:t>2009-07-30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C189-7AAE-4196-9930-107C621B34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702D-5126-48BF-BF7D-A36A68D42D52}" type="datetimeFigureOut">
              <a:rPr lang="ko-KR" altLang="en-US" smtClean="0"/>
              <a:t>2009-07-30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C189-7AAE-4196-9930-107C621B34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9864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AHR </a:t>
            </a:r>
            <a:br>
              <a:rPr lang="en-US" altLang="ko-KR" dirty="0" smtClean="0"/>
            </a:br>
            <a:r>
              <a:rPr lang="en-US" altLang="ko-KR" dirty="0" smtClean="0"/>
              <a:t>game design document </a:t>
            </a:r>
            <a:br>
              <a:rPr lang="en-US" altLang="ko-KR" dirty="0" smtClean="0"/>
            </a:br>
            <a:r>
              <a:rPr lang="en-US" altLang="ko-KR" dirty="0" smtClean="0"/>
              <a:t>for </a:t>
            </a:r>
            <a:r>
              <a:rPr lang="en-US" altLang="ko-KR" b="1" dirty="0" smtClean="0"/>
              <a:t>image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게임 전반적인 그래픽 </a:t>
            </a:r>
            <a:r>
              <a:rPr lang="en-US" altLang="ko-KR" dirty="0" smtClean="0"/>
              <a:t>scheme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err="1" smtClean="0"/>
              <a:t>동화풍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파스텔톤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캐쥬얼</a:t>
            </a:r>
            <a:r>
              <a:rPr lang="ko-KR" altLang="en-US" sz="1200" dirty="0" smtClean="0"/>
              <a:t> 게임</a:t>
            </a:r>
            <a:endParaRPr lang="en-US" altLang="ko-KR" sz="1200" dirty="0" smtClean="0"/>
          </a:p>
          <a:p>
            <a:r>
              <a:rPr lang="ko-KR" altLang="en-US" sz="1200" dirty="0" smtClean="0"/>
              <a:t>주제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몬스터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마물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악마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퇴마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무겁지만 느낌은 코믹</a:t>
            </a:r>
            <a:endParaRPr lang="en-US" altLang="ko-KR" sz="1200" dirty="0" smtClean="0"/>
          </a:p>
          <a:p>
            <a:r>
              <a:rPr lang="ko-KR" altLang="en-US" sz="1200" dirty="0" smtClean="0"/>
              <a:t>이미지 장당 </a:t>
            </a:r>
            <a:r>
              <a:rPr lang="ko-KR" altLang="en-US" sz="1200" dirty="0" err="1" smtClean="0"/>
              <a:t>칼라수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256</a:t>
            </a:r>
            <a:r>
              <a:rPr lang="ko-KR" altLang="en-US" sz="1200" dirty="0" smtClean="0"/>
              <a:t>까지</a:t>
            </a:r>
            <a:endParaRPr lang="en-US" altLang="ko-KR" sz="1200" dirty="0" smtClean="0"/>
          </a:p>
          <a:p>
            <a:r>
              <a:rPr lang="ko-KR" altLang="en-US" sz="1200" dirty="0" smtClean="0"/>
              <a:t>이미지 크기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스프라이트</a:t>
            </a:r>
            <a:r>
              <a:rPr lang="ko-KR" altLang="en-US" sz="1200" dirty="0" smtClean="0"/>
              <a:t> 크기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등은 제한 없음</a:t>
            </a:r>
            <a:endParaRPr lang="en-US" altLang="ko-KR" sz="1200" dirty="0" smtClean="0"/>
          </a:p>
          <a:p>
            <a:r>
              <a:rPr lang="ko-KR" altLang="en-US" sz="1200" dirty="0" smtClean="0"/>
              <a:t>용량에 큰 제약을 받지 않음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타이틀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타이틀의 배경은 </a:t>
            </a:r>
            <a:r>
              <a:rPr lang="ko-KR" altLang="en-US" sz="1200" dirty="0" err="1" smtClean="0"/>
              <a:t>메인게임</a:t>
            </a:r>
            <a:r>
              <a:rPr lang="ko-KR" altLang="en-US" sz="1200" dirty="0" smtClean="0"/>
              <a:t> 배경과 공통으로 사용한다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기본적인 </a:t>
            </a:r>
            <a:r>
              <a:rPr lang="ko-KR" altLang="en-US" sz="1200" dirty="0" err="1" smtClean="0"/>
              <a:t>컨셉은</a:t>
            </a:r>
            <a:r>
              <a:rPr lang="ko-KR" altLang="en-US" sz="1200" dirty="0" smtClean="0"/>
              <a:t> 깊은 </a:t>
            </a:r>
            <a:r>
              <a:rPr lang="ko-KR" altLang="en-US" sz="1200" dirty="0" err="1" smtClean="0"/>
              <a:t>숲속에서</a:t>
            </a:r>
            <a:r>
              <a:rPr lang="ko-KR" altLang="en-US" sz="1200" dirty="0" smtClean="0"/>
              <a:t> 마을로 가는 작은 길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14744" y="2214554"/>
            <a:ext cx="47149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하늘은 </a:t>
            </a:r>
            <a:r>
              <a:rPr lang="ko-KR" altLang="en-US" sz="1400" dirty="0" err="1" smtClean="0"/>
              <a:t>그라데이션</a:t>
            </a:r>
            <a:r>
              <a:rPr lang="ko-KR" altLang="en-US" sz="1400" dirty="0" smtClean="0"/>
              <a:t> 느낌의 패턴으로 표현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14744" y="2857496"/>
            <a:ext cx="47149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하늘에 크고 작은 별들이 </a:t>
            </a:r>
            <a:r>
              <a:rPr lang="ko-KR" altLang="en-US" sz="1400" dirty="0" err="1" smtClean="0"/>
              <a:t>깜빡거린다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3107124" y="5607462"/>
            <a:ext cx="1071570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786182" y="549990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286248" y="4643446"/>
            <a:ext cx="4429156" cy="1356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길을 표현하는 각각의 </a:t>
            </a:r>
            <a:r>
              <a:rPr lang="ko-KR" altLang="en-US" sz="1400" dirty="0" err="1" smtClean="0"/>
              <a:t>투영선은</a:t>
            </a:r>
            <a:r>
              <a:rPr lang="ko-KR" altLang="en-US" sz="1400" dirty="0" smtClean="0"/>
              <a:t> 바닥에서 </a:t>
            </a:r>
            <a:r>
              <a:rPr lang="en-US" altLang="ko-KR" sz="1400" dirty="0" smtClean="0"/>
              <a:t>106 </a:t>
            </a:r>
            <a:r>
              <a:rPr lang="ko-KR" altLang="en-US" sz="1400" dirty="0" smtClean="0"/>
              <a:t>픽셀만큼 떨어진 곳에서 끝난다</a:t>
            </a:r>
            <a:r>
              <a:rPr lang="en-US" altLang="ko-KR" sz="1400" dirty="0" smtClean="0"/>
              <a:t>. (</a:t>
            </a:r>
            <a:r>
              <a:rPr lang="ko-KR" altLang="en-US" sz="1400" b="1" dirty="0" smtClean="0"/>
              <a:t>버튼 </a:t>
            </a:r>
            <a:r>
              <a:rPr lang="en-US" altLang="ko-KR" sz="1400" b="1" dirty="0" smtClean="0"/>
              <a:t>UI</a:t>
            </a:r>
            <a:r>
              <a:rPr lang="ko-KR" altLang="en-US" sz="1400" dirty="0" smtClean="0"/>
              <a:t> 들어갈 자리</a:t>
            </a:r>
            <a:r>
              <a:rPr lang="en-US" altLang="ko-KR" sz="1400" dirty="0" smtClean="0"/>
              <a:t>)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smtClean="0"/>
              <a:t>먼 쪽에서 이쪽으로 올수록 길은 밝다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14744" y="3571876"/>
            <a:ext cx="47149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길 옆으로 나무들이 줄지어 서있는 숲</a:t>
            </a:r>
            <a:endParaRPr lang="ko-KR" altLang="en-US" sz="1400" dirty="0"/>
          </a:p>
        </p:txBody>
      </p:sp>
      <p:pic>
        <p:nvPicPr>
          <p:cNvPr id="1027" name="Picture 3" descr="C:\Users\Jake\Desktop\b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2652189" cy="39782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타이틀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4" name="Picture 6" descr="C:\Users\Jake\Desktop\New folder\169136908_91851c414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3270242" cy="2333455"/>
          </a:xfrm>
          <a:prstGeom prst="rect">
            <a:avLst/>
          </a:prstGeom>
          <a:noFill/>
        </p:spPr>
      </p:pic>
      <p:pic>
        <p:nvPicPr>
          <p:cNvPr id="2055" name="Picture 7" descr="C:\Users\Jake\Desktop\New folder\2907949195_172f109c4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785450"/>
            <a:ext cx="3929090" cy="3072549"/>
          </a:xfrm>
          <a:prstGeom prst="rect">
            <a:avLst/>
          </a:prstGeom>
          <a:noFill/>
        </p:spPr>
      </p:pic>
      <p:pic>
        <p:nvPicPr>
          <p:cNvPr id="2056" name="Picture 8" descr="C:\Users\Jake\Desktop\New folder\2953182835_5857dce79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1285860"/>
            <a:ext cx="2206611" cy="2965875"/>
          </a:xfrm>
          <a:prstGeom prst="rect">
            <a:avLst/>
          </a:prstGeom>
          <a:noFill/>
        </p:spPr>
      </p:pic>
      <p:pic>
        <p:nvPicPr>
          <p:cNvPr id="2057" name="Picture 9" descr="C:\Users\Jake\Desktop\New folder\3169634831_7dc08847f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4265270"/>
            <a:ext cx="3966037" cy="24498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타이틀</a:t>
            </a:r>
            <a:endParaRPr lang="ko-KR" altLang="en-US" dirty="0"/>
          </a:p>
        </p:txBody>
      </p:sp>
      <p:pic>
        <p:nvPicPr>
          <p:cNvPr id="5" name="Picture 3" descr="C:\Users\Jake\Desktop\b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2652189" cy="3978284"/>
          </a:xfrm>
          <a:prstGeom prst="rect">
            <a:avLst/>
          </a:prstGeom>
          <a:noFill/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100" dirty="0" smtClean="0"/>
              <a:t>배경 위에 </a:t>
            </a:r>
            <a:r>
              <a:rPr lang="en-US" altLang="ko-KR" sz="1100" dirty="0" smtClean="0"/>
              <a:t>MC</a:t>
            </a:r>
            <a:r>
              <a:rPr lang="ko-KR" altLang="en-US" sz="1100" dirty="0" smtClean="0"/>
              <a:t>실루엣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그림자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타이틀 제목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그리고 </a:t>
            </a:r>
            <a:r>
              <a:rPr lang="en-US" altLang="ko-KR" sz="1100" dirty="0" smtClean="0"/>
              <a:t>touch to start </a:t>
            </a:r>
            <a:r>
              <a:rPr lang="ko-KR" altLang="en-US" sz="1100" dirty="0" smtClean="0"/>
              <a:t>가 그려진다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3075" name="Picture 3" descr="C:\Users\Jake\Desktop\Untitled-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053" y="2143140"/>
            <a:ext cx="2619377" cy="3929066"/>
          </a:xfrm>
          <a:prstGeom prst="rect">
            <a:avLst/>
          </a:prstGeom>
          <a:noFill/>
        </p:spPr>
      </p:pic>
      <p:sp>
        <p:nvSpPr>
          <p:cNvPr id="9" name="모서리가 둥근 직사각형 8"/>
          <p:cNvSpPr/>
          <p:nvPr/>
        </p:nvSpPr>
        <p:spPr>
          <a:xfrm>
            <a:off x="2928926" y="5572140"/>
            <a:ext cx="47149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늘씬한 미녀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짧은 단발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뒷</a:t>
            </a:r>
            <a:r>
              <a:rPr lang="ko-KR" altLang="en-US" sz="1400" dirty="0" smtClean="0"/>
              <a:t> 트임 초미니 스커트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278605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게임타이틀</a:t>
            </a:r>
            <a:endParaRPr lang="ko-KR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852" y="4786322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TOUCH to start</a:t>
            </a:r>
            <a:endParaRPr lang="ko-KR" altLang="en-US" sz="16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메인게임</a:t>
            </a:r>
            <a:r>
              <a:rPr lang="en-US" altLang="ko-KR" dirty="0" smtClean="0"/>
              <a:t>(overview)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게임의 전체적인 모습은 다음과 같다</a:t>
            </a:r>
            <a:endParaRPr lang="ko-KR" altLang="en-US" sz="1200" dirty="0"/>
          </a:p>
        </p:txBody>
      </p:sp>
      <p:pic>
        <p:nvPicPr>
          <p:cNvPr id="4" name="Picture 3" descr="C:\Users\Jake\Desktop\b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2652189" cy="3978284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500570"/>
            <a:ext cx="357266" cy="40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3571876"/>
            <a:ext cx="271463" cy="33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 descr="C:\Users\Jake\Desktop\capti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1928802"/>
            <a:ext cx="2654253" cy="4000528"/>
          </a:xfrm>
          <a:prstGeom prst="rect">
            <a:avLst/>
          </a:prstGeom>
          <a:noFill/>
        </p:spPr>
      </p:pic>
      <p:sp>
        <p:nvSpPr>
          <p:cNvPr id="9" name="갈매기형 수장 8"/>
          <p:cNvSpPr/>
          <p:nvPr/>
        </p:nvSpPr>
        <p:spPr>
          <a:xfrm>
            <a:off x="2571736" y="5143512"/>
            <a:ext cx="642942" cy="5715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갈매기형 수장 9"/>
          <p:cNvSpPr/>
          <p:nvPr/>
        </p:nvSpPr>
        <p:spPr>
          <a:xfrm>
            <a:off x="1000100" y="5143512"/>
            <a:ext cx="642942" cy="571504"/>
          </a:xfrm>
          <a:prstGeom prst="chevron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785918" y="5143512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메인게임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1" dirty="0" smtClean="0">
                <a:solidFill>
                  <a:schemeClr val="accent2"/>
                </a:solidFill>
              </a:rPr>
              <a:t>1.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타이틀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(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배경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)</a:t>
            </a:r>
            <a:r>
              <a:rPr lang="ko-KR" altLang="en-US" sz="1200" dirty="0" smtClean="0"/>
              <a:t>에서 만든 배경을 그대로 가져온다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" name="Picture 3" descr="C:\Users\Jake\Desktop\b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2652189" cy="39782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메인게임</a:t>
            </a:r>
            <a:r>
              <a:rPr lang="en-US" altLang="ko-KR" dirty="0" smtClean="0"/>
              <a:t>(UI)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err="1" smtClean="0"/>
              <a:t>메인게임의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UI </a:t>
            </a:r>
            <a:r>
              <a:rPr lang="ko-KR" altLang="en-US" sz="1200" dirty="0" smtClean="0"/>
              <a:t>구성</a:t>
            </a:r>
            <a:endParaRPr lang="ko-KR" altLang="en-US" sz="1200" dirty="0"/>
          </a:p>
        </p:txBody>
      </p:sp>
      <p:pic>
        <p:nvPicPr>
          <p:cNvPr id="4" name="Picture 3" descr="C:\Users\Jake\Desktop\b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2652189" cy="3978284"/>
          </a:xfrm>
          <a:prstGeom prst="rect">
            <a:avLst/>
          </a:prstGeom>
          <a:noFill/>
        </p:spPr>
      </p:pic>
      <p:pic>
        <p:nvPicPr>
          <p:cNvPr id="5" name="Picture 5" descr="C:\Users\Jake\Desktop\cap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928802"/>
            <a:ext cx="2654253" cy="4000528"/>
          </a:xfrm>
          <a:prstGeom prst="rect">
            <a:avLst/>
          </a:prstGeom>
          <a:noFill/>
        </p:spPr>
      </p:pic>
      <p:sp>
        <p:nvSpPr>
          <p:cNvPr id="6" name="갈매기형 수장 5"/>
          <p:cNvSpPr/>
          <p:nvPr/>
        </p:nvSpPr>
        <p:spPr>
          <a:xfrm>
            <a:off x="2571736" y="5143512"/>
            <a:ext cx="642942" cy="5715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1000100" y="5143512"/>
            <a:ext cx="642942" cy="571504"/>
          </a:xfrm>
          <a:prstGeom prst="chevron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85918" y="5143512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14744" y="2071678"/>
            <a:ext cx="4714908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Caption UI</a:t>
            </a:r>
            <a:r>
              <a:rPr lang="ko-KR" altLang="en-US" sz="1400" dirty="0" smtClean="0"/>
              <a:t>는 화면 상단 우측에 정렬된다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400" dirty="0" smtClean="0"/>
              <a:t>이 뒤에 </a:t>
            </a:r>
            <a:r>
              <a:rPr lang="ko-KR" altLang="en-US" sz="1400" dirty="0" err="1" smtClean="0"/>
              <a:t>그라데이션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알파 먹인 </a:t>
            </a:r>
            <a:r>
              <a:rPr lang="en-US" altLang="ko-KR" sz="1400" dirty="0" err="1" smtClean="0"/>
              <a:t>rect</a:t>
            </a:r>
            <a:r>
              <a:rPr lang="ko-KR" altLang="en-US" sz="1400" dirty="0" smtClean="0"/>
              <a:t>를 깔아도 좋을 것임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14744" y="4857760"/>
            <a:ext cx="4714908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화면 하단에 좌우 화살표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그리고 발사 버튼 </a:t>
            </a:r>
            <a:r>
              <a:rPr lang="en-US" altLang="ko-KR" sz="1400" dirty="0" smtClean="0"/>
              <a:t>UI.</a:t>
            </a:r>
          </a:p>
          <a:p>
            <a:pPr algn="ctr"/>
            <a:r>
              <a:rPr lang="ko-KR" altLang="en-US" sz="1400" dirty="0" smtClean="0"/>
              <a:t>이것들이 눌렸을 때와 그렇지 않을 때 각각의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애니메이션이 있어야 한다</a:t>
            </a:r>
            <a:r>
              <a:rPr lang="en-US" altLang="ko-KR" sz="1400" dirty="0" smtClean="0"/>
              <a:t>.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각각의 버튼이 눌리는 영역은 </a:t>
            </a:r>
            <a:r>
              <a:rPr lang="en-US" altLang="ko-KR" sz="1400" dirty="0" smtClean="0"/>
              <a:t>106 * 106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231</Words>
  <Application>Microsoft Office PowerPoint</Application>
  <PresentationFormat>화면 슬라이드 쇼(4:3)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AHR  game design document  for image</vt:lpstr>
      <vt:lpstr>0. 게임 전반적인 그래픽 scheme</vt:lpstr>
      <vt:lpstr>1. 타이틀(배경)</vt:lpstr>
      <vt:lpstr>1. 타이틀(배경)</vt:lpstr>
      <vt:lpstr>1. 타이틀</vt:lpstr>
      <vt:lpstr>2. 메인게임(overview)</vt:lpstr>
      <vt:lpstr>2. 메인게임(배경)</vt:lpstr>
      <vt:lpstr>2. 메인게임(UI)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AHR  game design document  for image</dc:title>
  <dc:creator>Jake</dc:creator>
  <cp:lastModifiedBy>Jake</cp:lastModifiedBy>
  <cp:revision>7</cp:revision>
  <dcterms:created xsi:type="dcterms:W3CDTF">2009-07-30T04:08:21Z</dcterms:created>
  <dcterms:modified xsi:type="dcterms:W3CDTF">2009-07-30T05:07:45Z</dcterms:modified>
</cp:coreProperties>
</file>