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375D-DABC-E040-B9FA-450D587BD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66146-44CF-294D-AF3E-EF5CE2B08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9A72-8B10-2249-907C-676A04DB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C7C-915E-F246-854D-C76EF06B16E5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F5DA-57AC-2944-AE0D-2DD16CB0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FA889-E470-884C-A8B8-06976427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6E7B-AE5D-884F-B672-ABC0DB1B4F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556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F579-3808-8543-A26C-63C29740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8CA90-D3D5-0746-9914-374962D67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6269-C07F-284E-96CB-7899B5FD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C7C-915E-F246-854D-C76EF06B16E5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C373-4C7D-D44C-99AA-39BC54F2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858C8-7B6D-114D-9948-BA916F2B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6E7B-AE5D-884F-B672-ABC0DB1B4F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829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12B47-48AE-694D-9C00-42E937D6B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BC84F-F623-1341-BEAD-C6584BCA2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6E5CA-FE83-4F45-BF08-0118211B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C7C-915E-F246-854D-C76EF06B16E5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7775-C2F3-A14D-8389-BF747933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E290-57B0-C542-8E68-5D118061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6E7B-AE5D-884F-B672-ABC0DB1B4F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31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2E23-3B1B-D544-A5F7-CB5466B7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F700-953B-284D-8A42-BCCB927BC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AD9A-6FF5-9942-8191-555E41E8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C7C-915E-F246-854D-C76EF06B16E5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8820-53FB-F540-917A-2E8FBCE1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0A81-51D0-8E48-B59B-BF34268F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6E7B-AE5D-884F-B672-ABC0DB1B4F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86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E8F7-7F02-674D-9467-739A8CB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DDB93-6202-1E41-AD51-6CDD7142C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F2F5-F07C-6141-9340-50BDE083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C7C-915E-F246-854D-C76EF06B16E5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4527-1F5C-3A4F-93EE-B3202854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DE2AC-86DE-CB4F-8A18-6EF40179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6E7B-AE5D-884F-B672-ABC0DB1B4F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54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6B0-DAEB-8E49-A65D-1CF6B8D7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D088-00A3-1241-A417-BDC52A458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41A9-1E52-D246-9A06-53E7EDB98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6D468-0EBE-624A-9C65-D200ED73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C7C-915E-F246-854D-C76EF06B16E5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98257-017F-6C46-9C41-7C883E40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F017C-AE5B-7349-9487-EEA65E03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6E7B-AE5D-884F-B672-ABC0DB1B4F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044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F273-C63C-224F-81FA-8881E2F5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D77CA-B034-DD4C-AC87-6EF5E26E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CDEC0-5D90-1A41-8D03-E05AA4615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AF5CB-381F-5E45-A32F-D8B8936BE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EF549-EBE4-4344-B9D5-E1F2688CD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007FC-6CC0-2F45-8945-AD4FF96A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C7C-915E-F246-854D-C76EF06B16E5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00CEA-188F-D14D-B462-DFB42C67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8290B-21B8-8143-B89F-EBF009E5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6E7B-AE5D-884F-B672-ABC0DB1B4F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620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C2A7-FF5E-4C40-8F22-89644803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43B9B-B0B7-FB43-B8B9-DE44F985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C7C-915E-F246-854D-C76EF06B16E5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41D5A-970E-5742-A530-76225FE3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E6D58-631D-0544-AA23-1C760D62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6E7B-AE5D-884F-B672-ABC0DB1B4F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079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E0986-4529-C34D-86E1-BB26D496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C7C-915E-F246-854D-C76EF06B16E5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79B6B-7888-F841-8BB7-34355DB9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FF328-7473-6E46-999F-372707A3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6E7B-AE5D-884F-B672-ABC0DB1B4F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497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A7F1-FF42-CC45-9105-0F8C484A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A6CB-7C53-814B-991D-66D3CE4A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79BBB-D8C3-614D-A18E-088608248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8FB4E-D34E-0B46-B110-26ECBEC7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C7C-915E-F246-854D-C76EF06B16E5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CE002-D583-7F4F-A3DA-48A87E67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C00B-7C85-FE4D-B60D-1C3F48E8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6E7B-AE5D-884F-B672-ABC0DB1B4F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676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BABC-5CD1-D64F-B2F9-5BE961B8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E1CE3-03DE-3A48-B2FE-42D88BC19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B154F-B610-9040-855C-2ADF15608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6CAB6-6E26-3641-AC44-EBE13A15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C7C-915E-F246-854D-C76EF06B16E5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0353F-D730-7540-BD1E-1A7ABAC2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A68B-0456-5E49-A1A9-38BD666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6E7B-AE5D-884F-B672-ABC0DB1B4F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87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B1F72-A3A7-2046-922F-28BB3D06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00E86-64F0-CD48-851D-11CF16996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4C0A-9EA0-524C-871C-403260448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FC7C-915E-F246-854D-C76EF06B16E5}" type="datetimeFigureOut">
              <a:rPr lang="en-NL" smtClean="0"/>
              <a:t>06/12/2021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F3BBE-331F-4F46-97CF-E4714DFB6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5D07-4ADF-C34D-8284-7E6A46B8F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6E7B-AE5D-884F-B672-ABC0DB1B4F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47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D47A1-D0AC-DF45-B099-A9B0CE5D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90963"/>
            <a:ext cx="3932237" cy="596462"/>
          </a:xfrm>
        </p:spPr>
        <p:txBody>
          <a:bodyPr/>
          <a:lstStyle/>
          <a:p>
            <a:r>
              <a:rPr lang="en-GB" b="1" dirty="0"/>
              <a:t>R</a:t>
            </a:r>
            <a:r>
              <a:rPr lang="en-NL" b="1" dirty="0"/>
              <a:t>esults of EX1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52A819-EB35-3B41-B9A1-80281327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5921" y="546538"/>
            <a:ext cx="1990176" cy="487967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L</a:t>
            </a:r>
            <a:r>
              <a:rPr lang="en-NL" sz="2400" dirty="0"/>
              <a:t>ocal Model(1)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23AA3A-7AD9-A147-98EF-8AE01736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70" y="987425"/>
            <a:ext cx="54229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3BB29-3076-6B48-85BC-EED399390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66" y="192581"/>
            <a:ext cx="3597666" cy="2069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60D4E-DDEC-F143-A25E-ED834A2B1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70" y="3079265"/>
            <a:ext cx="5422900" cy="914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F91CFB-48C4-D340-A9D0-0A653D0EC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665" y="2530484"/>
            <a:ext cx="3597666" cy="2011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EAA722-2D5B-034D-A869-F48518F75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70" y="5324496"/>
            <a:ext cx="5422900" cy="88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0FD149-CD52-5F45-9F31-1E7FA9EE0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65" y="4799762"/>
            <a:ext cx="3597666" cy="19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1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751D05B-AC51-194E-934C-0EB44377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90963"/>
            <a:ext cx="3932237" cy="596462"/>
          </a:xfrm>
        </p:spPr>
        <p:txBody>
          <a:bodyPr/>
          <a:lstStyle/>
          <a:p>
            <a:r>
              <a:rPr lang="en-GB" b="1" dirty="0"/>
              <a:t>R</a:t>
            </a:r>
            <a:r>
              <a:rPr lang="en-NL" b="1" dirty="0"/>
              <a:t>esults of EX2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8721396-DEB5-7549-9DE7-27BBC477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5921" y="577304"/>
            <a:ext cx="3503665" cy="457201"/>
          </a:xfrm>
        </p:spPr>
        <p:txBody>
          <a:bodyPr>
            <a:noAutofit/>
          </a:bodyPr>
          <a:lstStyle/>
          <a:p>
            <a:r>
              <a:rPr lang="en-GB" sz="2400" dirty="0"/>
              <a:t>Local Model(5)</a:t>
            </a:r>
            <a:endParaRPr lang="en-N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E18C8-3ADD-4141-8AA3-562D8BAD6770}"/>
              </a:ext>
            </a:extLst>
          </p:cNvPr>
          <p:cNvSpPr txBox="1"/>
          <p:nvPr/>
        </p:nvSpPr>
        <p:spPr>
          <a:xfrm>
            <a:off x="336330" y="1034505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BNC Sum: Written General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82203C-FA3D-9149-96E2-454F39EAC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9" y="1450916"/>
            <a:ext cx="6529081" cy="10583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BA0998-3007-BB4A-B09B-AD7C84D3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575" y="1"/>
            <a:ext cx="2665559" cy="1637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C5A248-7DBD-BA47-80B9-20A0517D91C6}"/>
              </a:ext>
            </a:extLst>
          </p:cNvPr>
          <p:cNvSpPr txBox="1"/>
          <p:nvPr/>
        </p:nvSpPr>
        <p:spPr>
          <a:xfrm>
            <a:off x="292708" y="2534782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CABNC per 100K: Spoken General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99E5E4-F7AD-2B42-8B94-0992CFF99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18" y="2888016"/>
            <a:ext cx="6572702" cy="989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4033D5-32DF-B04F-ABE7-78429F2D1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575" y="1634615"/>
            <a:ext cx="2665559" cy="16643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80AEE2-62C3-CE41-B140-390880990571}"/>
              </a:ext>
            </a:extLst>
          </p:cNvPr>
          <p:cNvSpPr txBox="1"/>
          <p:nvPr/>
        </p:nvSpPr>
        <p:spPr>
          <a:xfrm>
            <a:off x="271443" y="3935158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KBNC Sum: Written Children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CCE9-191C-4D4F-8E00-CBE8EAEE4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43" y="4298767"/>
            <a:ext cx="6561254" cy="1036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00B9D-B20F-334D-8733-F981B2DA5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575" y="3364795"/>
            <a:ext cx="2665559" cy="1664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B7943D-2B5E-9B4E-8070-395AA4AD8055}"/>
              </a:ext>
            </a:extLst>
          </p:cNvPr>
          <p:cNvSpPr txBox="1"/>
          <p:nvPr/>
        </p:nvSpPr>
        <p:spPr>
          <a:xfrm>
            <a:off x="271442" y="5361793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CHIDES relative Sum: Spoken Children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8C395C-92A0-9C40-8E22-4E1487753E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44" y="5684909"/>
            <a:ext cx="6572701" cy="1023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9942CB-50AB-AC43-B39A-91F6D5CA30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3574" y="5070348"/>
            <a:ext cx="2665559" cy="17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7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751D05B-AC51-194E-934C-0EB44377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90963"/>
            <a:ext cx="3932237" cy="596462"/>
          </a:xfrm>
        </p:spPr>
        <p:txBody>
          <a:bodyPr/>
          <a:lstStyle/>
          <a:p>
            <a:r>
              <a:rPr lang="en-GB" b="1" dirty="0"/>
              <a:t>R</a:t>
            </a:r>
            <a:r>
              <a:rPr lang="en-NL" b="1" dirty="0"/>
              <a:t>esults of EX2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8721396-DEB5-7549-9DE7-27BBC477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5921" y="577304"/>
            <a:ext cx="3503665" cy="457201"/>
          </a:xfrm>
        </p:spPr>
        <p:txBody>
          <a:bodyPr>
            <a:noAutofit/>
          </a:bodyPr>
          <a:lstStyle/>
          <a:p>
            <a:r>
              <a:rPr lang="en-GB" sz="2400" dirty="0"/>
              <a:t>Global Model</a:t>
            </a:r>
            <a:endParaRPr lang="en-N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E18C8-3ADD-4141-8AA3-562D8BAD6770}"/>
              </a:ext>
            </a:extLst>
          </p:cNvPr>
          <p:cNvSpPr txBox="1"/>
          <p:nvPr/>
        </p:nvSpPr>
        <p:spPr>
          <a:xfrm>
            <a:off x="336330" y="1034505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BNC Sum: Written General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5A248-7DBD-BA47-80B9-20A0517D91C6}"/>
              </a:ext>
            </a:extLst>
          </p:cNvPr>
          <p:cNvSpPr txBox="1"/>
          <p:nvPr/>
        </p:nvSpPr>
        <p:spPr>
          <a:xfrm>
            <a:off x="292708" y="2534782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CABNC per 100K: Spoken General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0AEE2-62C3-CE41-B140-390880990571}"/>
              </a:ext>
            </a:extLst>
          </p:cNvPr>
          <p:cNvSpPr txBox="1"/>
          <p:nvPr/>
        </p:nvSpPr>
        <p:spPr>
          <a:xfrm>
            <a:off x="271443" y="3935158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KBNC Sum: Written Children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B7943D-2B5E-9B4E-8070-395AA4AD8055}"/>
              </a:ext>
            </a:extLst>
          </p:cNvPr>
          <p:cNvSpPr txBox="1"/>
          <p:nvPr/>
        </p:nvSpPr>
        <p:spPr>
          <a:xfrm>
            <a:off x="271442" y="5361793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CHIDES relative Sum: Spoken Children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C1A1C-131D-7B47-8E3D-292B5773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66572"/>
            <a:ext cx="6552194" cy="1048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3D9829-0024-144F-B89C-E9139C14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575" y="-58423"/>
            <a:ext cx="2665558" cy="1728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4C6BF9-60A7-9049-BCFF-99326C4EB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2863199"/>
            <a:ext cx="6480822" cy="9947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7877A4-45DF-2D4B-BCDF-D912FC610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573" y="1664481"/>
            <a:ext cx="2665557" cy="17070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9758F9-BC02-444F-B113-3C0C9259A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98" y="4229131"/>
            <a:ext cx="6480823" cy="9903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1FAFC9-CAB4-6249-BE48-5C3E6B590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573" y="3369091"/>
            <a:ext cx="2665556" cy="17192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90E894-8FE2-7740-BBA1-911F1114EB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997" y="5731125"/>
            <a:ext cx="6408005" cy="9903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CA7AC5-1E60-6645-8CA4-C0EED68B1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3573" y="5088374"/>
            <a:ext cx="2665556" cy="17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BDD07EB-B123-5A43-921E-FD563C95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90963"/>
            <a:ext cx="3932237" cy="596462"/>
          </a:xfrm>
        </p:spPr>
        <p:txBody>
          <a:bodyPr/>
          <a:lstStyle/>
          <a:p>
            <a:r>
              <a:rPr lang="en-GB" b="1" dirty="0"/>
              <a:t>R</a:t>
            </a:r>
            <a:r>
              <a:rPr lang="en-NL" b="1" dirty="0"/>
              <a:t>esults of EX2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F25EC41-5CB9-A745-8CD3-77BA08DE3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5921" y="577304"/>
            <a:ext cx="3503665" cy="457201"/>
          </a:xfrm>
        </p:spPr>
        <p:txBody>
          <a:bodyPr>
            <a:noAutofit/>
          </a:bodyPr>
          <a:lstStyle/>
          <a:p>
            <a:r>
              <a:rPr lang="en-GB" sz="2400" dirty="0"/>
              <a:t>Unseen Domain Model(1)</a:t>
            </a:r>
            <a:endParaRPr lang="en-NL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CA4ED-E8BC-B841-A622-6F10AA40BA5D}"/>
              </a:ext>
            </a:extLst>
          </p:cNvPr>
          <p:cNvSpPr txBox="1"/>
          <p:nvPr/>
        </p:nvSpPr>
        <p:spPr>
          <a:xfrm>
            <a:off x="2511003" y="2851743"/>
            <a:ext cx="374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Large</a:t>
            </a:r>
            <a:r>
              <a:rPr lang="en-NL" sz="1400" dirty="0"/>
              <a:t>ly vary in ’cohen kappa’ from the paper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17A0B7-5187-6C42-8BC2-B69E75A9D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5" y="1131853"/>
            <a:ext cx="6476899" cy="15754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29CD79-44F8-7945-BB62-595A8F7D0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4" y="3303948"/>
            <a:ext cx="6476899" cy="1597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E6F8D3-0BD0-5841-BD3E-FB1F37CCF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44" y="5065747"/>
            <a:ext cx="6476898" cy="15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1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BDD07EB-B123-5A43-921E-FD563C95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90963"/>
            <a:ext cx="3932237" cy="596462"/>
          </a:xfrm>
        </p:spPr>
        <p:txBody>
          <a:bodyPr/>
          <a:lstStyle/>
          <a:p>
            <a:r>
              <a:rPr lang="en-GB" b="1" dirty="0"/>
              <a:t>R</a:t>
            </a:r>
            <a:r>
              <a:rPr lang="en-NL" b="1" dirty="0"/>
              <a:t>esults of EX2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F25EC41-5CB9-A745-8CD3-77BA08DE3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5921" y="577304"/>
            <a:ext cx="3503665" cy="457201"/>
          </a:xfrm>
        </p:spPr>
        <p:txBody>
          <a:bodyPr>
            <a:noAutofit/>
          </a:bodyPr>
          <a:lstStyle/>
          <a:p>
            <a:r>
              <a:rPr lang="en-GB" sz="2400" dirty="0"/>
              <a:t>Unseen Domain Model(2)</a:t>
            </a:r>
            <a:endParaRPr lang="en-NL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E8704-15B3-E54E-A439-C3DE84E2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394933"/>
            <a:ext cx="6790078" cy="1624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DB40EE-BC16-BB43-9D30-B4104F48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6" y="3912781"/>
            <a:ext cx="6790077" cy="165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3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73D8D35-FCAE-A147-A0C0-14023A82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90963"/>
            <a:ext cx="3932237" cy="596462"/>
          </a:xfrm>
        </p:spPr>
        <p:txBody>
          <a:bodyPr/>
          <a:lstStyle/>
          <a:p>
            <a:r>
              <a:rPr lang="en-GB" b="1" dirty="0"/>
              <a:t>R</a:t>
            </a:r>
            <a:r>
              <a:rPr lang="en-NL" b="1" dirty="0"/>
              <a:t>esults of EX1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454D8D6-F688-D548-A8A3-021539809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5921" y="577304"/>
            <a:ext cx="2084769" cy="457201"/>
          </a:xfrm>
        </p:spPr>
        <p:txBody>
          <a:bodyPr>
            <a:normAutofit/>
          </a:bodyPr>
          <a:lstStyle/>
          <a:p>
            <a:r>
              <a:rPr lang="en-GB" sz="2400" dirty="0"/>
              <a:t>L</a:t>
            </a:r>
            <a:r>
              <a:rPr lang="en-NL" sz="2400" dirty="0"/>
              <a:t>ocal Model(2)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D5FE6-F719-144D-829B-6D63A064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6" y="1719380"/>
            <a:ext cx="6371898" cy="1092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178852-2AED-7545-8901-6128F309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663" y="1273648"/>
            <a:ext cx="3614185" cy="1932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869C78-8C79-B141-B2E9-34A0E8119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75" y="4231069"/>
            <a:ext cx="6371898" cy="1092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83A9B8-1322-0843-8300-84F7B7E38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361" y="3811448"/>
            <a:ext cx="3823487" cy="20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0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33E5277-9083-3F4B-B250-4895D128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90963"/>
            <a:ext cx="3932237" cy="596462"/>
          </a:xfrm>
        </p:spPr>
        <p:txBody>
          <a:bodyPr/>
          <a:lstStyle/>
          <a:p>
            <a:r>
              <a:rPr lang="en-GB" b="1" dirty="0"/>
              <a:t>R</a:t>
            </a:r>
            <a:r>
              <a:rPr lang="en-NL" b="1" dirty="0"/>
              <a:t>esults of EX1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A30D86-9CA7-B843-9013-9CB9B2460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5921" y="577304"/>
            <a:ext cx="2084769" cy="457201"/>
          </a:xfrm>
        </p:spPr>
        <p:txBody>
          <a:bodyPr>
            <a:normAutofit/>
          </a:bodyPr>
          <a:lstStyle/>
          <a:p>
            <a:r>
              <a:rPr lang="en-GB" sz="2400" dirty="0"/>
              <a:t>Global Model</a:t>
            </a:r>
            <a:endParaRPr lang="en-NL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9764E-D13F-7249-83D2-62EF55DD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0" y="1700376"/>
            <a:ext cx="6610183" cy="114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A25EB6-E41B-5A4E-8B2A-2BAA10C3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23" y="1162158"/>
            <a:ext cx="3877586" cy="2218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2CE04-2DCC-5742-990A-C6643DE6D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80" y="4291944"/>
            <a:ext cx="6610183" cy="1114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5BE94E-A641-DA4F-A88A-89801A10B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323" y="3979508"/>
            <a:ext cx="3877586" cy="22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3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EA120F7-0D28-4B40-B8FA-1E805832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90963"/>
            <a:ext cx="3932237" cy="596462"/>
          </a:xfrm>
        </p:spPr>
        <p:txBody>
          <a:bodyPr/>
          <a:lstStyle/>
          <a:p>
            <a:r>
              <a:rPr lang="en-GB" b="1" dirty="0"/>
              <a:t>R</a:t>
            </a:r>
            <a:r>
              <a:rPr lang="en-NL" b="1" dirty="0"/>
              <a:t>esults of EX1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F301F41-2055-6E4E-AEF4-5CDA099B4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5921" y="577304"/>
            <a:ext cx="3577238" cy="457201"/>
          </a:xfrm>
        </p:spPr>
        <p:txBody>
          <a:bodyPr>
            <a:noAutofit/>
          </a:bodyPr>
          <a:lstStyle/>
          <a:p>
            <a:r>
              <a:rPr lang="en-GB" sz="2400" dirty="0"/>
              <a:t>Unseen Domain Model(1)</a:t>
            </a:r>
            <a:endParaRPr lang="en-NL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44A17-6794-E342-86B1-C71F197A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2" y="1034505"/>
            <a:ext cx="6601758" cy="1087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24F87-8500-084C-A7F5-62F12CCCA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435" y="285747"/>
            <a:ext cx="3462721" cy="2017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AACC12-9DC8-5242-AAB2-491C07FAA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42" y="3003556"/>
            <a:ext cx="6601758" cy="1076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6FA17-B924-D145-8D1B-76AEF3510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435" y="2528177"/>
            <a:ext cx="3462720" cy="2026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D6C1F4-7F8D-9B44-8083-CEC6885D4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42" y="4961643"/>
            <a:ext cx="6601757" cy="1116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2C66E-F209-B840-976F-D7A7B33A11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3434" y="4776929"/>
            <a:ext cx="3462719" cy="20256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A9F85C-AED8-C741-ADB9-6765665CE212}"/>
              </a:ext>
            </a:extLst>
          </p:cNvPr>
          <p:cNvSpPr txBox="1"/>
          <p:nvPr/>
        </p:nvSpPr>
        <p:spPr>
          <a:xfrm>
            <a:off x="2585188" y="2565402"/>
            <a:ext cx="374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NL" sz="1400" dirty="0"/>
              <a:t>lightly vary in ’cohen kappa’ from the paper</a:t>
            </a:r>
          </a:p>
        </p:txBody>
      </p:sp>
    </p:spTree>
    <p:extLst>
      <p:ext uri="{BB962C8B-B14F-4D97-AF65-F5344CB8AC3E}">
        <p14:creationId xmlns:p14="http://schemas.microsoft.com/office/powerpoint/2010/main" val="301193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BDD07EB-B123-5A43-921E-FD563C95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90963"/>
            <a:ext cx="3932237" cy="596462"/>
          </a:xfrm>
        </p:spPr>
        <p:txBody>
          <a:bodyPr/>
          <a:lstStyle/>
          <a:p>
            <a:r>
              <a:rPr lang="en-GB" b="1" dirty="0"/>
              <a:t>R</a:t>
            </a:r>
            <a:r>
              <a:rPr lang="en-NL" b="1" dirty="0"/>
              <a:t>esults of EX1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F25EC41-5CB9-A745-8CD3-77BA08DE3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5921" y="577304"/>
            <a:ext cx="3503665" cy="457201"/>
          </a:xfrm>
        </p:spPr>
        <p:txBody>
          <a:bodyPr>
            <a:noAutofit/>
          </a:bodyPr>
          <a:lstStyle/>
          <a:p>
            <a:r>
              <a:rPr lang="en-GB" sz="2400" dirty="0"/>
              <a:t>Unseen Domain Model(2)</a:t>
            </a:r>
            <a:endParaRPr lang="en-NL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792EE-42A1-9842-8D2F-D40C936F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9" y="1508013"/>
            <a:ext cx="6914177" cy="1177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155081-23FB-F349-9295-AABFECE6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571" y="805904"/>
            <a:ext cx="3924306" cy="2256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9E9CBB-CBE4-DC48-A54C-D6E2ADF08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8" y="4403396"/>
            <a:ext cx="6914177" cy="114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03EF2B-9BB8-A245-9FEA-94D12EA3F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570" y="3796095"/>
            <a:ext cx="3924305" cy="2318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4CA4ED-E8BC-B841-A622-6F10AA40BA5D}"/>
              </a:ext>
            </a:extLst>
          </p:cNvPr>
          <p:cNvSpPr txBox="1"/>
          <p:nvPr/>
        </p:nvSpPr>
        <p:spPr>
          <a:xfrm>
            <a:off x="2564167" y="3082837"/>
            <a:ext cx="374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Large</a:t>
            </a:r>
            <a:r>
              <a:rPr lang="en-NL" sz="1400" dirty="0"/>
              <a:t>ly vary in ’cohen kappa’ from the paper</a:t>
            </a:r>
          </a:p>
        </p:txBody>
      </p:sp>
    </p:spTree>
    <p:extLst>
      <p:ext uri="{BB962C8B-B14F-4D97-AF65-F5344CB8AC3E}">
        <p14:creationId xmlns:p14="http://schemas.microsoft.com/office/powerpoint/2010/main" val="227684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751D05B-AC51-194E-934C-0EB44377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90963"/>
            <a:ext cx="3932237" cy="596462"/>
          </a:xfrm>
        </p:spPr>
        <p:txBody>
          <a:bodyPr/>
          <a:lstStyle/>
          <a:p>
            <a:r>
              <a:rPr lang="en-GB" b="1" dirty="0"/>
              <a:t>R</a:t>
            </a:r>
            <a:r>
              <a:rPr lang="en-NL" b="1" dirty="0"/>
              <a:t>esults of EX2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8721396-DEB5-7549-9DE7-27BBC477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5921" y="577304"/>
            <a:ext cx="3503665" cy="457201"/>
          </a:xfrm>
        </p:spPr>
        <p:txBody>
          <a:bodyPr>
            <a:noAutofit/>
          </a:bodyPr>
          <a:lstStyle/>
          <a:p>
            <a:r>
              <a:rPr lang="en-GB" sz="2400" dirty="0"/>
              <a:t>Local Model(1)</a:t>
            </a:r>
            <a:endParaRPr lang="en-N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E18C8-3ADD-4141-8AA3-562D8BAD6770}"/>
              </a:ext>
            </a:extLst>
          </p:cNvPr>
          <p:cNvSpPr txBox="1"/>
          <p:nvPr/>
        </p:nvSpPr>
        <p:spPr>
          <a:xfrm>
            <a:off x="336330" y="1034505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BNC Sum: Written General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71A027-3D70-FF4F-91CF-D961B968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88" y="1345823"/>
            <a:ext cx="6584065" cy="1026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FCF35C-836C-DB42-AEE9-F7E11CC4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551" y="1"/>
            <a:ext cx="2577170" cy="1585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8003CC-4250-3B4F-9F82-3233CBF619C9}"/>
              </a:ext>
            </a:extLst>
          </p:cNvPr>
          <p:cNvSpPr txBox="1"/>
          <p:nvPr/>
        </p:nvSpPr>
        <p:spPr>
          <a:xfrm>
            <a:off x="292709" y="2405601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CABNC per 100K: Spoken General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6BF851-34BF-A34A-9B4F-27444ECEC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29" y="2730690"/>
            <a:ext cx="6596573" cy="1026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E6D243-C52E-2042-A7E7-750B68624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8550" y="1593406"/>
            <a:ext cx="2583458" cy="15850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03F4A7-DD25-3F40-95D9-46462357B939}"/>
              </a:ext>
            </a:extLst>
          </p:cNvPr>
          <p:cNvSpPr txBox="1"/>
          <p:nvPr/>
        </p:nvSpPr>
        <p:spPr>
          <a:xfrm>
            <a:off x="292708" y="3807560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KBNC Sum: Written Children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CBE063-7979-2144-9A5D-1D85AE69F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29" y="4176891"/>
            <a:ext cx="6596572" cy="1047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F78C81-C0E0-B349-8FAA-D920799479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8551" y="3186811"/>
            <a:ext cx="2588282" cy="17041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23A3F7-1B39-CA49-9E9A-F4706E152CED}"/>
              </a:ext>
            </a:extLst>
          </p:cNvPr>
          <p:cNvSpPr txBox="1"/>
          <p:nvPr/>
        </p:nvSpPr>
        <p:spPr>
          <a:xfrm>
            <a:off x="292708" y="5203360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CHIDES relative Sum: Spoken Children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F6E6D0C-C56A-F94F-B8C7-BB1C21C42C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328" y="5512176"/>
            <a:ext cx="6596573" cy="10994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3842D0E-3506-194E-8060-6A7D650FFB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7620" y="4899362"/>
            <a:ext cx="2584387" cy="16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1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751D05B-AC51-194E-934C-0EB44377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90963"/>
            <a:ext cx="3932237" cy="596462"/>
          </a:xfrm>
        </p:spPr>
        <p:txBody>
          <a:bodyPr/>
          <a:lstStyle/>
          <a:p>
            <a:r>
              <a:rPr lang="en-GB" b="1" dirty="0"/>
              <a:t>R</a:t>
            </a:r>
            <a:r>
              <a:rPr lang="en-NL" b="1" dirty="0"/>
              <a:t>esults of EX2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8721396-DEB5-7549-9DE7-27BBC477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5921" y="577304"/>
            <a:ext cx="3503665" cy="457201"/>
          </a:xfrm>
        </p:spPr>
        <p:txBody>
          <a:bodyPr>
            <a:noAutofit/>
          </a:bodyPr>
          <a:lstStyle/>
          <a:p>
            <a:r>
              <a:rPr lang="en-GB" sz="2400" dirty="0"/>
              <a:t>Local Model(2)</a:t>
            </a:r>
            <a:endParaRPr lang="en-N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E18C8-3ADD-4141-8AA3-562D8BAD6770}"/>
              </a:ext>
            </a:extLst>
          </p:cNvPr>
          <p:cNvSpPr txBox="1"/>
          <p:nvPr/>
        </p:nvSpPr>
        <p:spPr>
          <a:xfrm>
            <a:off x="336330" y="1034505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BNC Sum: Written General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2CC01-EF85-9342-9DD3-65A9C61C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09" y="1330178"/>
            <a:ext cx="6499702" cy="1124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F9BE70-DCA7-274E-A50D-0DD66DBC8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401" y="1"/>
            <a:ext cx="2708072" cy="1718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465B5B-E314-3440-B790-CB084B0E7045}"/>
              </a:ext>
            </a:extLst>
          </p:cNvPr>
          <p:cNvSpPr txBox="1"/>
          <p:nvPr/>
        </p:nvSpPr>
        <p:spPr>
          <a:xfrm>
            <a:off x="257721" y="2449781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CABNC per 100K: Spoken General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7B6A43-9BEF-524E-BF61-9010CDE8A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20" y="2791310"/>
            <a:ext cx="6486621" cy="991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6E9598-63FE-4040-9421-F0C160400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400" y="1718585"/>
            <a:ext cx="2708072" cy="1673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1EEB0E-B7B2-8545-A2AB-E0B1926B4622}"/>
              </a:ext>
            </a:extLst>
          </p:cNvPr>
          <p:cNvSpPr txBox="1"/>
          <p:nvPr/>
        </p:nvSpPr>
        <p:spPr>
          <a:xfrm>
            <a:off x="257719" y="3782524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KBNC Sum: Written Children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68C7-E215-AD4E-B35E-FB99A354B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718" y="4151856"/>
            <a:ext cx="6486621" cy="1056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B13A86-A1BD-E741-B274-6C2EE117F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3400" y="3391969"/>
            <a:ext cx="2708072" cy="16991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9F8D85-8D58-9542-9317-37D33DDD192E}"/>
              </a:ext>
            </a:extLst>
          </p:cNvPr>
          <p:cNvSpPr txBox="1"/>
          <p:nvPr/>
        </p:nvSpPr>
        <p:spPr>
          <a:xfrm>
            <a:off x="257717" y="5208164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CHIDES relative Sum: Spoken Children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589DB4-8CDE-6443-8D13-74075E056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716" y="5527821"/>
            <a:ext cx="6486621" cy="10249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6E9A7-6D25-CF41-9B3B-683B347FB9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3398" y="5091152"/>
            <a:ext cx="2708071" cy="17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751D05B-AC51-194E-934C-0EB44377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90963"/>
            <a:ext cx="3932237" cy="596462"/>
          </a:xfrm>
        </p:spPr>
        <p:txBody>
          <a:bodyPr/>
          <a:lstStyle/>
          <a:p>
            <a:r>
              <a:rPr lang="en-GB" b="1" dirty="0"/>
              <a:t>R</a:t>
            </a:r>
            <a:r>
              <a:rPr lang="en-NL" b="1" dirty="0"/>
              <a:t>esults of EX2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8721396-DEB5-7549-9DE7-27BBC477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5921" y="577304"/>
            <a:ext cx="3503665" cy="457201"/>
          </a:xfrm>
        </p:spPr>
        <p:txBody>
          <a:bodyPr>
            <a:noAutofit/>
          </a:bodyPr>
          <a:lstStyle/>
          <a:p>
            <a:r>
              <a:rPr lang="en-GB" sz="2400" dirty="0"/>
              <a:t>Local Model(3)</a:t>
            </a:r>
            <a:endParaRPr lang="en-N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E18C8-3ADD-4141-8AA3-562D8BAD6770}"/>
              </a:ext>
            </a:extLst>
          </p:cNvPr>
          <p:cNvSpPr txBox="1"/>
          <p:nvPr/>
        </p:nvSpPr>
        <p:spPr>
          <a:xfrm>
            <a:off x="336330" y="1034505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BNC Sum: Written General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E2F16D-E376-1F43-BFF4-D5C959E7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06" y="1340959"/>
            <a:ext cx="6318425" cy="1005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E5B20-E03F-C840-B9AC-EA23CCE3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155" y="0"/>
            <a:ext cx="2780865" cy="1594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F45872-4712-A745-B398-E31FDFD2338F}"/>
              </a:ext>
            </a:extLst>
          </p:cNvPr>
          <p:cNvSpPr txBox="1"/>
          <p:nvPr/>
        </p:nvSpPr>
        <p:spPr>
          <a:xfrm>
            <a:off x="292709" y="2330365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CABNC per 100K: Spoken General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562D4-DDAB-F741-9C50-F6B4A76B7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06" y="2704126"/>
            <a:ext cx="6314881" cy="1021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1CA2E1-9E45-9C44-8745-1C13AEE9B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155" y="1601204"/>
            <a:ext cx="2745142" cy="1724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DD7B6C-C335-9040-B3F0-2F1F8A987A55}"/>
              </a:ext>
            </a:extLst>
          </p:cNvPr>
          <p:cNvSpPr txBox="1"/>
          <p:nvPr/>
        </p:nvSpPr>
        <p:spPr>
          <a:xfrm>
            <a:off x="320079" y="3750922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KBNC Sum: Written Children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DAAAE8-FE42-8849-9E6B-830B7CE33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79" y="4124824"/>
            <a:ext cx="6361315" cy="1021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96DDCB-01E9-1349-B10F-5ED18564B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32" y="3331696"/>
            <a:ext cx="2779787" cy="17240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9F54F7-4469-3547-8C6E-517679658EDD}"/>
              </a:ext>
            </a:extLst>
          </p:cNvPr>
          <p:cNvSpPr txBox="1"/>
          <p:nvPr/>
        </p:nvSpPr>
        <p:spPr>
          <a:xfrm>
            <a:off x="320080" y="5130198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CHIDES relative Sum: Spoken Children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68290E-51F0-024D-B3BE-EEA9723345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78" y="5483866"/>
            <a:ext cx="6347139" cy="1005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48496F-D0CA-944F-945D-A13751D747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0831" y="5072821"/>
            <a:ext cx="2762465" cy="177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751D05B-AC51-194E-934C-0EB44377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90963"/>
            <a:ext cx="3932237" cy="596462"/>
          </a:xfrm>
        </p:spPr>
        <p:txBody>
          <a:bodyPr/>
          <a:lstStyle/>
          <a:p>
            <a:r>
              <a:rPr lang="en-GB" b="1" dirty="0"/>
              <a:t>R</a:t>
            </a:r>
            <a:r>
              <a:rPr lang="en-NL" b="1" dirty="0"/>
              <a:t>esults of EX2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8721396-DEB5-7549-9DE7-27BBC477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5921" y="577304"/>
            <a:ext cx="3503665" cy="457201"/>
          </a:xfrm>
        </p:spPr>
        <p:txBody>
          <a:bodyPr>
            <a:noAutofit/>
          </a:bodyPr>
          <a:lstStyle/>
          <a:p>
            <a:r>
              <a:rPr lang="en-GB" sz="2400" dirty="0"/>
              <a:t>Local Model(4)</a:t>
            </a:r>
            <a:endParaRPr lang="en-N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E18C8-3ADD-4141-8AA3-562D8BAD6770}"/>
              </a:ext>
            </a:extLst>
          </p:cNvPr>
          <p:cNvSpPr txBox="1"/>
          <p:nvPr/>
        </p:nvSpPr>
        <p:spPr>
          <a:xfrm>
            <a:off x="336330" y="1034505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BNC Sum: Written General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7635C-C07C-A548-AA81-5B7577FD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2" y="1403836"/>
            <a:ext cx="6213979" cy="10310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FABEB-49E9-784B-BF00-5AC75225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874" y="0"/>
            <a:ext cx="2484116" cy="1575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4D532-B9D7-4D4F-B040-52858977B535}"/>
              </a:ext>
            </a:extLst>
          </p:cNvPr>
          <p:cNvSpPr txBox="1"/>
          <p:nvPr/>
        </p:nvSpPr>
        <p:spPr>
          <a:xfrm>
            <a:off x="336329" y="2437460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CABNC per 100K: Spoken General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F3441-47BB-F443-A403-239700DE9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29" y="2804186"/>
            <a:ext cx="6213979" cy="1000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6C24D-193B-2C40-A15F-D22BC784D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874" y="1650865"/>
            <a:ext cx="2520471" cy="15752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8A06D6-FDB8-F440-AAEF-ACBC72D5B50D}"/>
              </a:ext>
            </a:extLst>
          </p:cNvPr>
          <p:cNvSpPr txBox="1"/>
          <p:nvPr/>
        </p:nvSpPr>
        <p:spPr>
          <a:xfrm>
            <a:off x="320081" y="3807359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KBNC Sum: Written Children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AC82F9-23DF-F347-94F6-75A6128FB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81" y="4171349"/>
            <a:ext cx="6197776" cy="9588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EF425-BEE1-5847-90EE-8C2A4B652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0874" y="3301731"/>
            <a:ext cx="2532757" cy="16636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E9D6FD-A840-A845-9D58-181FB742DEBD}"/>
              </a:ext>
            </a:extLst>
          </p:cNvPr>
          <p:cNvSpPr txBox="1"/>
          <p:nvPr/>
        </p:nvSpPr>
        <p:spPr>
          <a:xfrm>
            <a:off x="320080" y="5130198"/>
            <a:ext cx="37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CHIDES relative Sum: Spoken Children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BA89E6-AC4E-294A-AE43-206F6E475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329" y="5520501"/>
            <a:ext cx="6181528" cy="1014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E8F82F-8AD8-684B-B493-F180AFACD1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6745" y="5040977"/>
            <a:ext cx="2514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1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279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Results of EX1</vt:lpstr>
      <vt:lpstr>Results of EX1</vt:lpstr>
      <vt:lpstr>Results of EX1</vt:lpstr>
      <vt:lpstr>Results of EX1</vt:lpstr>
      <vt:lpstr>Results of EX1</vt:lpstr>
      <vt:lpstr>Results of EX2</vt:lpstr>
      <vt:lpstr>Results of EX2</vt:lpstr>
      <vt:lpstr>Results of EX2</vt:lpstr>
      <vt:lpstr>Results of EX2</vt:lpstr>
      <vt:lpstr>Results of EX2</vt:lpstr>
      <vt:lpstr>Results of EX2</vt:lpstr>
      <vt:lpstr>Results of EX2</vt:lpstr>
      <vt:lpstr>Results of EX2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EX1</dc:title>
  <dc:creator>王 浩辰</dc:creator>
  <cp:lastModifiedBy>王 浩辰</cp:lastModifiedBy>
  <cp:revision>8</cp:revision>
  <cp:lastPrinted>2021-12-06T17:07:31Z</cp:lastPrinted>
  <dcterms:created xsi:type="dcterms:W3CDTF">2021-12-06T13:14:39Z</dcterms:created>
  <dcterms:modified xsi:type="dcterms:W3CDTF">2021-12-06T21:46:39Z</dcterms:modified>
</cp:coreProperties>
</file>