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F3101-8395-475E-9F96-853F4A7A211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2F4589-7F50-4033-AF80-E69CE75977BE}">
      <dgm:prSet phldrT="[文本]"/>
      <dgm:spPr/>
      <dgm:t>
        <a:bodyPr/>
        <a:lstStyle/>
        <a:p>
          <a:r>
            <a:rPr lang="en-US" altLang="zh-CN" dirty="0"/>
            <a:t>Machine Learning</a:t>
          </a:r>
          <a:endParaRPr lang="zh-CN" altLang="en-US" dirty="0"/>
        </a:p>
      </dgm:t>
    </dgm:pt>
    <dgm:pt modelId="{2D70F1CF-B9DE-4DF7-9B83-6F691CD7AECA}" type="parTrans" cxnId="{B7609BBC-738A-40DC-86E1-DB80FC98ED46}">
      <dgm:prSet/>
      <dgm:spPr/>
      <dgm:t>
        <a:bodyPr/>
        <a:lstStyle/>
        <a:p>
          <a:endParaRPr lang="zh-CN" altLang="en-US"/>
        </a:p>
      </dgm:t>
    </dgm:pt>
    <dgm:pt modelId="{346ECDD9-7166-4B3B-A4A1-D93F0AED7F1A}" type="sibTrans" cxnId="{B7609BBC-738A-40DC-86E1-DB80FC98ED46}">
      <dgm:prSet/>
      <dgm:spPr/>
      <dgm:t>
        <a:bodyPr/>
        <a:lstStyle/>
        <a:p>
          <a:endParaRPr lang="zh-CN" altLang="en-US"/>
        </a:p>
      </dgm:t>
    </dgm:pt>
    <dgm:pt modelId="{8FC87D4B-B03C-4E11-941B-7BDA7E893EC1}">
      <dgm:prSet phldrT="[文本]"/>
      <dgm:spPr/>
      <dgm:t>
        <a:bodyPr/>
        <a:lstStyle/>
        <a:p>
          <a:r>
            <a:rPr lang="en-US" altLang="zh-CN" dirty="0"/>
            <a:t>Neuron Networking </a:t>
          </a:r>
          <a:endParaRPr lang="zh-CN" altLang="en-US" dirty="0"/>
        </a:p>
      </dgm:t>
    </dgm:pt>
    <dgm:pt modelId="{0CF67090-F62B-4AFC-AE4C-6D01B2D8E3DD}" type="parTrans" cxnId="{75026184-05FF-4E72-BBDE-478BB2C9D2B1}">
      <dgm:prSet/>
      <dgm:spPr/>
      <dgm:t>
        <a:bodyPr/>
        <a:lstStyle/>
        <a:p>
          <a:endParaRPr lang="zh-CN" altLang="en-US"/>
        </a:p>
      </dgm:t>
    </dgm:pt>
    <dgm:pt modelId="{A32EA453-9CCA-4744-AF6C-C3866754F38E}" type="sibTrans" cxnId="{75026184-05FF-4E72-BBDE-478BB2C9D2B1}">
      <dgm:prSet/>
      <dgm:spPr/>
      <dgm:t>
        <a:bodyPr/>
        <a:lstStyle/>
        <a:p>
          <a:endParaRPr lang="zh-CN" altLang="en-US"/>
        </a:p>
      </dgm:t>
    </dgm:pt>
    <dgm:pt modelId="{CA1F5A16-049B-456B-810D-B1911659DCA2}">
      <dgm:prSet phldrT="[文本]"/>
      <dgm:spPr/>
      <dgm:t>
        <a:bodyPr/>
        <a:lstStyle/>
        <a:p>
          <a:r>
            <a:rPr lang="en-US" altLang="zh-CN" dirty="0"/>
            <a:t>MLP</a:t>
          </a:r>
          <a:endParaRPr lang="zh-CN" altLang="en-US" dirty="0"/>
        </a:p>
      </dgm:t>
    </dgm:pt>
    <dgm:pt modelId="{002DFF21-3A8C-4987-AD7E-54CEA8D98F7A}" type="parTrans" cxnId="{ED44DD37-CADD-44F7-9547-19A2DADB794C}">
      <dgm:prSet/>
      <dgm:spPr/>
      <dgm:t>
        <a:bodyPr/>
        <a:lstStyle/>
        <a:p>
          <a:endParaRPr lang="zh-CN" altLang="en-US"/>
        </a:p>
      </dgm:t>
    </dgm:pt>
    <dgm:pt modelId="{4B98E22D-557D-4468-A7EC-14CE24E76EA1}" type="sibTrans" cxnId="{ED44DD37-CADD-44F7-9547-19A2DADB794C}">
      <dgm:prSet/>
      <dgm:spPr/>
      <dgm:t>
        <a:bodyPr/>
        <a:lstStyle/>
        <a:p>
          <a:endParaRPr lang="zh-CN" altLang="en-US"/>
        </a:p>
      </dgm:t>
    </dgm:pt>
    <dgm:pt modelId="{AE70D492-A8C4-4B80-86FC-39101E12A7CA}">
      <dgm:prSet phldrT="[文本]"/>
      <dgm:spPr/>
      <dgm:t>
        <a:bodyPr/>
        <a:lstStyle/>
        <a:p>
          <a:r>
            <a:rPr lang="en-US" altLang="zh-CN" dirty="0"/>
            <a:t>Deep Learning</a:t>
          </a:r>
          <a:endParaRPr lang="zh-CN" altLang="en-US" dirty="0"/>
        </a:p>
      </dgm:t>
    </dgm:pt>
    <dgm:pt modelId="{FF505B9F-9AF0-478B-AEF8-246A1A2B4601}" type="parTrans" cxnId="{A509CC58-F0DA-43E7-B756-9F859C1F4351}">
      <dgm:prSet/>
      <dgm:spPr/>
      <dgm:t>
        <a:bodyPr/>
        <a:lstStyle/>
        <a:p>
          <a:endParaRPr lang="zh-CN" altLang="en-US"/>
        </a:p>
      </dgm:t>
    </dgm:pt>
    <dgm:pt modelId="{F5105985-2A13-41E5-A680-6F2FE131A941}" type="sibTrans" cxnId="{A509CC58-F0DA-43E7-B756-9F859C1F4351}">
      <dgm:prSet/>
      <dgm:spPr/>
      <dgm:t>
        <a:bodyPr/>
        <a:lstStyle/>
        <a:p>
          <a:endParaRPr lang="zh-CN" altLang="en-US"/>
        </a:p>
      </dgm:t>
    </dgm:pt>
    <dgm:pt modelId="{F2FE4A63-C252-4C6E-AD80-4A244DE05506}">
      <dgm:prSet phldrT="[文本]"/>
      <dgm:spPr/>
      <dgm:t>
        <a:bodyPr/>
        <a:lstStyle/>
        <a:p>
          <a:r>
            <a:rPr lang="en-US" altLang="zh-CN" dirty="0"/>
            <a:t>CNN</a:t>
          </a:r>
          <a:endParaRPr lang="zh-CN" altLang="en-US" dirty="0"/>
        </a:p>
      </dgm:t>
    </dgm:pt>
    <dgm:pt modelId="{231B2FE7-9E5B-44A2-9CF9-B5F7DEEDE85B}" type="parTrans" cxnId="{95F86BA4-439D-42C8-87C5-73ECDBF9CB72}">
      <dgm:prSet/>
      <dgm:spPr/>
      <dgm:t>
        <a:bodyPr/>
        <a:lstStyle/>
        <a:p>
          <a:endParaRPr lang="zh-CN" altLang="en-US"/>
        </a:p>
      </dgm:t>
    </dgm:pt>
    <dgm:pt modelId="{546761C1-555F-4256-94AA-3C4BA50674B8}" type="sibTrans" cxnId="{95F86BA4-439D-42C8-87C5-73ECDBF9CB72}">
      <dgm:prSet/>
      <dgm:spPr/>
      <dgm:t>
        <a:bodyPr/>
        <a:lstStyle/>
        <a:p>
          <a:endParaRPr lang="zh-CN" altLang="en-US"/>
        </a:p>
      </dgm:t>
    </dgm:pt>
    <dgm:pt modelId="{DEB08432-24D7-47DC-A957-9D43969C82DD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29C1A74-D894-4248-B23B-5F3E7D1930AB}" type="parTrans" cxnId="{B5D29839-DB3E-42CA-9B76-B343F5B7B514}">
      <dgm:prSet/>
      <dgm:spPr/>
      <dgm:t>
        <a:bodyPr/>
        <a:lstStyle/>
        <a:p>
          <a:endParaRPr lang="zh-CN" altLang="en-US"/>
        </a:p>
      </dgm:t>
    </dgm:pt>
    <dgm:pt modelId="{3C8C011D-DD80-4859-870E-779FD5B79BF3}" type="sibTrans" cxnId="{B5D29839-DB3E-42CA-9B76-B343F5B7B514}">
      <dgm:prSet/>
      <dgm:spPr/>
      <dgm:t>
        <a:bodyPr/>
        <a:lstStyle/>
        <a:p>
          <a:endParaRPr lang="zh-CN" altLang="en-US"/>
        </a:p>
      </dgm:t>
    </dgm:pt>
    <dgm:pt modelId="{641784DD-042A-40B0-985D-48C5353D64BE}">
      <dgm:prSet phldrT="[文本]"/>
      <dgm:spPr/>
      <dgm:t>
        <a:bodyPr/>
        <a:lstStyle/>
        <a:p>
          <a:r>
            <a:rPr lang="en-US" altLang="zh-CN" dirty="0"/>
            <a:t>LSTM</a:t>
          </a:r>
          <a:endParaRPr lang="zh-CN" altLang="en-US" dirty="0"/>
        </a:p>
      </dgm:t>
    </dgm:pt>
    <dgm:pt modelId="{7B9C1C5B-9B19-4755-9CF5-B90F03EA67CE}" type="parTrans" cxnId="{4E8878F0-2511-41F6-AA98-2C01D217B8EE}">
      <dgm:prSet/>
      <dgm:spPr/>
      <dgm:t>
        <a:bodyPr/>
        <a:lstStyle/>
        <a:p>
          <a:endParaRPr lang="zh-CN" altLang="en-US"/>
        </a:p>
      </dgm:t>
    </dgm:pt>
    <dgm:pt modelId="{5C74B2F9-860C-4AC2-94BC-5354998D81B5}" type="sibTrans" cxnId="{4E8878F0-2511-41F6-AA98-2C01D217B8EE}">
      <dgm:prSet/>
      <dgm:spPr/>
      <dgm:t>
        <a:bodyPr/>
        <a:lstStyle/>
        <a:p>
          <a:endParaRPr lang="zh-CN" altLang="en-US"/>
        </a:p>
      </dgm:t>
    </dgm:pt>
    <dgm:pt modelId="{2A1D55B7-3F5F-4419-96FA-71983D684BCD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A8EBAF7E-1AAC-49F5-AC02-A594B18819C4}" type="parTrans" cxnId="{C8794172-1DE4-4FE6-971B-3675C1371BEA}">
      <dgm:prSet/>
      <dgm:spPr/>
      <dgm:t>
        <a:bodyPr/>
        <a:lstStyle/>
        <a:p>
          <a:endParaRPr lang="zh-CN" altLang="en-US"/>
        </a:p>
      </dgm:t>
    </dgm:pt>
    <dgm:pt modelId="{A2078BF9-452A-4C78-95F1-BA0F1584E895}" type="sibTrans" cxnId="{C8794172-1DE4-4FE6-971B-3675C1371BEA}">
      <dgm:prSet/>
      <dgm:spPr/>
      <dgm:t>
        <a:bodyPr/>
        <a:lstStyle/>
        <a:p>
          <a:endParaRPr lang="zh-CN" altLang="en-US"/>
        </a:p>
      </dgm:t>
    </dgm:pt>
    <dgm:pt modelId="{8BFB16AF-BA97-43B6-A6B5-A6C807C61692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E433CD0-ECFF-44EC-9BBB-8523886EB184}" type="parTrans" cxnId="{376F5E92-CDE5-4BC2-A1FE-D09237FE5809}">
      <dgm:prSet/>
      <dgm:spPr/>
      <dgm:t>
        <a:bodyPr/>
        <a:lstStyle/>
        <a:p>
          <a:endParaRPr lang="zh-CN" altLang="en-US"/>
        </a:p>
      </dgm:t>
    </dgm:pt>
    <dgm:pt modelId="{F5BBAB0E-F116-4395-8AAF-F44B24C03312}" type="sibTrans" cxnId="{376F5E92-CDE5-4BC2-A1FE-D09237FE5809}">
      <dgm:prSet/>
      <dgm:spPr/>
      <dgm:t>
        <a:bodyPr/>
        <a:lstStyle/>
        <a:p>
          <a:endParaRPr lang="zh-CN" altLang="en-US"/>
        </a:p>
      </dgm:t>
    </dgm:pt>
    <dgm:pt modelId="{D6EFBF93-FF2E-477F-B308-566126BDA779}">
      <dgm:prSet phldrT="[文本]"/>
      <dgm:spPr/>
      <dgm:t>
        <a:bodyPr/>
        <a:lstStyle/>
        <a:p>
          <a:r>
            <a:rPr lang="en-US" altLang="zh-CN" dirty="0"/>
            <a:t>VAE</a:t>
          </a:r>
          <a:endParaRPr lang="zh-CN" altLang="en-US" dirty="0"/>
        </a:p>
      </dgm:t>
    </dgm:pt>
    <dgm:pt modelId="{97F92415-4E10-483C-8FA0-3274BD1DD629}" type="parTrans" cxnId="{9D36A4B2-7BCA-4CBA-9E2B-2C6C4034DE64}">
      <dgm:prSet/>
      <dgm:spPr/>
      <dgm:t>
        <a:bodyPr/>
        <a:lstStyle/>
        <a:p>
          <a:endParaRPr lang="zh-CN" altLang="en-US"/>
        </a:p>
      </dgm:t>
    </dgm:pt>
    <dgm:pt modelId="{4547218F-F58D-417C-A16D-8FA9B32719ED}" type="sibTrans" cxnId="{9D36A4B2-7BCA-4CBA-9E2B-2C6C4034DE64}">
      <dgm:prSet/>
      <dgm:spPr/>
      <dgm:t>
        <a:bodyPr/>
        <a:lstStyle/>
        <a:p>
          <a:endParaRPr lang="zh-CN" altLang="en-US"/>
        </a:p>
      </dgm:t>
    </dgm:pt>
    <dgm:pt modelId="{FBC5E529-0B91-42C8-A93B-92D2C623F2BA}">
      <dgm:prSet phldrT="[文本]"/>
      <dgm:spPr/>
      <dgm:t>
        <a:bodyPr/>
        <a:lstStyle/>
        <a:p>
          <a:r>
            <a:rPr lang="en-US" altLang="zh-CN" dirty="0"/>
            <a:t>GAN</a:t>
          </a:r>
          <a:endParaRPr lang="zh-CN" altLang="en-US" dirty="0"/>
        </a:p>
      </dgm:t>
    </dgm:pt>
    <dgm:pt modelId="{F8C6F489-58B5-4E88-905C-DB21BC78389E}" type="parTrans" cxnId="{28EADEBC-9F23-42BD-B1DF-6A4D3C3679FF}">
      <dgm:prSet/>
      <dgm:spPr/>
      <dgm:t>
        <a:bodyPr/>
        <a:lstStyle/>
        <a:p>
          <a:endParaRPr lang="zh-CN" altLang="en-US"/>
        </a:p>
      </dgm:t>
    </dgm:pt>
    <dgm:pt modelId="{51455A8B-CD53-46FF-B5F6-F0914F1FE2CD}" type="sibTrans" cxnId="{28EADEBC-9F23-42BD-B1DF-6A4D3C3679FF}">
      <dgm:prSet/>
      <dgm:spPr/>
      <dgm:t>
        <a:bodyPr/>
        <a:lstStyle/>
        <a:p>
          <a:endParaRPr lang="zh-CN" altLang="en-US"/>
        </a:p>
      </dgm:t>
    </dgm:pt>
    <dgm:pt modelId="{46E6CF80-E636-4905-BC2F-51D575D326F3}">
      <dgm:prSet phldrT="[文本]"/>
      <dgm:spPr/>
      <dgm:t>
        <a:bodyPr/>
        <a:lstStyle/>
        <a:p>
          <a:r>
            <a:rPr lang="en-US" altLang="zh-CN"/>
            <a:t>…</a:t>
          </a:r>
          <a:endParaRPr lang="zh-CN" altLang="en-US" dirty="0"/>
        </a:p>
      </dgm:t>
    </dgm:pt>
    <dgm:pt modelId="{B8C27FBE-E000-4342-B29B-C532B589EEDC}" type="sibTrans" cxnId="{2F67C61E-2059-4632-9DFD-25918E5C0463}">
      <dgm:prSet/>
      <dgm:spPr/>
      <dgm:t>
        <a:bodyPr/>
        <a:lstStyle/>
        <a:p>
          <a:endParaRPr lang="zh-CN" altLang="en-US"/>
        </a:p>
      </dgm:t>
    </dgm:pt>
    <dgm:pt modelId="{59A25BC0-A652-474B-8C8E-1767A947DE8F}" type="parTrans" cxnId="{2F67C61E-2059-4632-9DFD-25918E5C0463}">
      <dgm:prSet/>
      <dgm:spPr/>
      <dgm:t>
        <a:bodyPr/>
        <a:lstStyle/>
        <a:p>
          <a:endParaRPr lang="zh-CN" altLang="en-US"/>
        </a:p>
      </dgm:t>
    </dgm:pt>
    <dgm:pt modelId="{B951E04C-0311-4071-A144-3E616C751A38}">
      <dgm:prSet phldrT="[文本]"/>
      <dgm:spPr/>
      <dgm:t>
        <a:bodyPr/>
        <a:lstStyle/>
        <a:p>
          <a:r>
            <a:rPr lang="en-US" altLang="zh-CN" dirty="0"/>
            <a:t>RNN</a:t>
          </a:r>
          <a:endParaRPr lang="zh-CN" altLang="en-US" dirty="0"/>
        </a:p>
      </dgm:t>
    </dgm:pt>
    <dgm:pt modelId="{F96D9D9A-E1A1-40EF-B5AE-52533C2AC789}" type="sibTrans" cxnId="{278E6872-D4C2-4CEE-9285-958E1CFA14D9}">
      <dgm:prSet/>
      <dgm:spPr/>
      <dgm:t>
        <a:bodyPr/>
        <a:lstStyle/>
        <a:p>
          <a:endParaRPr lang="zh-CN" altLang="en-US"/>
        </a:p>
      </dgm:t>
    </dgm:pt>
    <dgm:pt modelId="{13650E05-7994-4C21-87D7-7B46A0FEB471}" type="parTrans" cxnId="{278E6872-D4C2-4CEE-9285-958E1CFA14D9}">
      <dgm:prSet/>
      <dgm:spPr/>
      <dgm:t>
        <a:bodyPr/>
        <a:lstStyle/>
        <a:p>
          <a:endParaRPr lang="zh-CN" altLang="en-US"/>
        </a:p>
      </dgm:t>
    </dgm:pt>
    <dgm:pt modelId="{68DC28CD-499B-425F-B8A7-057D7C913583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250E6440-0571-479D-BACA-3AF114B62880}" type="parTrans" cxnId="{7F04CD8B-95EA-46DE-8C14-0DF361A60166}">
      <dgm:prSet/>
      <dgm:spPr/>
      <dgm:t>
        <a:bodyPr/>
        <a:lstStyle/>
        <a:p>
          <a:endParaRPr lang="zh-CN" altLang="en-US"/>
        </a:p>
      </dgm:t>
    </dgm:pt>
    <dgm:pt modelId="{C03BCAE9-F6A9-4F4D-AE73-87FB99C8470A}" type="sibTrans" cxnId="{7F04CD8B-95EA-46DE-8C14-0DF361A60166}">
      <dgm:prSet/>
      <dgm:spPr/>
      <dgm:t>
        <a:bodyPr/>
        <a:lstStyle/>
        <a:p>
          <a:endParaRPr lang="zh-CN" altLang="en-US"/>
        </a:p>
      </dgm:t>
    </dgm:pt>
    <dgm:pt modelId="{F3FAA265-46F0-4844-A259-67FEC5765A32}" type="pres">
      <dgm:prSet presAssocID="{AA2F3101-8395-475E-9F96-853F4A7A211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6394789-3103-48EC-AEFF-4B886E82BAA7}" type="pres">
      <dgm:prSet presAssocID="{862F4589-7F50-4033-AF80-E69CE75977BE}" presName="vertOne" presStyleCnt="0"/>
      <dgm:spPr/>
    </dgm:pt>
    <dgm:pt modelId="{2D56C32E-BC24-44DC-84EE-835000503F0F}" type="pres">
      <dgm:prSet presAssocID="{862F4589-7F50-4033-AF80-E69CE75977B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E073B1-4F3E-4F98-9791-EFBE3F0ABA20}" type="pres">
      <dgm:prSet presAssocID="{862F4589-7F50-4033-AF80-E69CE75977BE}" presName="parTransOne" presStyleCnt="0"/>
      <dgm:spPr/>
    </dgm:pt>
    <dgm:pt modelId="{933C0A6E-177F-4659-87B0-826659927DAE}" type="pres">
      <dgm:prSet presAssocID="{862F4589-7F50-4033-AF80-E69CE75977BE}" presName="horzOne" presStyleCnt="0"/>
      <dgm:spPr/>
    </dgm:pt>
    <dgm:pt modelId="{A14FB85E-C8C3-436F-9193-B65DDE16C4CE}" type="pres">
      <dgm:prSet presAssocID="{68DC28CD-499B-425F-B8A7-057D7C913583}" presName="vertTwo" presStyleCnt="0"/>
      <dgm:spPr/>
    </dgm:pt>
    <dgm:pt modelId="{6D16D0B0-85FE-4445-86AC-9E2E71753B29}" type="pres">
      <dgm:prSet presAssocID="{68DC28CD-499B-425F-B8A7-057D7C91358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4338D0-26F0-4761-ADC0-26DCE848BEFD}" type="pres">
      <dgm:prSet presAssocID="{68DC28CD-499B-425F-B8A7-057D7C913583}" presName="horzTwo" presStyleCnt="0"/>
      <dgm:spPr/>
    </dgm:pt>
    <dgm:pt modelId="{7BD78ADD-B8CD-4B4E-B326-B1C8F720F2CB}" type="pres">
      <dgm:prSet presAssocID="{C03BCAE9-F6A9-4F4D-AE73-87FB99C8470A}" presName="sibSpaceTwo" presStyleCnt="0"/>
      <dgm:spPr/>
    </dgm:pt>
    <dgm:pt modelId="{9868F799-267A-49EA-82BC-E1D49B2D8E1D}" type="pres">
      <dgm:prSet presAssocID="{8FC87D4B-B03C-4E11-941B-7BDA7E893EC1}" presName="vertTwo" presStyleCnt="0"/>
      <dgm:spPr/>
    </dgm:pt>
    <dgm:pt modelId="{DC9C8D1D-EC5D-4379-8782-E7FECAC56337}" type="pres">
      <dgm:prSet presAssocID="{8FC87D4B-B03C-4E11-941B-7BDA7E893EC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54ACAF-6C47-4F27-9589-A77461DD3EF4}" type="pres">
      <dgm:prSet presAssocID="{8FC87D4B-B03C-4E11-941B-7BDA7E893EC1}" presName="parTransTwo" presStyleCnt="0"/>
      <dgm:spPr/>
    </dgm:pt>
    <dgm:pt modelId="{4347679E-4FEB-4BB7-8E9C-578A14D8642C}" type="pres">
      <dgm:prSet presAssocID="{8FC87D4B-B03C-4E11-941B-7BDA7E893EC1}" presName="horzTwo" presStyleCnt="0"/>
      <dgm:spPr/>
    </dgm:pt>
    <dgm:pt modelId="{6F960BE9-B0F5-4693-87DF-7C8CAEABE4E2}" type="pres">
      <dgm:prSet presAssocID="{CA1F5A16-049B-456B-810D-B1911659DCA2}" presName="vertThree" presStyleCnt="0"/>
      <dgm:spPr/>
    </dgm:pt>
    <dgm:pt modelId="{90D25C25-C5D3-499F-98F3-C2E2BD9878D8}" type="pres">
      <dgm:prSet presAssocID="{CA1F5A16-049B-456B-810D-B1911659DCA2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CA0D8C-1C2D-440E-B554-E8F0ADC59257}" type="pres">
      <dgm:prSet presAssocID="{CA1F5A16-049B-456B-810D-B1911659DCA2}" presName="horzThree" presStyleCnt="0"/>
      <dgm:spPr/>
    </dgm:pt>
    <dgm:pt modelId="{EFACF1E5-1F31-46FF-A379-A74BE3FC5463}" type="pres">
      <dgm:prSet presAssocID="{4B98E22D-557D-4468-A7EC-14CE24E76EA1}" presName="sibSpaceThree" presStyleCnt="0"/>
      <dgm:spPr/>
    </dgm:pt>
    <dgm:pt modelId="{B4115922-3834-4A8A-9D6E-A3D4F96BD340}" type="pres">
      <dgm:prSet presAssocID="{8BFB16AF-BA97-43B6-A6B5-A6C807C61692}" presName="vertThree" presStyleCnt="0"/>
      <dgm:spPr/>
    </dgm:pt>
    <dgm:pt modelId="{E882C845-38A9-408A-8718-3ABA552F66BF}" type="pres">
      <dgm:prSet presAssocID="{8BFB16AF-BA97-43B6-A6B5-A6C807C6169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115929-12A0-45E5-874E-2C8EF0F8D8BD}" type="pres">
      <dgm:prSet presAssocID="{8BFB16AF-BA97-43B6-A6B5-A6C807C61692}" presName="horzThree" presStyleCnt="0"/>
      <dgm:spPr/>
    </dgm:pt>
    <dgm:pt modelId="{38328308-9D19-47E7-B945-CD1F5EA2F76D}" type="pres">
      <dgm:prSet presAssocID="{F5BBAB0E-F116-4395-8AAF-F44B24C03312}" presName="sibSpaceThree" presStyleCnt="0"/>
      <dgm:spPr/>
    </dgm:pt>
    <dgm:pt modelId="{FAD6DA79-38AE-425F-A748-1EF35B994C15}" type="pres">
      <dgm:prSet presAssocID="{AE70D492-A8C4-4B80-86FC-39101E12A7CA}" presName="vertThree" presStyleCnt="0"/>
      <dgm:spPr/>
    </dgm:pt>
    <dgm:pt modelId="{D767B04F-22D0-47C1-BA06-EB26B77EA691}" type="pres">
      <dgm:prSet presAssocID="{AE70D492-A8C4-4B80-86FC-39101E12A7CA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28F9FA-DC8C-4E4C-BA19-1029BDC455EA}" type="pres">
      <dgm:prSet presAssocID="{AE70D492-A8C4-4B80-86FC-39101E12A7CA}" presName="parTransThree" presStyleCnt="0"/>
      <dgm:spPr/>
    </dgm:pt>
    <dgm:pt modelId="{39E6DA64-55C3-44B5-AD45-D55ADD98354D}" type="pres">
      <dgm:prSet presAssocID="{AE70D492-A8C4-4B80-86FC-39101E12A7CA}" presName="horzThree" presStyleCnt="0"/>
      <dgm:spPr/>
    </dgm:pt>
    <dgm:pt modelId="{727DC237-DA3B-40F4-A711-62B32C86B4B9}" type="pres">
      <dgm:prSet presAssocID="{F2FE4A63-C252-4C6E-AD80-4A244DE05506}" presName="vertFour" presStyleCnt="0">
        <dgm:presLayoutVars>
          <dgm:chPref val="3"/>
        </dgm:presLayoutVars>
      </dgm:prSet>
      <dgm:spPr/>
    </dgm:pt>
    <dgm:pt modelId="{6F1FE435-4AE6-4FA5-A951-31C5399C7003}" type="pres">
      <dgm:prSet presAssocID="{F2FE4A63-C252-4C6E-AD80-4A244DE05506}" presName="txFour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B373B7-7D2F-4F21-B97D-1BAF100444FE}" type="pres">
      <dgm:prSet presAssocID="{F2FE4A63-C252-4C6E-AD80-4A244DE05506}" presName="parTransFour" presStyleCnt="0"/>
      <dgm:spPr/>
    </dgm:pt>
    <dgm:pt modelId="{F542E1BA-FCF5-45B0-8F3B-6E30838FEC10}" type="pres">
      <dgm:prSet presAssocID="{F2FE4A63-C252-4C6E-AD80-4A244DE05506}" presName="horzFour" presStyleCnt="0"/>
      <dgm:spPr/>
    </dgm:pt>
    <dgm:pt modelId="{854F2420-614A-49BA-B039-64D664A5B28E}" type="pres">
      <dgm:prSet presAssocID="{46E6CF80-E636-4905-BC2F-51D575D326F3}" presName="vertFour" presStyleCnt="0">
        <dgm:presLayoutVars>
          <dgm:chPref val="3"/>
        </dgm:presLayoutVars>
      </dgm:prSet>
      <dgm:spPr/>
    </dgm:pt>
    <dgm:pt modelId="{4CDFE71E-66C9-44C6-91A0-A48FC5608E8A}" type="pres">
      <dgm:prSet presAssocID="{46E6CF80-E636-4905-BC2F-51D575D326F3}" presName="txFour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E34C22-F77F-4091-8425-613EF44E257C}" type="pres">
      <dgm:prSet presAssocID="{46E6CF80-E636-4905-BC2F-51D575D326F3}" presName="horzFour" presStyleCnt="0"/>
      <dgm:spPr/>
    </dgm:pt>
    <dgm:pt modelId="{8B1645FD-85E3-43B6-A6DC-A2D9C6CC96AD}" type="pres">
      <dgm:prSet presAssocID="{546761C1-555F-4256-94AA-3C4BA50674B8}" presName="sibSpaceFour" presStyleCnt="0"/>
      <dgm:spPr/>
    </dgm:pt>
    <dgm:pt modelId="{B9ABADC2-CA43-4401-94B7-959136E478F3}" type="pres">
      <dgm:prSet presAssocID="{B951E04C-0311-4071-A144-3E616C751A38}" presName="vertFour" presStyleCnt="0">
        <dgm:presLayoutVars>
          <dgm:chPref val="3"/>
        </dgm:presLayoutVars>
      </dgm:prSet>
      <dgm:spPr/>
    </dgm:pt>
    <dgm:pt modelId="{AD0A8880-0A0D-4BA0-8031-1DDB60370674}" type="pres">
      <dgm:prSet presAssocID="{B951E04C-0311-4071-A144-3E616C751A38}" presName="txFour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73DDAA-7D5B-4E89-942A-081C81073797}" type="pres">
      <dgm:prSet presAssocID="{B951E04C-0311-4071-A144-3E616C751A38}" presName="parTransFour" presStyleCnt="0"/>
      <dgm:spPr/>
    </dgm:pt>
    <dgm:pt modelId="{1C05A813-DB24-4CFA-98EA-E8F6DBA17619}" type="pres">
      <dgm:prSet presAssocID="{B951E04C-0311-4071-A144-3E616C751A38}" presName="horzFour" presStyleCnt="0"/>
      <dgm:spPr/>
    </dgm:pt>
    <dgm:pt modelId="{3A312790-65EB-47F8-A3BB-D2325B9B0938}" type="pres">
      <dgm:prSet presAssocID="{641784DD-042A-40B0-985D-48C5353D64BE}" presName="vertFour" presStyleCnt="0">
        <dgm:presLayoutVars>
          <dgm:chPref val="3"/>
        </dgm:presLayoutVars>
      </dgm:prSet>
      <dgm:spPr/>
    </dgm:pt>
    <dgm:pt modelId="{6883C06B-1AD5-46AB-959D-5F417A4E968A}" type="pres">
      <dgm:prSet presAssocID="{641784DD-042A-40B0-985D-48C5353D64BE}" presName="txFour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EC5580-2DD0-4AFC-9004-FCC6337E3979}" type="pres">
      <dgm:prSet presAssocID="{641784DD-042A-40B0-985D-48C5353D64BE}" presName="parTransFour" presStyleCnt="0"/>
      <dgm:spPr/>
    </dgm:pt>
    <dgm:pt modelId="{4033800D-3B89-4709-9587-3B16B9202876}" type="pres">
      <dgm:prSet presAssocID="{641784DD-042A-40B0-985D-48C5353D64BE}" presName="horzFour" presStyleCnt="0"/>
      <dgm:spPr/>
    </dgm:pt>
    <dgm:pt modelId="{1F2716CE-A03D-49E3-9F02-AA200D184C20}" type="pres">
      <dgm:prSet presAssocID="{D6EFBF93-FF2E-477F-B308-566126BDA779}" presName="vertFour" presStyleCnt="0">
        <dgm:presLayoutVars>
          <dgm:chPref val="3"/>
        </dgm:presLayoutVars>
      </dgm:prSet>
      <dgm:spPr/>
    </dgm:pt>
    <dgm:pt modelId="{DB776196-53E9-4F51-B307-709C3CD48036}" type="pres">
      <dgm:prSet presAssocID="{D6EFBF93-FF2E-477F-B308-566126BDA779}" presName="txFour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C47D82-776C-4D35-BC97-FCF0003791DC}" type="pres">
      <dgm:prSet presAssocID="{D6EFBF93-FF2E-477F-B308-566126BDA779}" presName="horzFour" presStyleCnt="0"/>
      <dgm:spPr/>
    </dgm:pt>
    <dgm:pt modelId="{20C33416-40A7-44A6-9057-B9EB7F041662}" type="pres">
      <dgm:prSet presAssocID="{5C74B2F9-860C-4AC2-94BC-5354998D81B5}" presName="sibSpaceFour" presStyleCnt="0"/>
      <dgm:spPr/>
    </dgm:pt>
    <dgm:pt modelId="{5878A511-5B35-465D-8F04-A5DAC4BC8A95}" type="pres">
      <dgm:prSet presAssocID="{2A1D55B7-3F5F-4419-96FA-71983D684BCD}" presName="vertFour" presStyleCnt="0">
        <dgm:presLayoutVars>
          <dgm:chPref val="3"/>
        </dgm:presLayoutVars>
      </dgm:prSet>
      <dgm:spPr/>
    </dgm:pt>
    <dgm:pt modelId="{0B56C84E-7D7B-4765-A4E0-4462BCCFF430}" type="pres">
      <dgm:prSet presAssocID="{2A1D55B7-3F5F-4419-96FA-71983D684BCD}" presName="txFour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0E041C-779F-4447-A51F-D53416CCD74D}" type="pres">
      <dgm:prSet presAssocID="{2A1D55B7-3F5F-4419-96FA-71983D684BCD}" presName="parTransFour" presStyleCnt="0"/>
      <dgm:spPr/>
    </dgm:pt>
    <dgm:pt modelId="{C1F95C6D-97BB-417E-8234-185D38CB88BF}" type="pres">
      <dgm:prSet presAssocID="{2A1D55B7-3F5F-4419-96FA-71983D684BCD}" presName="horzFour" presStyleCnt="0"/>
      <dgm:spPr/>
    </dgm:pt>
    <dgm:pt modelId="{64BFCCC5-AACE-4DA6-8372-0961186CE533}" type="pres">
      <dgm:prSet presAssocID="{FBC5E529-0B91-42C8-A93B-92D2C623F2BA}" presName="vertFour" presStyleCnt="0">
        <dgm:presLayoutVars>
          <dgm:chPref val="3"/>
        </dgm:presLayoutVars>
      </dgm:prSet>
      <dgm:spPr/>
    </dgm:pt>
    <dgm:pt modelId="{531D5024-2DAF-45AE-B50A-AD98F864B94A}" type="pres">
      <dgm:prSet presAssocID="{FBC5E529-0B91-42C8-A93B-92D2C623F2BA}" presName="txFour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C203A4-51D8-4A0C-8E73-B1C2D8D6F524}" type="pres">
      <dgm:prSet presAssocID="{FBC5E529-0B91-42C8-A93B-92D2C623F2BA}" presName="horzFour" presStyleCnt="0"/>
      <dgm:spPr/>
    </dgm:pt>
    <dgm:pt modelId="{194FE26A-18B0-487B-A157-829F411D3E79}" type="pres">
      <dgm:prSet presAssocID="{F96D9D9A-E1A1-40EF-B5AE-52533C2AC789}" presName="sibSpaceFour" presStyleCnt="0"/>
      <dgm:spPr/>
    </dgm:pt>
    <dgm:pt modelId="{D9317EBA-672D-414E-99CC-FB2FB24A79C3}" type="pres">
      <dgm:prSet presAssocID="{DEB08432-24D7-47DC-A957-9D43969C82DD}" presName="vertFour" presStyleCnt="0">
        <dgm:presLayoutVars>
          <dgm:chPref val="3"/>
        </dgm:presLayoutVars>
      </dgm:prSet>
      <dgm:spPr/>
    </dgm:pt>
    <dgm:pt modelId="{7A14DDAB-6546-4DC5-99BC-9E22EA137F50}" type="pres">
      <dgm:prSet presAssocID="{DEB08432-24D7-47DC-A957-9D43969C82DD}" presName="txFour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D65189-D149-4551-AD30-61F6084EF131}" type="pres">
      <dgm:prSet presAssocID="{DEB08432-24D7-47DC-A957-9D43969C82DD}" presName="horzFour" presStyleCnt="0"/>
      <dgm:spPr/>
    </dgm:pt>
  </dgm:ptLst>
  <dgm:cxnLst>
    <dgm:cxn modelId="{E48C4D4F-3B9F-40C4-A74C-7439991AD860}" type="presOf" srcId="{AE70D492-A8C4-4B80-86FC-39101E12A7CA}" destId="{D767B04F-22D0-47C1-BA06-EB26B77EA691}" srcOrd="0" destOrd="0" presId="urn:microsoft.com/office/officeart/2005/8/layout/hierarchy4"/>
    <dgm:cxn modelId="{BD088DB8-9CBF-406D-9F19-3C019EC6B51C}" type="presOf" srcId="{862F4589-7F50-4033-AF80-E69CE75977BE}" destId="{2D56C32E-BC24-44DC-84EE-835000503F0F}" srcOrd="0" destOrd="0" presId="urn:microsoft.com/office/officeart/2005/8/layout/hierarchy4"/>
    <dgm:cxn modelId="{ED44DD37-CADD-44F7-9547-19A2DADB794C}" srcId="{8FC87D4B-B03C-4E11-941B-7BDA7E893EC1}" destId="{CA1F5A16-049B-456B-810D-B1911659DCA2}" srcOrd="0" destOrd="0" parTransId="{002DFF21-3A8C-4987-AD7E-54CEA8D98F7A}" sibTransId="{4B98E22D-557D-4468-A7EC-14CE24E76EA1}"/>
    <dgm:cxn modelId="{B7609BBC-738A-40DC-86E1-DB80FC98ED46}" srcId="{AA2F3101-8395-475E-9F96-853F4A7A211B}" destId="{862F4589-7F50-4033-AF80-E69CE75977BE}" srcOrd="0" destOrd="0" parTransId="{2D70F1CF-B9DE-4DF7-9B83-6F691CD7AECA}" sibTransId="{346ECDD9-7166-4B3B-A4A1-D93F0AED7F1A}"/>
    <dgm:cxn modelId="{2EEB20C8-D566-4524-B1DE-6A4136F16C61}" type="presOf" srcId="{F2FE4A63-C252-4C6E-AD80-4A244DE05506}" destId="{6F1FE435-4AE6-4FA5-A951-31C5399C7003}" srcOrd="0" destOrd="0" presId="urn:microsoft.com/office/officeart/2005/8/layout/hierarchy4"/>
    <dgm:cxn modelId="{8C928075-E140-4E0D-9DF6-8BE1949EDA7F}" type="presOf" srcId="{DEB08432-24D7-47DC-A957-9D43969C82DD}" destId="{7A14DDAB-6546-4DC5-99BC-9E22EA137F50}" srcOrd="0" destOrd="0" presId="urn:microsoft.com/office/officeart/2005/8/layout/hierarchy4"/>
    <dgm:cxn modelId="{5E7A284F-F8F4-4E7F-835B-01192EC40D39}" type="presOf" srcId="{46E6CF80-E636-4905-BC2F-51D575D326F3}" destId="{4CDFE71E-66C9-44C6-91A0-A48FC5608E8A}" srcOrd="0" destOrd="0" presId="urn:microsoft.com/office/officeart/2005/8/layout/hierarchy4"/>
    <dgm:cxn modelId="{278E6872-D4C2-4CEE-9285-958E1CFA14D9}" srcId="{AE70D492-A8C4-4B80-86FC-39101E12A7CA}" destId="{B951E04C-0311-4071-A144-3E616C751A38}" srcOrd="1" destOrd="0" parTransId="{13650E05-7994-4C21-87D7-7B46A0FEB471}" sibTransId="{F96D9D9A-E1A1-40EF-B5AE-52533C2AC789}"/>
    <dgm:cxn modelId="{B5D29839-DB3E-42CA-9B76-B343F5B7B514}" srcId="{AE70D492-A8C4-4B80-86FC-39101E12A7CA}" destId="{DEB08432-24D7-47DC-A957-9D43969C82DD}" srcOrd="2" destOrd="0" parTransId="{E29C1A74-D894-4248-B23B-5F3E7D1930AB}" sibTransId="{3C8C011D-DD80-4859-870E-779FD5B79BF3}"/>
    <dgm:cxn modelId="{46D36196-4D55-4C4F-A3DD-7CB61B558368}" type="presOf" srcId="{68DC28CD-499B-425F-B8A7-057D7C913583}" destId="{6D16D0B0-85FE-4445-86AC-9E2E71753B29}" srcOrd="0" destOrd="0" presId="urn:microsoft.com/office/officeart/2005/8/layout/hierarchy4"/>
    <dgm:cxn modelId="{42DBB81E-3BF0-44E5-AAA1-619BA2DED394}" type="presOf" srcId="{B951E04C-0311-4071-A144-3E616C751A38}" destId="{AD0A8880-0A0D-4BA0-8031-1DDB60370674}" srcOrd="0" destOrd="0" presId="urn:microsoft.com/office/officeart/2005/8/layout/hierarchy4"/>
    <dgm:cxn modelId="{2F67C61E-2059-4632-9DFD-25918E5C0463}" srcId="{F2FE4A63-C252-4C6E-AD80-4A244DE05506}" destId="{46E6CF80-E636-4905-BC2F-51D575D326F3}" srcOrd="0" destOrd="0" parTransId="{59A25BC0-A652-474B-8C8E-1767A947DE8F}" sibTransId="{B8C27FBE-E000-4342-B29B-C532B589EEDC}"/>
    <dgm:cxn modelId="{D54792FF-5B38-4270-90C7-39B4BD3BD9EF}" type="presOf" srcId="{D6EFBF93-FF2E-477F-B308-566126BDA779}" destId="{DB776196-53E9-4F51-B307-709C3CD48036}" srcOrd="0" destOrd="0" presId="urn:microsoft.com/office/officeart/2005/8/layout/hierarchy4"/>
    <dgm:cxn modelId="{4E8878F0-2511-41F6-AA98-2C01D217B8EE}" srcId="{B951E04C-0311-4071-A144-3E616C751A38}" destId="{641784DD-042A-40B0-985D-48C5353D64BE}" srcOrd="0" destOrd="0" parTransId="{7B9C1C5B-9B19-4755-9CF5-B90F03EA67CE}" sibTransId="{5C74B2F9-860C-4AC2-94BC-5354998D81B5}"/>
    <dgm:cxn modelId="{E472A470-1338-4E38-88E6-F3F2217880A4}" type="presOf" srcId="{8FC87D4B-B03C-4E11-941B-7BDA7E893EC1}" destId="{DC9C8D1D-EC5D-4379-8782-E7FECAC56337}" srcOrd="0" destOrd="0" presId="urn:microsoft.com/office/officeart/2005/8/layout/hierarchy4"/>
    <dgm:cxn modelId="{6B8D4782-C9A1-4BB4-AC43-758BB3EC8E25}" type="presOf" srcId="{FBC5E529-0B91-42C8-A93B-92D2C623F2BA}" destId="{531D5024-2DAF-45AE-B50A-AD98F864B94A}" srcOrd="0" destOrd="0" presId="urn:microsoft.com/office/officeart/2005/8/layout/hierarchy4"/>
    <dgm:cxn modelId="{A509CC58-F0DA-43E7-B756-9F859C1F4351}" srcId="{8FC87D4B-B03C-4E11-941B-7BDA7E893EC1}" destId="{AE70D492-A8C4-4B80-86FC-39101E12A7CA}" srcOrd="2" destOrd="0" parTransId="{FF505B9F-9AF0-478B-AEF8-246A1A2B4601}" sibTransId="{F5105985-2A13-41E5-A680-6F2FE131A941}"/>
    <dgm:cxn modelId="{9D36A4B2-7BCA-4CBA-9E2B-2C6C4034DE64}" srcId="{641784DD-042A-40B0-985D-48C5353D64BE}" destId="{D6EFBF93-FF2E-477F-B308-566126BDA779}" srcOrd="0" destOrd="0" parTransId="{97F92415-4E10-483C-8FA0-3274BD1DD629}" sibTransId="{4547218F-F58D-417C-A16D-8FA9B32719ED}"/>
    <dgm:cxn modelId="{9A4E25DF-9DA4-4200-BBEC-217C6D63B301}" type="presOf" srcId="{8BFB16AF-BA97-43B6-A6B5-A6C807C61692}" destId="{E882C845-38A9-408A-8718-3ABA552F66BF}" srcOrd="0" destOrd="0" presId="urn:microsoft.com/office/officeart/2005/8/layout/hierarchy4"/>
    <dgm:cxn modelId="{C8794172-1DE4-4FE6-971B-3675C1371BEA}" srcId="{B951E04C-0311-4071-A144-3E616C751A38}" destId="{2A1D55B7-3F5F-4419-96FA-71983D684BCD}" srcOrd="1" destOrd="0" parTransId="{A8EBAF7E-1AAC-49F5-AC02-A594B18819C4}" sibTransId="{A2078BF9-452A-4C78-95F1-BA0F1584E895}"/>
    <dgm:cxn modelId="{75026184-05FF-4E72-BBDE-478BB2C9D2B1}" srcId="{862F4589-7F50-4033-AF80-E69CE75977BE}" destId="{8FC87D4B-B03C-4E11-941B-7BDA7E893EC1}" srcOrd="1" destOrd="0" parTransId="{0CF67090-F62B-4AFC-AE4C-6D01B2D8E3DD}" sibTransId="{A32EA453-9CCA-4744-AF6C-C3866754F38E}"/>
    <dgm:cxn modelId="{271C4949-1EED-4BC5-B8A4-984B63D9F117}" type="presOf" srcId="{2A1D55B7-3F5F-4419-96FA-71983D684BCD}" destId="{0B56C84E-7D7B-4765-A4E0-4462BCCFF430}" srcOrd="0" destOrd="0" presId="urn:microsoft.com/office/officeart/2005/8/layout/hierarchy4"/>
    <dgm:cxn modelId="{7F04CD8B-95EA-46DE-8C14-0DF361A60166}" srcId="{862F4589-7F50-4033-AF80-E69CE75977BE}" destId="{68DC28CD-499B-425F-B8A7-057D7C913583}" srcOrd="0" destOrd="0" parTransId="{250E6440-0571-479D-BACA-3AF114B62880}" sibTransId="{C03BCAE9-F6A9-4F4D-AE73-87FB99C8470A}"/>
    <dgm:cxn modelId="{D7BD8994-5FFF-47A7-A9D2-8C3261BFCA2E}" type="presOf" srcId="{AA2F3101-8395-475E-9F96-853F4A7A211B}" destId="{F3FAA265-46F0-4844-A259-67FEC5765A32}" srcOrd="0" destOrd="0" presId="urn:microsoft.com/office/officeart/2005/8/layout/hierarchy4"/>
    <dgm:cxn modelId="{28EADEBC-9F23-42BD-B1DF-6A4D3C3679FF}" srcId="{2A1D55B7-3F5F-4419-96FA-71983D684BCD}" destId="{FBC5E529-0B91-42C8-A93B-92D2C623F2BA}" srcOrd="0" destOrd="0" parTransId="{F8C6F489-58B5-4E88-905C-DB21BC78389E}" sibTransId="{51455A8B-CD53-46FF-B5F6-F0914F1FE2CD}"/>
    <dgm:cxn modelId="{95F86BA4-439D-42C8-87C5-73ECDBF9CB72}" srcId="{AE70D492-A8C4-4B80-86FC-39101E12A7CA}" destId="{F2FE4A63-C252-4C6E-AD80-4A244DE05506}" srcOrd="0" destOrd="0" parTransId="{231B2FE7-9E5B-44A2-9CF9-B5F7DEEDE85B}" sibTransId="{546761C1-555F-4256-94AA-3C4BA50674B8}"/>
    <dgm:cxn modelId="{C76A1A78-F4B9-48D5-BEBB-4F299B45C34C}" type="presOf" srcId="{CA1F5A16-049B-456B-810D-B1911659DCA2}" destId="{90D25C25-C5D3-499F-98F3-C2E2BD9878D8}" srcOrd="0" destOrd="0" presId="urn:microsoft.com/office/officeart/2005/8/layout/hierarchy4"/>
    <dgm:cxn modelId="{D1CD94CE-0458-4825-973E-F904A680A6B5}" type="presOf" srcId="{641784DD-042A-40B0-985D-48C5353D64BE}" destId="{6883C06B-1AD5-46AB-959D-5F417A4E968A}" srcOrd="0" destOrd="0" presId="urn:microsoft.com/office/officeart/2005/8/layout/hierarchy4"/>
    <dgm:cxn modelId="{376F5E92-CDE5-4BC2-A1FE-D09237FE5809}" srcId="{8FC87D4B-B03C-4E11-941B-7BDA7E893EC1}" destId="{8BFB16AF-BA97-43B6-A6B5-A6C807C61692}" srcOrd="1" destOrd="0" parTransId="{CE433CD0-ECFF-44EC-9BBB-8523886EB184}" sibTransId="{F5BBAB0E-F116-4395-8AAF-F44B24C03312}"/>
    <dgm:cxn modelId="{4DA753BE-11BE-4E44-8F2D-B4E84CC83473}" type="presParOf" srcId="{F3FAA265-46F0-4844-A259-67FEC5765A32}" destId="{56394789-3103-48EC-AEFF-4B886E82BAA7}" srcOrd="0" destOrd="0" presId="urn:microsoft.com/office/officeart/2005/8/layout/hierarchy4"/>
    <dgm:cxn modelId="{4787880D-1A17-43E5-A521-AF10B57E0A60}" type="presParOf" srcId="{56394789-3103-48EC-AEFF-4B886E82BAA7}" destId="{2D56C32E-BC24-44DC-84EE-835000503F0F}" srcOrd="0" destOrd="0" presId="urn:microsoft.com/office/officeart/2005/8/layout/hierarchy4"/>
    <dgm:cxn modelId="{E54A91D0-9473-43D2-9E58-6C4ACA5892AF}" type="presParOf" srcId="{56394789-3103-48EC-AEFF-4B886E82BAA7}" destId="{05E073B1-4F3E-4F98-9791-EFBE3F0ABA20}" srcOrd="1" destOrd="0" presId="urn:microsoft.com/office/officeart/2005/8/layout/hierarchy4"/>
    <dgm:cxn modelId="{9778897A-C08D-44F9-977B-588DFC25283D}" type="presParOf" srcId="{56394789-3103-48EC-AEFF-4B886E82BAA7}" destId="{933C0A6E-177F-4659-87B0-826659927DAE}" srcOrd="2" destOrd="0" presId="urn:microsoft.com/office/officeart/2005/8/layout/hierarchy4"/>
    <dgm:cxn modelId="{E0813438-C0DE-4204-96DD-3FFAFE669C21}" type="presParOf" srcId="{933C0A6E-177F-4659-87B0-826659927DAE}" destId="{A14FB85E-C8C3-436F-9193-B65DDE16C4CE}" srcOrd="0" destOrd="0" presId="urn:microsoft.com/office/officeart/2005/8/layout/hierarchy4"/>
    <dgm:cxn modelId="{ED4D96B9-1420-48C2-8CA7-812465F69696}" type="presParOf" srcId="{A14FB85E-C8C3-436F-9193-B65DDE16C4CE}" destId="{6D16D0B0-85FE-4445-86AC-9E2E71753B29}" srcOrd="0" destOrd="0" presId="urn:microsoft.com/office/officeart/2005/8/layout/hierarchy4"/>
    <dgm:cxn modelId="{F9C29072-6A43-4C2E-BF37-BF455FC0AF3F}" type="presParOf" srcId="{A14FB85E-C8C3-436F-9193-B65DDE16C4CE}" destId="{FB4338D0-26F0-4761-ADC0-26DCE848BEFD}" srcOrd="1" destOrd="0" presId="urn:microsoft.com/office/officeart/2005/8/layout/hierarchy4"/>
    <dgm:cxn modelId="{7E89F453-4525-44B4-8380-B3502DA1416C}" type="presParOf" srcId="{933C0A6E-177F-4659-87B0-826659927DAE}" destId="{7BD78ADD-B8CD-4B4E-B326-B1C8F720F2CB}" srcOrd="1" destOrd="0" presId="urn:microsoft.com/office/officeart/2005/8/layout/hierarchy4"/>
    <dgm:cxn modelId="{50FBCE45-0412-471E-80A9-785A67361DD9}" type="presParOf" srcId="{933C0A6E-177F-4659-87B0-826659927DAE}" destId="{9868F799-267A-49EA-82BC-E1D49B2D8E1D}" srcOrd="2" destOrd="0" presId="urn:microsoft.com/office/officeart/2005/8/layout/hierarchy4"/>
    <dgm:cxn modelId="{BF7559A7-9F33-4C84-B68B-31E57164A203}" type="presParOf" srcId="{9868F799-267A-49EA-82BC-E1D49B2D8E1D}" destId="{DC9C8D1D-EC5D-4379-8782-E7FECAC56337}" srcOrd="0" destOrd="0" presId="urn:microsoft.com/office/officeart/2005/8/layout/hierarchy4"/>
    <dgm:cxn modelId="{6E8F49ED-CDAB-4683-B808-B9CC8C2F06DF}" type="presParOf" srcId="{9868F799-267A-49EA-82BC-E1D49B2D8E1D}" destId="{0554ACAF-6C47-4F27-9589-A77461DD3EF4}" srcOrd="1" destOrd="0" presId="urn:microsoft.com/office/officeart/2005/8/layout/hierarchy4"/>
    <dgm:cxn modelId="{41C89320-71EF-4D4B-8665-307ABA819424}" type="presParOf" srcId="{9868F799-267A-49EA-82BC-E1D49B2D8E1D}" destId="{4347679E-4FEB-4BB7-8E9C-578A14D8642C}" srcOrd="2" destOrd="0" presId="urn:microsoft.com/office/officeart/2005/8/layout/hierarchy4"/>
    <dgm:cxn modelId="{A311C5D9-2277-4790-B510-CBE7AB379733}" type="presParOf" srcId="{4347679E-4FEB-4BB7-8E9C-578A14D8642C}" destId="{6F960BE9-B0F5-4693-87DF-7C8CAEABE4E2}" srcOrd="0" destOrd="0" presId="urn:microsoft.com/office/officeart/2005/8/layout/hierarchy4"/>
    <dgm:cxn modelId="{4998324D-C010-442B-AD27-6194DAC399EC}" type="presParOf" srcId="{6F960BE9-B0F5-4693-87DF-7C8CAEABE4E2}" destId="{90D25C25-C5D3-499F-98F3-C2E2BD9878D8}" srcOrd="0" destOrd="0" presId="urn:microsoft.com/office/officeart/2005/8/layout/hierarchy4"/>
    <dgm:cxn modelId="{5BC655FD-41CF-4587-B044-7AE8E8EEC9CE}" type="presParOf" srcId="{6F960BE9-B0F5-4693-87DF-7C8CAEABE4E2}" destId="{32CA0D8C-1C2D-440E-B554-E8F0ADC59257}" srcOrd="1" destOrd="0" presId="urn:microsoft.com/office/officeart/2005/8/layout/hierarchy4"/>
    <dgm:cxn modelId="{EDA82852-F700-4756-B875-1F59C6A0D0DF}" type="presParOf" srcId="{4347679E-4FEB-4BB7-8E9C-578A14D8642C}" destId="{EFACF1E5-1F31-46FF-A379-A74BE3FC5463}" srcOrd="1" destOrd="0" presId="urn:microsoft.com/office/officeart/2005/8/layout/hierarchy4"/>
    <dgm:cxn modelId="{B2D56DFF-F152-4A85-985D-5D1354AC113A}" type="presParOf" srcId="{4347679E-4FEB-4BB7-8E9C-578A14D8642C}" destId="{B4115922-3834-4A8A-9D6E-A3D4F96BD340}" srcOrd="2" destOrd="0" presId="urn:microsoft.com/office/officeart/2005/8/layout/hierarchy4"/>
    <dgm:cxn modelId="{2BD08BAC-160B-46AB-BE54-EFEA30471537}" type="presParOf" srcId="{B4115922-3834-4A8A-9D6E-A3D4F96BD340}" destId="{E882C845-38A9-408A-8718-3ABA552F66BF}" srcOrd="0" destOrd="0" presId="urn:microsoft.com/office/officeart/2005/8/layout/hierarchy4"/>
    <dgm:cxn modelId="{5A704510-00A5-404B-80A9-EEE36AECA6A0}" type="presParOf" srcId="{B4115922-3834-4A8A-9D6E-A3D4F96BD340}" destId="{40115929-12A0-45E5-874E-2C8EF0F8D8BD}" srcOrd="1" destOrd="0" presId="urn:microsoft.com/office/officeart/2005/8/layout/hierarchy4"/>
    <dgm:cxn modelId="{74387BF6-4F3C-470B-B88C-4EBA04A2A110}" type="presParOf" srcId="{4347679E-4FEB-4BB7-8E9C-578A14D8642C}" destId="{38328308-9D19-47E7-B945-CD1F5EA2F76D}" srcOrd="3" destOrd="0" presId="urn:microsoft.com/office/officeart/2005/8/layout/hierarchy4"/>
    <dgm:cxn modelId="{E4E0335D-1014-47F1-BBF0-B5E01C6B69F6}" type="presParOf" srcId="{4347679E-4FEB-4BB7-8E9C-578A14D8642C}" destId="{FAD6DA79-38AE-425F-A748-1EF35B994C15}" srcOrd="4" destOrd="0" presId="urn:microsoft.com/office/officeart/2005/8/layout/hierarchy4"/>
    <dgm:cxn modelId="{60358B95-97AA-44E2-964A-5775B6325A09}" type="presParOf" srcId="{FAD6DA79-38AE-425F-A748-1EF35B994C15}" destId="{D767B04F-22D0-47C1-BA06-EB26B77EA691}" srcOrd="0" destOrd="0" presId="urn:microsoft.com/office/officeart/2005/8/layout/hierarchy4"/>
    <dgm:cxn modelId="{DBC6D249-9711-4E9F-BED6-F162C785A4EC}" type="presParOf" srcId="{FAD6DA79-38AE-425F-A748-1EF35B994C15}" destId="{4528F9FA-DC8C-4E4C-BA19-1029BDC455EA}" srcOrd="1" destOrd="0" presId="urn:microsoft.com/office/officeart/2005/8/layout/hierarchy4"/>
    <dgm:cxn modelId="{1093D011-5BCA-4550-AD16-5D690BBD4A7B}" type="presParOf" srcId="{FAD6DA79-38AE-425F-A748-1EF35B994C15}" destId="{39E6DA64-55C3-44B5-AD45-D55ADD98354D}" srcOrd="2" destOrd="0" presId="urn:microsoft.com/office/officeart/2005/8/layout/hierarchy4"/>
    <dgm:cxn modelId="{E5F2EBD9-0C88-4A54-BBA0-121D013407DF}" type="presParOf" srcId="{39E6DA64-55C3-44B5-AD45-D55ADD98354D}" destId="{727DC237-DA3B-40F4-A711-62B32C86B4B9}" srcOrd="0" destOrd="0" presId="urn:microsoft.com/office/officeart/2005/8/layout/hierarchy4"/>
    <dgm:cxn modelId="{1CB7CDAE-1E9C-4865-8580-0DFB9FE57E3D}" type="presParOf" srcId="{727DC237-DA3B-40F4-A711-62B32C86B4B9}" destId="{6F1FE435-4AE6-4FA5-A951-31C5399C7003}" srcOrd="0" destOrd="0" presId="urn:microsoft.com/office/officeart/2005/8/layout/hierarchy4"/>
    <dgm:cxn modelId="{FE50F36A-1DF8-44CB-A6D1-1993A93DB8BF}" type="presParOf" srcId="{727DC237-DA3B-40F4-A711-62B32C86B4B9}" destId="{05B373B7-7D2F-4F21-B97D-1BAF100444FE}" srcOrd="1" destOrd="0" presId="urn:microsoft.com/office/officeart/2005/8/layout/hierarchy4"/>
    <dgm:cxn modelId="{119CAB18-9D7B-4F78-A6F2-198A14B288B7}" type="presParOf" srcId="{727DC237-DA3B-40F4-A711-62B32C86B4B9}" destId="{F542E1BA-FCF5-45B0-8F3B-6E30838FEC10}" srcOrd="2" destOrd="0" presId="urn:microsoft.com/office/officeart/2005/8/layout/hierarchy4"/>
    <dgm:cxn modelId="{7CB6493F-FB1D-4A0E-818D-FFF187547A5E}" type="presParOf" srcId="{F542E1BA-FCF5-45B0-8F3B-6E30838FEC10}" destId="{854F2420-614A-49BA-B039-64D664A5B28E}" srcOrd="0" destOrd="0" presId="urn:microsoft.com/office/officeart/2005/8/layout/hierarchy4"/>
    <dgm:cxn modelId="{F9EDA53D-8422-4DD2-ADFA-EB381AE59A77}" type="presParOf" srcId="{854F2420-614A-49BA-B039-64D664A5B28E}" destId="{4CDFE71E-66C9-44C6-91A0-A48FC5608E8A}" srcOrd="0" destOrd="0" presId="urn:microsoft.com/office/officeart/2005/8/layout/hierarchy4"/>
    <dgm:cxn modelId="{3511D472-BA8F-4C0B-91B7-09BDC88F4CD6}" type="presParOf" srcId="{854F2420-614A-49BA-B039-64D664A5B28E}" destId="{BAE34C22-F77F-4091-8425-613EF44E257C}" srcOrd="1" destOrd="0" presId="urn:microsoft.com/office/officeart/2005/8/layout/hierarchy4"/>
    <dgm:cxn modelId="{B86BFA6A-5B1E-455E-A139-0AC2784190E0}" type="presParOf" srcId="{39E6DA64-55C3-44B5-AD45-D55ADD98354D}" destId="{8B1645FD-85E3-43B6-A6DC-A2D9C6CC96AD}" srcOrd="1" destOrd="0" presId="urn:microsoft.com/office/officeart/2005/8/layout/hierarchy4"/>
    <dgm:cxn modelId="{FF580B7C-BF9C-4E07-B355-04C42E787FE7}" type="presParOf" srcId="{39E6DA64-55C3-44B5-AD45-D55ADD98354D}" destId="{B9ABADC2-CA43-4401-94B7-959136E478F3}" srcOrd="2" destOrd="0" presId="urn:microsoft.com/office/officeart/2005/8/layout/hierarchy4"/>
    <dgm:cxn modelId="{1894948B-A23D-49FB-BDCE-AC44838319B8}" type="presParOf" srcId="{B9ABADC2-CA43-4401-94B7-959136E478F3}" destId="{AD0A8880-0A0D-4BA0-8031-1DDB60370674}" srcOrd="0" destOrd="0" presId="urn:microsoft.com/office/officeart/2005/8/layout/hierarchy4"/>
    <dgm:cxn modelId="{3963A512-DA31-4320-BB6F-0109992B2C13}" type="presParOf" srcId="{B9ABADC2-CA43-4401-94B7-959136E478F3}" destId="{9073DDAA-7D5B-4E89-942A-081C81073797}" srcOrd="1" destOrd="0" presId="urn:microsoft.com/office/officeart/2005/8/layout/hierarchy4"/>
    <dgm:cxn modelId="{E990DFC3-1761-48DB-AAA4-6BF3A0E7DDB6}" type="presParOf" srcId="{B9ABADC2-CA43-4401-94B7-959136E478F3}" destId="{1C05A813-DB24-4CFA-98EA-E8F6DBA17619}" srcOrd="2" destOrd="0" presId="urn:microsoft.com/office/officeart/2005/8/layout/hierarchy4"/>
    <dgm:cxn modelId="{66EB9A26-C74C-49E5-9974-F6CDB370C6B9}" type="presParOf" srcId="{1C05A813-DB24-4CFA-98EA-E8F6DBA17619}" destId="{3A312790-65EB-47F8-A3BB-D2325B9B0938}" srcOrd="0" destOrd="0" presId="urn:microsoft.com/office/officeart/2005/8/layout/hierarchy4"/>
    <dgm:cxn modelId="{B4FFC330-D5CF-4654-8ACB-BA7740AF9B7C}" type="presParOf" srcId="{3A312790-65EB-47F8-A3BB-D2325B9B0938}" destId="{6883C06B-1AD5-46AB-959D-5F417A4E968A}" srcOrd="0" destOrd="0" presId="urn:microsoft.com/office/officeart/2005/8/layout/hierarchy4"/>
    <dgm:cxn modelId="{E0C72630-713C-42E3-839C-28E7FD5375FB}" type="presParOf" srcId="{3A312790-65EB-47F8-A3BB-D2325B9B0938}" destId="{34EC5580-2DD0-4AFC-9004-FCC6337E3979}" srcOrd="1" destOrd="0" presId="urn:microsoft.com/office/officeart/2005/8/layout/hierarchy4"/>
    <dgm:cxn modelId="{2B3B302B-12B9-4DA9-8BBE-8EFA83AE4BF8}" type="presParOf" srcId="{3A312790-65EB-47F8-A3BB-D2325B9B0938}" destId="{4033800D-3B89-4709-9587-3B16B9202876}" srcOrd="2" destOrd="0" presId="urn:microsoft.com/office/officeart/2005/8/layout/hierarchy4"/>
    <dgm:cxn modelId="{9419799C-A7BE-439C-AB14-64851B52896D}" type="presParOf" srcId="{4033800D-3B89-4709-9587-3B16B9202876}" destId="{1F2716CE-A03D-49E3-9F02-AA200D184C20}" srcOrd="0" destOrd="0" presId="urn:microsoft.com/office/officeart/2005/8/layout/hierarchy4"/>
    <dgm:cxn modelId="{5F84B67D-5777-4F70-AD1E-81250339186B}" type="presParOf" srcId="{1F2716CE-A03D-49E3-9F02-AA200D184C20}" destId="{DB776196-53E9-4F51-B307-709C3CD48036}" srcOrd="0" destOrd="0" presId="urn:microsoft.com/office/officeart/2005/8/layout/hierarchy4"/>
    <dgm:cxn modelId="{51990DCA-317E-4055-B6E8-369E7E83C7F4}" type="presParOf" srcId="{1F2716CE-A03D-49E3-9F02-AA200D184C20}" destId="{A4C47D82-776C-4D35-BC97-FCF0003791DC}" srcOrd="1" destOrd="0" presId="urn:microsoft.com/office/officeart/2005/8/layout/hierarchy4"/>
    <dgm:cxn modelId="{7FCBD11F-6436-4F27-98BA-4CBC62FFBEC1}" type="presParOf" srcId="{1C05A813-DB24-4CFA-98EA-E8F6DBA17619}" destId="{20C33416-40A7-44A6-9057-B9EB7F041662}" srcOrd="1" destOrd="0" presId="urn:microsoft.com/office/officeart/2005/8/layout/hierarchy4"/>
    <dgm:cxn modelId="{B61CC617-FE9F-4B69-84FD-80EACAEFC7D3}" type="presParOf" srcId="{1C05A813-DB24-4CFA-98EA-E8F6DBA17619}" destId="{5878A511-5B35-465D-8F04-A5DAC4BC8A95}" srcOrd="2" destOrd="0" presId="urn:microsoft.com/office/officeart/2005/8/layout/hierarchy4"/>
    <dgm:cxn modelId="{9EB41EEB-6D6D-4D5B-A959-B5F666AE9F69}" type="presParOf" srcId="{5878A511-5B35-465D-8F04-A5DAC4BC8A95}" destId="{0B56C84E-7D7B-4765-A4E0-4462BCCFF430}" srcOrd="0" destOrd="0" presId="urn:microsoft.com/office/officeart/2005/8/layout/hierarchy4"/>
    <dgm:cxn modelId="{FCD95E51-9584-42CD-83FE-70A6F3DC92C9}" type="presParOf" srcId="{5878A511-5B35-465D-8F04-A5DAC4BC8A95}" destId="{E60E041C-779F-4447-A51F-D53416CCD74D}" srcOrd="1" destOrd="0" presId="urn:microsoft.com/office/officeart/2005/8/layout/hierarchy4"/>
    <dgm:cxn modelId="{29443664-1B2A-4135-A678-7E9DBEEE6621}" type="presParOf" srcId="{5878A511-5B35-465D-8F04-A5DAC4BC8A95}" destId="{C1F95C6D-97BB-417E-8234-185D38CB88BF}" srcOrd="2" destOrd="0" presId="urn:microsoft.com/office/officeart/2005/8/layout/hierarchy4"/>
    <dgm:cxn modelId="{AD85C45F-2A22-4728-91C7-FD20C7129475}" type="presParOf" srcId="{C1F95C6D-97BB-417E-8234-185D38CB88BF}" destId="{64BFCCC5-AACE-4DA6-8372-0961186CE533}" srcOrd="0" destOrd="0" presId="urn:microsoft.com/office/officeart/2005/8/layout/hierarchy4"/>
    <dgm:cxn modelId="{14D504EB-A0F4-462C-AD81-CC7B74B67BB6}" type="presParOf" srcId="{64BFCCC5-AACE-4DA6-8372-0961186CE533}" destId="{531D5024-2DAF-45AE-B50A-AD98F864B94A}" srcOrd="0" destOrd="0" presId="urn:microsoft.com/office/officeart/2005/8/layout/hierarchy4"/>
    <dgm:cxn modelId="{C43EEDFB-760A-42F2-8216-686B39BF20E2}" type="presParOf" srcId="{64BFCCC5-AACE-4DA6-8372-0961186CE533}" destId="{A7C203A4-51D8-4A0C-8E73-B1C2D8D6F524}" srcOrd="1" destOrd="0" presId="urn:microsoft.com/office/officeart/2005/8/layout/hierarchy4"/>
    <dgm:cxn modelId="{91B32DD2-BD3F-4352-B3BB-C2CDB8B56E08}" type="presParOf" srcId="{39E6DA64-55C3-44B5-AD45-D55ADD98354D}" destId="{194FE26A-18B0-487B-A157-829F411D3E79}" srcOrd="3" destOrd="0" presId="urn:microsoft.com/office/officeart/2005/8/layout/hierarchy4"/>
    <dgm:cxn modelId="{402FC760-7093-43B8-BA1F-5FDAF08DC332}" type="presParOf" srcId="{39E6DA64-55C3-44B5-AD45-D55ADD98354D}" destId="{D9317EBA-672D-414E-99CC-FB2FB24A79C3}" srcOrd="4" destOrd="0" presId="urn:microsoft.com/office/officeart/2005/8/layout/hierarchy4"/>
    <dgm:cxn modelId="{966C54D6-C403-4C06-BBB4-ADAF92085D24}" type="presParOf" srcId="{D9317EBA-672D-414E-99CC-FB2FB24A79C3}" destId="{7A14DDAB-6546-4DC5-99BC-9E22EA137F50}" srcOrd="0" destOrd="0" presId="urn:microsoft.com/office/officeart/2005/8/layout/hierarchy4"/>
    <dgm:cxn modelId="{6D5A2230-DFDD-4095-AD89-29EE1C172A38}" type="presParOf" srcId="{D9317EBA-672D-414E-99CC-FB2FB24A79C3}" destId="{51D65189-D149-4551-AD30-61F6084EF1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9FC60-C15C-451D-8635-FB93B393D73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63E42A-35CD-4F4A-94E5-501E57DF2E72}">
      <dgm:prSet phldrT="[文本]"/>
      <dgm:spPr/>
      <dgm:t>
        <a:bodyPr/>
        <a:lstStyle/>
        <a:p>
          <a:r>
            <a:rPr lang="en-US" altLang="zh-CN" dirty="0"/>
            <a:t>Python </a:t>
          </a:r>
          <a:endParaRPr lang="zh-CN" altLang="en-US" dirty="0"/>
        </a:p>
      </dgm:t>
    </dgm:pt>
    <dgm:pt modelId="{4B290378-FF09-441D-B318-2C71E16F8993}" type="parTrans" cxnId="{2D36D64C-EB4A-41B1-B91A-68000C7C4E32}">
      <dgm:prSet/>
      <dgm:spPr/>
      <dgm:t>
        <a:bodyPr/>
        <a:lstStyle/>
        <a:p>
          <a:endParaRPr lang="zh-CN" altLang="en-US"/>
        </a:p>
      </dgm:t>
    </dgm:pt>
    <dgm:pt modelId="{022FD3A4-40DC-4239-8DF6-7363A0C717D1}" type="sibTrans" cxnId="{2D36D64C-EB4A-41B1-B91A-68000C7C4E32}">
      <dgm:prSet/>
      <dgm:spPr/>
      <dgm:t>
        <a:bodyPr/>
        <a:lstStyle/>
        <a:p>
          <a:endParaRPr lang="zh-CN" altLang="en-US"/>
        </a:p>
      </dgm:t>
    </dgm:pt>
    <dgm:pt modelId="{D7E50D87-22A8-4EA2-B00C-C929E809609F}">
      <dgm:prSet phldrT="[文本]"/>
      <dgm:spPr/>
      <dgm:t>
        <a:bodyPr/>
        <a:lstStyle/>
        <a:p>
          <a:r>
            <a:rPr lang="en-US" altLang="zh-CN" dirty="0"/>
            <a:t>TensorFlow</a:t>
          </a:r>
          <a:endParaRPr lang="zh-CN" altLang="en-US" dirty="0"/>
        </a:p>
      </dgm:t>
    </dgm:pt>
    <dgm:pt modelId="{586FA4C8-EC5F-4933-96E3-F9098284A227}" type="parTrans" cxnId="{3E3577BE-26A2-40ED-A5B1-4D3793C5DEC4}">
      <dgm:prSet/>
      <dgm:spPr/>
      <dgm:t>
        <a:bodyPr/>
        <a:lstStyle/>
        <a:p>
          <a:endParaRPr lang="zh-CN" altLang="en-US"/>
        </a:p>
      </dgm:t>
    </dgm:pt>
    <dgm:pt modelId="{BC358F50-11A8-4583-891C-1FA39DE27172}" type="sibTrans" cxnId="{3E3577BE-26A2-40ED-A5B1-4D3793C5DEC4}">
      <dgm:prSet/>
      <dgm:spPr/>
      <dgm:t>
        <a:bodyPr/>
        <a:lstStyle/>
        <a:p>
          <a:endParaRPr lang="zh-CN" altLang="en-US"/>
        </a:p>
      </dgm:t>
    </dgm:pt>
    <dgm:pt modelId="{6EE33CB0-B735-4E73-8547-B766E387E10C}">
      <dgm:prSet phldrT="[文本]"/>
      <dgm:spPr/>
      <dgm:t>
        <a:bodyPr/>
        <a:lstStyle/>
        <a:p>
          <a:r>
            <a:rPr lang="en-US" altLang="zh-CN" dirty="0"/>
            <a:t>PyTorch</a:t>
          </a:r>
          <a:endParaRPr lang="zh-CN" altLang="en-US" dirty="0"/>
        </a:p>
      </dgm:t>
    </dgm:pt>
    <dgm:pt modelId="{6033241D-0FF4-42A7-B449-A8AA6326DA27}" type="parTrans" cxnId="{8D7E06AB-8657-4F1D-8E3D-59EC9DABDADC}">
      <dgm:prSet/>
      <dgm:spPr/>
      <dgm:t>
        <a:bodyPr/>
        <a:lstStyle/>
        <a:p>
          <a:endParaRPr lang="zh-CN" altLang="en-US"/>
        </a:p>
      </dgm:t>
    </dgm:pt>
    <dgm:pt modelId="{BCEC6509-D6C7-48F8-A201-9389BB2A148E}" type="sibTrans" cxnId="{8D7E06AB-8657-4F1D-8E3D-59EC9DABDADC}">
      <dgm:prSet/>
      <dgm:spPr/>
      <dgm:t>
        <a:bodyPr/>
        <a:lstStyle/>
        <a:p>
          <a:endParaRPr lang="zh-CN" altLang="en-US"/>
        </a:p>
      </dgm:t>
    </dgm:pt>
    <dgm:pt modelId="{269E1BD9-51EA-4067-9E36-05D06ED2D37E}">
      <dgm:prSet phldrT="[文本]"/>
      <dgm:spPr/>
      <dgm:t>
        <a:bodyPr/>
        <a:lstStyle/>
        <a:p>
          <a:r>
            <a:rPr lang="en-US" altLang="zh-CN" dirty="0"/>
            <a:t>Keras</a:t>
          </a:r>
          <a:endParaRPr lang="zh-CN" altLang="en-US" dirty="0"/>
        </a:p>
      </dgm:t>
    </dgm:pt>
    <dgm:pt modelId="{5BA733FF-BF26-435E-B23B-7BCEF18231E3}" type="parTrans" cxnId="{627AAED4-2572-40BB-AD0C-09B38DAF9D0B}">
      <dgm:prSet/>
      <dgm:spPr/>
      <dgm:t>
        <a:bodyPr/>
        <a:lstStyle/>
        <a:p>
          <a:endParaRPr lang="zh-CN" altLang="en-US"/>
        </a:p>
      </dgm:t>
    </dgm:pt>
    <dgm:pt modelId="{3E7D8DB9-5C29-469C-9C6C-ECBE5FF360B9}" type="sibTrans" cxnId="{627AAED4-2572-40BB-AD0C-09B38DAF9D0B}">
      <dgm:prSet/>
      <dgm:spPr/>
      <dgm:t>
        <a:bodyPr/>
        <a:lstStyle/>
        <a:p>
          <a:endParaRPr lang="zh-CN" altLang="en-US"/>
        </a:p>
      </dgm:t>
    </dgm:pt>
    <dgm:pt modelId="{6A079A44-FCCD-4CE7-A9A9-95F64C40E0BE}">
      <dgm:prSet phldrT="[文本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err="1">
              <a:solidFill>
                <a:schemeClr val="bg1">
                  <a:lumMod val="75000"/>
                </a:schemeClr>
              </a:solidFill>
            </a:rPr>
            <a:t>SkLearn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A997CB58-0AD1-414A-9430-3D820899854E}" type="parTrans" cxnId="{5DFF0A40-43A3-4EE5-A4B4-4199638221AD}">
      <dgm:prSet/>
      <dgm:spPr/>
      <dgm:t>
        <a:bodyPr/>
        <a:lstStyle/>
        <a:p>
          <a:endParaRPr lang="zh-CN" altLang="en-US"/>
        </a:p>
      </dgm:t>
    </dgm:pt>
    <dgm:pt modelId="{7446D46F-C38A-4C3D-9D29-D30EBD90E609}" type="sibTrans" cxnId="{5DFF0A40-43A3-4EE5-A4B4-4199638221AD}">
      <dgm:prSet/>
      <dgm:spPr/>
      <dgm:t>
        <a:bodyPr/>
        <a:lstStyle/>
        <a:p>
          <a:endParaRPr lang="zh-CN" altLang="en-US"/>
        </a:p>
      </dgm:t>
    </dgm:pt>
    <dgm:pt modelId="{6D5DFDDA-DD51-4D83-A330-42419B7E5B13}">
      <dgm:prSet phldrT="[文本]"/>
      <dgm:spPr/>
      <dgm:t>
        <a:bodyPr/>
        <a:lstStyle/>
        <a:p>
          <a:r>
            <a:rPr lang="en-US" altLang="zh-CN" dirty="0" err="1">
              <a:solidFill>
                <a:schemeClr val="bg1">
                  <a:lumMod val="75000"/>
                </a:schemeClr>
              </a:solidFill>
            </a:rPr>
            <a:t>MLlib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FC712622-AC8F-456A-8932-83F5CC4AC8DB}" type="parTrans" cxnId="{2D63F8C0-9A0E-4C64-8314-A918E2AAA909}">
      <dgm:prSet/>
      <dgm:spPr/>
      <dgm:t>
        <a:bodyPr/>
        <a:lstStyle/>
        <a:p>
          <a:endParaRPr lang="zh-CN" altLang="en-US"/>
        </a:p>
      </dgm:t>
    </dgm:pt>
    <dgm:pt modelId="{4EB04C9F-929B-44E9-947B-40C0155481BA}" type="sibTrans" cxnId="{2D63F8C0-9A0E-4C64-8314-A918E2AAA909}">
      <dgm:prSet/>
      <dgm:spPr/>
      <dgm:t>
        <a:bodyPr/>
        <a:lstStyle/>
        <a:p>
          <a:endParaRPr lang="zh-CN" altLang="en-US"/>
        </a:p>
      </dgm:t>
    </dgm:pt>
    <dgm:pt modelId="{E8048145-13CF-4DDC-BD3B-0408B9AA8563}" type="pres">
      <dgm:prSet presAssocID="{0929FC60-C15C-451D-8635-FB93B393D73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503D0DA-0124-487D-A272-2AA8A429D1DA}" type="pres">
      <dgm:prSet presAssocID="{C263E42A-35CD-4F4A-94E5-501E57DF2E72}" presName="vertOne" presStyleCnt="0"/>
      <dgm:spPr/>
    </dgm:pt>
    <dgm:pt modelId="{25DB46C0-72DA-4A9E-9021-F9EAB996A950}" type="pres">
      <dgm:prSet presAssocID="{C263E42A-35CD-4F4A-94E5-501E57DF2E7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EA15E6-8B10-44AF-B694-EAC428132DC5}" type="pres">
      <dgm:prSet presAssocID="{C263E42A-35CD-4F4A-94E5-501E57DF2E72}" presName="parTransOne" presStyleCnt="0"/>
      <dgm:spPr/>
    </dgm:pt>
    <dgm:pt modelId="{F9635597-6599-4295-B222-8D18EEEC377E}" type="pres">
      <dgm:prSet presAssocID="{C263E42A-35CD-4F4A-94E5-501E57DF2E72}" presName="horzOne" presStyleCnt="0"/>
      <dgm:spPr/>
    </dgm:pt>
    <dgm:pt modelId="{17ACBC52-3B87-4DAA-B75E-3B777784EB61}" type="pres">
      <dgm:prSet presAssocID="{D7E50D87-22A8-4EA2-B00C-C929E809609F}" presName="vertTwo" presStyleCnt="0"/>
      <dgm:spPr/>
    </dgm:pt>
    <dgm:pt modelId="{81F277FA-3250-480B-8313-990C1E94B50F}" type="pres">
      <dgm:prSet presAssocID="{D7E50D87-22A8-4EA2-B00C-C929E809609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D626B4-9564-4EED-B661-9E51944179B6}" type="pres">
      <dgm:prSet presAssocID="{D7E50D87-22A8-4EA2-B00C-C929E809609F}" presName="parTransTwo" presStyleCnt="0"/>
      <dgm:spPr/>
    </dgm:pt>
    <dgm:pt modelId="{C9E5154B-EDC6-4A02-91EE-F2F11DAEA859}" type="pres">
      <dgm:prSet presAssocID="{D7E50D87-22A8-4EA2-B00C-C929E809609F}" presName="horzTwo" presStyleCnt="0"/>
      <dgm:spPr/>
    </dgm:pt>
    <dgm:pt modelId="{90F4222A-04CD-490A-95F8-C6576D7D3885}" type="pres">
      <dgm:prSet presAssocID="{6EE33CB0-B735-4E73-8547-B766E387E10C}" presName="vertThree" presStyleCnt="0"/>
      <dgm:spPr/>
    </dgm:pt>
    <dgm:pt modelId="{5C239724-B172-4333-8180-7477986F461D}" type="pres">
      <dgm:prSet presAssocID="{6EE33CB0-B735-4E73-8547-B766E387E10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257D84-467A-4A3D-9981-F0AED09E3021}" type="pres">
      <dgm:prSet presAssocID="{6EE33CB0-B735-4E73-8547-B766E387E10C}" presName="horzThree" presStyleCnt="0"/>
      <dgm:spPr/>
    </dgm:pt>
    <dgm:pt modelId="{F6580CE3-AFFD-46D0-8E2D-C6950B55DD50}" type="pres">
      <dgm:prSet presAssocID="{BCEC6509-D6C7-48F8-A201-9389BB2A148E}" presName="sibSpaceThree" presStyleCnt="0"/>
      <dgm:spPr/>
    </dgm:pt>
    <dgm:pt modelId="{14B41107-1770-4A01-9C8E-A31469C29735}" type="pres">
      <dgm:prSet presAssocID="{269E1BD9-51EA-4067-9E36-05D06ED2D37E}" presName="vertThree" presStyleCnt="0"/>
      <dgm:spPr/>
    </dgm:pt>
    <dgm:pt modelId="{E0DF478D-AC07-49D0-B6A0-208F49743A56}" type="pres">
      <dgm:prSet presAssocID="{269E1BD9-51EA-4067-9E36-05D06ED2D37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01922F-2636-4103-B72E-A3AF13BC674F}" type="pres">
      <dgm:prSet presAssocID="{269E1BD9-51EA-4067-9E36-05D06ED2D37E}" presName="horzThree" presStyleCnt="0"/>
      <dgm:spPr/>
    </dgm:pt>
    <dgm:pt modelId="{E85AB2C1-6636-4558-AB03-2C7FB912FC5E}" type="pres">
      <dgm:prSet presAssocID="{BC358F50-11A8-4583-891C-1FA39DE27172}" presName="sibSpaceTwo" presStyleCnt="0"/>
      <dgm:spPr/>
    </dgm:pt>
    <dgm:pt modelId="{1F4A38B8-D074-440F-90C3-8A92B1D28C0A}" type="pres">
      <dgm:prSet presAssocID="{6D5DFDDA-DD51-4D83-A330-42419B7E5B13}" presName="vertTwo" presStyleCnt="0"/>
      <dgm:spPr/>
    </dgm:pt>
    <dgm:pt modelId="{3ECE572F-22FE-4E7A-A548-FBE6C9962AD9}" type="pres">
      <dgm:prSet presAssocID="{6D5DFDDA-DD51-4D83-A330-42419B7E5B1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E51C06-D75A-4E8F-9EB1-502700B57888}" type="pres">
      <dgm:prSet presAssocID="{6D5DFDDA-DD51-4D83-A330-42419B7E5B13}" presName="parTransTwo" presStyleCnt="0"/>
      <dgm:spPr/>
    </dgm:pt>
    <dgm:pt modelId="{F7663531-05F5-40D7-8473-8CD179A155CF}" type="pres">
      <dgm:prSet presAssocID="{6D5DFDDA-DD51-4D83-A330-42419B7E5B13}" presName="horzTwo" presStyleCnt="0"/>
      <dgm:spPr/>
    </dgm:pt>
    <dgm:pt modelId="{05047128-530A-4539-97CE-85A1CA6540BC}" type="pres">
      <dgm:prSet presAssocID="{6A079A44-FCCD-4CE7-A9A9-95F64C40E0BE}" presName="vertThree" presStyleCnt="0"/>
      <dgm:spPr/>
    </dgm:pt>
    <dgm:pt modelId="{ED1CA204-547D-4CDA-9FA6-06914310464E}" type="pres">
      <dgm:prSet presAssocID="{6A079A44-FCCD-4CE7-A9A9-95F64C40E0BE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CC6E08-8678-49C5-84D2-C9D63DDCE25D}" type="pres">
      <dgm:prSet presAssocID="{6A079A44-FCCD-4CE7-A9A9-95F64C40E0BE}" presName="horzThree" presStyleCnt="0"/>
      <dgm:spPr/>
    </dgm:pt>
  </dgm:ptLst>
  <dgm:cxnLst>
    <dgm:cxn modelId="{DB146095-F6E9-4300-A14B-294E26CAE964}" type="presOf" srcId="{6EE33CB0-B735-4E73-8547-B766E387E10C}" destId="{5C239724-B172-4333-8180-7477986F461D}" srcOrd="0" destOrd="0" presId="urn:microsoft.com/office/officeart/2005/8/layout/hierarchy4"/>
    <dgm:cxn modelId="{252A9F99-E08A-42CA-8A99-D63F410A2DBB}" type="presOf" srcId="{269E1BD9-51EA-4067-9E36-05D06ED2D37E}" destId="{E0DF478D-AC07-49D0-B6A0-208F49743A56}" srcOrd="0" destOrd="0" presId="urn:microsoft.com/office/officeart/2005/8/layout/hierarchy4"/>
    <dgm:cxn modelId="{8D7E06AB-8657-4F1D-8E3D-59EC9DABDADC}" srcId="{D7E50D87-22A8-4EA2-B00C-C929E809609F}" destId="{6EE33CB0-B735-4E73-8547-B766E387E10C}" srcOrd="0" destOrd="0" parTransId="{6033241D-0FF4-42A7-B449-A8AA6326DA27}" sibTransId="{BCEC6509-D6C7-48F8-A201-9389BB2A148E}"/>
    <dgm:cxn modelId="{3E3577BE-26A2-40ED-A5B1-4D3793C5DEC4}" srcId="{C263E42A-35CD-4F4A-94E5-501E57DF2E72}" destId="{D7E50D87-22A8-4EA2-B00C-C929E809609F}" srcOrd="0" destOrd="0" parTransId="{586FA4C8-EC5F-4933-96E3-F9098284A227}" sibTransId="{BC358F50-11A8-4583-891C-1FA39DE27172}"/>
    <dgm:cxn modelId="{5DFF0A40-43A3-4EE5-A4B4-4199638221AD}" srcId="{6D5DFDDA-DD51-4D83-A330-42419B7E5B13}" destId="{6A079A44-FCCD-4CE7-A9A9-95F64C40E0BE}" srcOrd="0" destOrd="0" parTransId="{A997CB58-0AD1-414A-9430-3D820899854E}" sibTransId="{7446D46F-C38A-4C3D-9D29-D30EBD90E609}"/>
    <dgm:cxn modelId="{2D36D64C-EB4A-41B1-B91A-68000C7C4E32}" srcId="{0929FC60-C15C-451D-8635-FB93B393D736}" destId="{C263E42A-35CD-4F4A-94E5-501E57DF2E72}" srcOrd="0" destOrd="0" parTransId="{4B290378-FF09-441D-B318-2C71E16F8993}" sibTransId="{022FD3A4-40DC-4239-8DF6-7363A0C717D1}"/>
    <dgm:cxn modelId="{54DC0EE5-F47F-4C19-9AF4-4501FBA3DF65}" type="presOf" srcId="{6A079A44-FCCD-4CE7-A9A9-95F64C40E0BE}" destId="{ED1CA204-547D-4CDA-9FA6-06914310464E}" srcOrd="0" destOrd="0" presId="urn:microsoft.com/office/officeart/2005/8/layout/hierarchy4"/>
    <dgm:cxn modelId="{658E6C5B-770D-4CE2-BD6C-12703BCA7204}" type="presOf" srcId="{0929FC60-C15C-451D-8635-FB93B393D736}" destId="{E8048145-13CF-4DDC-BD3B-0408B9AA8563}" srcOrd="0" destOrd="0" presId="urn:microsoft.com/office/officeart/2005/8/layout/hierarchy4"/>
    <dgm:cxn modelId="{F54A604C-97A4-49E2-8B01-CE65D3C2A5AC}" type="presOf" srcId="{6D5DFDDA-DD51-4D83-A330-42419B7E5B13}" destId="{3ECE572F-22FE-4E7A-A548-FBE6C9962AD9}" srcOrd="0" destOrd="0" presId="urn:microsoft.com/office/officeart/2005/8/layout/hierarchy4"/>
    <dgm:cxn modelId="{523ECF4F-975D-43D6-B9FD-F388B16EBCD0}" type="presOf" srcId="{D7E50D87-22A8-4EA2-B00C-C929E809609F}" destId="{81F277FA-3250-480B-8313-990C1E94B50F}" srcOrd="0" destOrd="0" presId="urn:microsoft.com/office/officeart/2005/8/layout/hierarchy4"/>
    <dgm:cxn modelId="{2D63F8C0-9A0E-4C64-8314-A918E2AAA909}" srcId="{C263E42A-35CD-4F4A-94E5-501E57DF2E72}" destId="{6D5DFDDA-DD51-4D83-A330-42419B7E5B13}" srcOrd="1" destOrd="0" parTransId="{FC712622-AC8F-456A-8932-83F5CC4AC8DB}" sibTransId="{4EB04C9F-929B-44E9-947B-40C0155481BA}"/>
    <dgm:cxn modelId="{FD438C32-AA33-4371-A831-7634AE6F3F5D}" type="presOf" srcId="{C263E42A-35CD-4F4A-94E5-501E57DF2E72}" destId="{25DB46C0-72DA-4A9E-9021-F9EAB996A950}" srcOrd="0" destOrd="0" presId="urn:microsoft.com/office/officeart/2005/8/layout/hierarchy4"/>
    <dgm:cxn modelId="{627AAED4-2572-40BB-AD0C-09B38DAF9D0B}" srcId="{D7E50D87-22A8-4EA2-B00C-C929E809609F}" destId="{269E1BD9-51EA-4067-9E36-05D06ED2D37E}" srcOrd="1" destOrd="0" parTransId="{5BA733FF-BF26-435E-B23B-7BCEF18231E3}" sibTransId="{3E7D8DB9-5C29-469C-9C6C-ECBE5FF360B9}"/>
    <dgm:cxn modelId="{8D2F365A-9953-470F-BB34-6FC16A12571A}" type="presParOf" srcId="{E8048145-13CF-4DDC-BD3B-0408B9AA8563}" destId="{4503D0DA-0124-487D-A272-2AA8A429D1DA}" srcOrd="0" destOrd="0" presId="urn:microsoft.com/office/officeart/2005/8/layout/hierarchy4"/>
    <dgm:cxn modelId="{D4FDC4A3-F105-4D48-8DD3-2FB7D3898862}" type="presParOf" srcId="{4503D0DA-0124-487D-A272-2AA8A429D1DA}" destId="{25DB46C0-72DA-4A9E-9021-F9EAB996A950}" srcOrd="0" destOrd="0" presId="urn:microsoft.com/office/officeart/2005/8/layout/hierarchy4"/>
    <dgm:cxn modelId="{9E874D85-6812-44AD-A27C-26AEC29EEAFC}" type="presParOf" srcId="{4503D0DA-0124-487D-A272-2AA8A429D1DA}" destId="{64EA15E6-8B10-44AF-B694-EAC428132DC5}" srcOrd="1" destOrd="0" presId="urn:microsoft.com/office/officeart/2005/8/layout/hierarchy4"/>
    <dgm:cxn modelId="{42D06EB0-B936-4C0A-A382-2A581B2C7F15}" type="presParOf" srcId="{4503D0DA-0124-487D-A272-2AA8A429D1DA}" destId="{F9635597-6599-4295-B222-8D18EEEC377E}" srcOrd="2" destOrd="0" presId="urn:microsoft.com/office/officeart/2005/8/layout/hierarchy4"/>
    <dgm:cxn modelId="{6791A89C-0BE2-4FF6-8064-5B4D8E9E1FAA}" type="presParOf" srcId="{F9635597-6599-4295-B222-8D18EEEC377E}" destId="{17ACBC52-3B87-4DAA-B75E-3B777784EB61}" srcOrd="0" destOrd="0" presId="urn:microsoft.com/office/officeart/2005/8/layout/hierarchy4"/>
    <dgm:cxn modelId="{9525198B-AF64-4AC8-BFA1-34D6B7025168}" type="presParOf" srcId="{17ACBC52-3B87-4DAA-B75E-3B777784EB61}" destId="{81F277FA-3250-480B-8313-990C1E94B50F}" srcOrd="0" destOrd="0" presId="urn:microsoft.com/office/officeart/2005/8/layout/hierarchy4"/>
    <dgm:cxn modelId="{C3116524-759B-44D9-A2C0-0D4B8C46B83A}" type="presParOf" srcId="{17ACBC52-3B87-4DAA-B75E-3B777784EB61}" destId="{DCD626B4-9564-4EED-B661-9E51944179B6}" srcOrd="1" destOrd="0" presId="urn:microsoft.com/office/officeart/2005/8/layout/hierarchy4"/>
    <dgm:cxn modelId="{38D6E2F3-954E-482D-BD9F-28B9F64F852B}" type="presParOf" srcId="{17ACBC52-3B87-4DAA-B75E-3B777784EB61}" destId="{C9E5154B-EDC6-4A02-91EE-F2F11DAEA859}" srcOrd="2" destOrd="0" presId="urn:microsoft.com/office/officeart/2005/8/layout/hierarchy4"/>
    <dgm:cxn modelId="{01E1B8CF-A5CC-4582-A2CB-099D4417CB1B}" type="presParOf" srcId="{C9E5154B-EDC6-4A02-91EE-F2F11DAEA859}" destId="{90F4222A-04CD-490A-95F8-C6576D7D3885}" srcOrd="0" destOrd="0" presId="urn:microsoft.com/office/officeart/2005/8/layout/hierarchy4"/>
    <dgm:cxn modelId="{00681914-E3DF-484D-8823-56C5913CD1D4}" type="presParOf" srcId="{90F4222A-04CD-490A-95F8-C6576D7D3885}" destId="{5C239724-B172-4333-8180-7477986F461D}" srcOrd="0" destOrd="0" presId="urn:microsoft.com/office/officeart/2005/8/layout/hierarchy4"/>
    <dgm:cxn modelId="{1CBB678E-719F-45B0-8915-9E24B3086851}" type="presParOf" srcId="{90F4222A-04CD-490A-95F8-C6576D7D3885}" destId="{57257D84-467A-4A3D-9981-F0AED09E3021}" srcOrd="1" destOrd="0" presId="urn:microsoft.com/office/officeart/2005/8/layout/hierarchy4"/>
    <dgm:cxn modelId="{D8FC1162-4B22-4404-9F5D-ECB93A4C38DC}" type="presParOf" srcId="{C9E5154B-EDC6-4A02-91EE-F2F11DAEA859}" destId="{F6580CE3-AFFD-46D0-8E2D-C6950B55DD50}" srcOrd="1" destOrd="0" presId="urn:microsoft.com/office/officeart/2005/8/layout/hierarchy4"/>
    <dgm:cxn modelId="{E3F46C7A-7644-4127-814E-21A996F19AAD}" type="presParOf" srcId="{C9E5154B-EDC6-4A02-91EE-F2F11DAEA859}" destId="{14B41107-1770-4A01-9C8E-A31469C29735}" srcOrd="2" destOrd="0" presId="urn:microsoft.com/office/officeart/2005/8/layout/hierarchy4"/>
    <dgm:cxn modelId="{7C7CAB27-CFDB-4A01-8BAA-F2A6935917F2}" type="presParOf" srcId="{14B41107-1770-4A01-9C8E-A31469C29735}" destId="{E0DF478D-AC07-49D0-B6A0-208F49743A56}" srcOrd="0" destOrd="0" presId="urn:microsoft.com/office/officeart/2005/8/layout/hierarchy4"/>
    <dgm:cxn modelId="{D649B7B3-1AC6-41B8-A63C-569497F929A1}" type="presParOf" srcId="{14B41107-1770-4A01-9C8E-A31469C29735}" destId="{CA01922F-2636-4103-B72E-A3AF13BC674F}" srcOrd="1" destOrd="0" presId="urn:microsoft.com/office/officeart/2005/8/layout/hierarchy4"/>
    <dgm:cxn modelId="{708E2357-C627-4605-A8B1-BACC539E28C7}" type="presParOf" srcId="{F9635597-6599-4295-B222-8D18EEEC377E}" destId="{E85AB2C1-6636-4558-AB03-2C7FB912FC5E}" srcOrd="1" destOrd="0" presId="urn:microsoft.com/office/officeart/2005/8/layout/hierarchy4"/>
    <dgm:cxn modelId="{69FACD40-85FC-4D75-8FD2-1C32366C9F52}" type="presParOf" srcId="{F9635597-6599-4295-B222-8D18EEEC377E}" destId="{1F4A38B8-D074-440F-90C3-8A92B1D28C0A}" srcOrd="2" destOrd="0" presId="urn:microsoft.com/office/officeart/2005/8/layout/hierarchy4"/>
    <dgm:cxn modelId="{2A7EAE5F-0971-4623-A245-C2366BB3F0E4}" type="presParOf" srcId="{1F4A38B8-D074-440F-90C3-8A92B1D28C0A}" destId="{3ECE572F-22FE-4E7A-A548-FBE6C9962AD9}" srcOrd="0" destOrd="0" presId="urn:microsoft.com/office/officeart/2005/8/layout/hierarchy4"/>
    <dgm:cxn modelId="{6557221B-F166-41F2-99A7-E0476D73ACCB}" type="presParOf" srcId="{1F4A38B8-D074-440F-90C3-8A92B1D28C0A}" destId="{E3E51C06-D75A-4E8F-9EB1-502700B57888}" srcOrd="1" destOrd="0" presId="urn:microsoft.com/office/officeart/2005/8/layout/hierarchy4"/>
    <dgm:cxn modelId="{D6816D0E-16B1-4E29-BD1D-535ADE96B12C}" type="presParOf" srcId="{1F4A38B8-D074-440F-90C3-8A92B1D28C0A}" destId="{F7663531-05F5-40D7-8473-8CD179A155CF}" srcOrd="2" destOrd="0" presId="urn:microsoft.com/office/officeart/2005/8/layout/hierarchy4"/>
    <dgm:cxn modelId="{5D7D3888-3B1A-4191-98F7-84B3A3BED802}" type="presParOf" srcId="{F7663531-05F5-40D7-8473-8CD179A155CF}" destId="{05047128-530A-4539-97CE-85A1CA6540BC}" srcOrd="0" destOrd="0" presId="urn:microsoft.com/office/officeart/2005/8/layout/hierarchy4"/>
    <dgm:cxn modelId="{12539DB9-71BF-4D3A-9348-DE3F4BCFA705}" type="presParOf" srcId="{05047128-530A-4539-97CE-85A1CA6540BC}" destId="{ED1CA204-547D-4CDA-9FA6-06914310464E}" srcOrd="0" destOrd="0" presId="urn:microsoft.com/office/officeart/2005/8/layout/hierarchy4"/>
    <dgm:cxn modelId="{AFC70AF0-FB84-4CB7-A91B-181577C6FE29}" type="presParOf" srcId="{05047128-530A-4539-97CE-85A1CA6540BC}" destId="{86CC6E08-8678-49C5-84D2-C9D63DDCE2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9FC60-C15C-451D-8635-FB93B393D73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63E42A-35CD-4F4A-94E5-501E57DF2E72}">
      <dgm:prSet phldrT="[文本]"/>
      <dgm:spPr/>
      <dgm:t>
        <a:bodyPr/>
        <a:lstStyle/>
        <a:p>
          <a:r>
            <a:rPr lang="en-US" altLang="zh-CN" dirty="0"/>
            <a:t>PyCharm</a:t>
          </a:r>
          <a:endParaRPr lang="zh-CN" altLang="en-US" dirty="0"/>
        </a:p>
      </dgm:t>
    </dgm:pt>
    <dgm:pt modelId="{4B290378-FF09-441D-B318-2C71E16F8993}" type="parTrans" cxnId="{2D36D64C-EB4A-41B1-B91A-68000C7C4E32}">
      <dgm:prSet/>
      <dgm:spPr/>
      <dgm:t>
        <a:bodyPr/>
        <a:lstStyle/>
        <a:p>
          <a:endParaRPr lang="zh-CN" altLang="en-US"/>
        </a:p>
      </dgm:t>
    </dgm:pt>
    <dgm:pt modelId="{022FD3A4-40DC-4239-8DF6-7363A0C717D1}" type="sibTrans" cxnId="{2D36D64C-EB4A-41B1-B91A-68000C7C4E32}">
      <dgm:prSet/>
      <dgm:spPr/>
      <dgm:t>
        <a:bodyPr/>
        <a:lstStyle/>
        <a:p>
          <a:endParaRPr lang="zh-CN" altLang="en-US"/>
        </a:p>
      </dgm:t>
    </dgm:pt>
    <dgm:pt modelId="{1D532557-14F1-451A-B95A-3064DE26F0FE}">
      <dgm:prSet phldrT="[文本]"/>
      <dgm:spPr/>
      <dgm:t>
        <a:bodyPr/>
        <a:lstStyle/>
        <a:p>
          <a:r>
            <a:rPr lang="en-US" altLang="zh-CN" dirty="0"/>
            <a:t>Anaconda</a:t>
          </a:r>
          <a:endParaRPr lang="zh-CN" altLang="en-US" dirty="0"/>
        </a:p>
      </dgm:t>
    </dgm:pt>
    <dgm:pt modelId="{ABF9AA56-2815-43D9-BF5D-A6CA88189D07}" type="parTrans" cxnId="{D7A10B48-C84E-4496-B4D9-B098DDBAECB1}">
      <dgm:prSet/>
      <dgm:spPr/>
      <dgm:t>
        <a:bodyPr/>
        <a:lstStyle/>
        <a:p>
          <a:endParaRPr lang="zh-CN" altLang="en-US"/>
        </a:p>
      </dgm:t>
    </dgm:pt>
    <dgm:pt modelId="{2BE8B5C8-3EFF-4AFD-8B64-E5394E267E75}" type="sibTrans" cxnId="{D7A10B48-C84E-4496-B4D9-B098DDBAECB1}">
      <dgm:prSet/>
      <dgm:spPr/>
      <dgm:t>
        <a:bodyPr/>
        <a:lstStyle/>
        <a:p>
          <a:endParaRPr lang="zh-CN" altLang="en-US"/>
        </a:p>
      </dgm:t>
    </dgm:pt>
    <dgm:pt modelId="{E8048145-13CF-4DDC-BD3B-0408B9AA8563}" type="pres">
      <dgm:prSet presAssocID="{0929FC60-C15C-451D-8635-FB93B393D73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503D0DA-0124-487D-A272-2AA8A429D1DA}" type="pres">
      <dgm:prSet presAssocID="{C263E42A-35CD-4F4A-94E5-501E57DF2E72}" presName="vertOne" presStyleCnt="0"/>
      <dgm:spPr/>
    </dgm:pt>
    <dgm:pt modelId="{25DB46C0-72DA-4A9E-9021-F9EAB996A950}" type="pres">
      <dgm:prSet presAssocID="{C263E42A-35CD-4F4A-94E5-501E57DF2E72}" presName="txOne" presStyleLbl="node0" presStyleIdx="0" presStyleCnt="1" custLinFactX="80225" custLinFactNeighborX="100000" custLinFactNeighborY="-119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E8188A-F1C7-4E07-93E2-91DE06267102}" type="pres">
      <dgm:prSet presAssocID="{C263E42A-35CD-4F4A-94E5-501E57DF2E72}" presName="parTransOne" presStyleCnt="0"/>
      <dgm:spPr/>
    </dgm:pt>
    <dgm:pt modelId="{F9635597-6599-4295-B222-8D18EEEC377E}" type="pres">
      <dgm:prSet presAssocID="{C263E42A-35CD-4F4A-94E5-501E57DF2E72}" presName="horzOne" presStyleCnt="0"/>
      <dgm:spPr/>
    </dgm:pt>
    <dgm:pt modelId="{CA76CB5F-5566-4858-9315-2480C85C7973}" type="pres">
      <dgm:prSet presAssocID="{1D532557-14F1-451A-B95A-3064DE26F0FE}" presName="vertTwo" presStyleCnt="0"/>
      <dgm:spPr/>
    </dgm:pt>
    <dgm:pt modelId="{0EF47CBD-C19B-4E45-A1DB-88252597CA8B}" type="pres">
      <dgm:prSet presAssocID="{1D532557-14F1-451A-B95A-3064DE26F0F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7781FE-3528-4987-A9A7-E1893DC4C512}" type="pres">
      <dgm:prSet presAssocID="{1D532557-14F1-451A-B95A-3064DE26F0FE}" presName="horzTwo" presStyleCnt="0"/>
      <dgm:spPr/>
    </dgm:pt>
  </dgm:ptLst>
  <dgm:cxnLst>
    <dgm:cxn modelId="{FB44A0CF-40EB-4B30-A8B2-A50AF3FE63F9}" type="presOf" srcId="{1D532557-14F1-451A-B95A-3064DE26F0FE}" destId="{0EF47CBD-C19B-4E45-A1DB-88252597CA8B}" srcOrd="0" destOrd="0" presId="urn:microsoft.com/office/officeart/2005/8/layout/hierarchy4"/>
    <dgm:cxn modelId="{2D36D64C-EB4A-41B1-B91A-68000C7C4E32}" srcId="{0929FC60-C15C-451D-8635-FB93B393D736}" destId="{C263E42A-35CD-4F4A-94E5-501E57DF2E72}" srcOrd="0" destOrd="0" parTransId="{4B290378-FF09-441D-B318-2C71E16F8993}" sibTransId="{022FD3A4-40DC-4239-8DF6-7363A0C717D1}"/>
    <dgm:cxn modelId="{658E6C5B-770D-4CE2-BD6C-12703BCA7204}" type="presOf" srcId="{0929FC60-C15C-451D-8635-FB93B393D736}" destId="{E8048145-13CF-4DDC-BD3B-0408B9AA8563}" srcOrd="0" destOrd="0" presId="urn:microsoft.com/office/officeart/2005/8/layout/hierarchy4"/>
    <dgm:cxn modelId="{D7A10B48-C84E-4496-B4D9-B098DDBAECB1}" srcId="{C263E42A-35CD-4F4A-94E5-501E57DF2E72}" destId="{1D532557-14F1-451A-B95A-3064DE26F0FE}" srcOrd="0" destOrd="0" parTransId="{ABF9AA56-2815-43D9-BF5D-A6CA88189D07}" sibTransId="{2BE8B5C8-3EFF-4AFD-8B64-E5394E267E75}"/>
    <dgm:cxn modelId="{FD438C32-AA33-4371-A831-7634AE6F3F5D}" type="presOf" srcId="{C263E42A-35CD-4F4A-94E5-501E57DF2E72}" destId="{25DB46C0-72DA-4A9E-9021-F9EAB996A950}" srcOrd="0" destOrd="0" presId="urn:microsoft.com/office/officeart/2005/8/layout/hierarchy4"/>
    <dgm:cxn modelId="{8D2F365A-9953-470F-BB34-6FC16A12571A}" type="presParOf" srcId="{E8048145-13CF-4DDC-BD3B-0408B9AA8563}" destId="{4503D0DA-0124-487D-A272-2AA8A429D1DA}" srcOrd="0" destOrd="0" presId="urn:microsoft.com/office/officeart/2005/8/layout/hierarchy4"/>
    <dgm:cxn modelId="{D4FDC4A3-F105-4D48-8DD3-2FB7D3898862}" type="presParOf" srcId="{4503D0DA-0124-487D-A272-2AA8A429D1DA}" destId="{25DB46C0-72DA-4A9E-9021-F9EAB996A950}" srcOrd="0" destOrd="0" presId="urn:microsoft.com/office/officeart/2005/8/layout/hierarchy4"/>
    <dgm:cxn modelId="{57F371E1-46FA-4E7C-8D3C-44283CA2C201}" type="presParOf" srcId="{4503D0DA-0124-487D-A272-2AA8A429D1DA}" destId="{47E8188A-F1C7-4E07-93E2-91DE06267102}" srcOrd="1" destOrd="0" presId="urn:microsoft.com/office/officeart/2005/8/layout/hierarchy4"/>
    <dgm:cxn modelId="{42D06EB0-B936-4C0A-A382-2A581B2C7F15}" type="presParOf" srcId="{4503D0DA-0124-487D-A272-2AA8A429D1DA}" destId="{F9635597-6599-4295-B222-8D18EEEC377E}" srcOrd="2" destOrd="0" presId="urn:microsoft.com/office/officeart/2005/8/layout/hierarchy4"/>
    <dgm:cxn modelId="{83672EB9-67BA-4DD6-86DA-CF99C947EAC5}" type="presParOf" srcId="{F9635597-6599-4295-B222-8D18EEEC377E}" destId="{CA76CB5F-5566-4858-9315-2480C85C7973}" srcOrd="0" destOrd="0" presId="urn:microsoft.com/office/officeart/2005/8/layout/hierarchy4"/>
    <dgm:cxn modelId="{01986A11-C4F8-4FD9-BEAA-FAC76C7255B6}" type="presParOf" srcId="{CA76CB5F-5566-4858-9315-2480C85C7973}" destId="{0EF47CBD-C19B-4E45-A1DB-88252597CA8B}" srcOrd="0" destOrd="0" presId="urn:microsoft.com/office/officeart/2005/8/layout/hierarchy4"/>
    <dgm:cxn modelId="{AB550CCE-2A8A-4FB3-B9CC-8D2E01E95EDE}" type="presParOf" srcId="{CA76CB5F-5566-4858-9315-2480C85C7973}" destId="{B97781FE-3528-4987-A9A7-E1893DC4C51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6C32E-BC24-44DC-84EE-835000503F0F}">
      <dsp:nvSpPr>
        <dsp:cNvPr id="0" name=""/>
        <dsp:cNvSpPr/>
      </dsp:nvSpPr>
      <dsp:spPr>
        <a:xfrm>
          <a:off x="3813" y="1434"/>
          <a:ext cx="9593572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Machine Learning</a:t>
          </a:r>
          <a:endParaRPr lang="zh-CN" altLang="en-US" sz="3400" kern="1200" dirty="0"/>
        </a:p>
      </dsp:txBody>
      <dsp:txXfrm>
        <a:off x="25667" y="23288"/>
        <a:ext cx="9549864" cy="702454"/>
      </dsp:txXfrm>
    </dsp:sp>
    <dsp:sp modelId="{6D16D0B0-85FE-4445-86AC-9E2E71753B29}">
      <dsp:nvSpPr>
        <dsp:cNvPr id="0" name=""/>
        <dsp:cNvSpPr/>
      </dsp:nvSpPr>
      <dsp:spPr>
        <a:xfrm>
          <a:off x="3813" y="829638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…</a:t>
          </a:r>
          <a:endParaRPr lang="zh-CN" altLang="en-US" sz="3400" kern="1200" dirty="0"/>
        </a:p>
      </dsp:txBody>
      <dsp:txXfrm>
        <a:off x="25667" y="851492"/>
        <a:ext cx="1283020" cy="702454"/>
      </dsp:txXfrm>
    </dsp:sp>
    <dsp:sp modelId="{DC9C8D1D-EC5D-4379-8782-E7FECAC56337}">
      <dsp:nvSpPr>
        <dsp:cNvPr id="0" name=""/>
        <dsp:cNvSpPr/>
      </dsp:nvSpPr>
      <dsp:spPr>
        <a:xfrm>
          <a:off x="1441987" y="829638"/>
          <a:ext cx="815539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Neuron Networking </a:t>
          </a:r>
          <a:endParaRPr lang="zh-CN" altLang="en-US" sz="3400" kern="1200" dirty="0"/>
        </a:p>
      </dsp:txBody>
      <dsp:txXfrm>
        <a:off x="1463841" y="851492"/>
        <a:ext cx="8111690" cy="702454"/>
      </dsp:txXfrm>
    </dsp:sp>
    <dsp:sp modelId="{90D25C25-C5D3-499F-98F3-C2E2BD9878D8}">
      <dsp:nvSpPr>
        <dsp:cNvPr id="0" name=""/>
        <dsp:cNvSpPr/>
      </dsp:nvSpPr>
      <dsp:spPr>
        <a:xfrm>
          <a:off x="1441987" y="1657842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MLP</a:t>
          </a:r>
          <a:endParaRPr lang="zh-CN" altLang="en-US" sz="3400" kern="1200" dirty="0"/>
        </a:p>
      </dsp:txBody>
      <dsp:txXfrm>
        <a:off x="1463841" y="1679696"/>
        <a:ext cx="1283020" cy="702454"/>
      </dsp:txXfrm>
    </dsp:sp>
    <dsp:sp modelId="{E882C845-38A9-408A-8718-3ABA552F66BF}">
      <dsp:nvSpPr>
        <dsp:cNvPr id="0" name=""/>
        <dsp:cNvSpPr/>
      </dsp:nvSpPr>
      <dsp:spPr>
        <a:xfrm>
          <a:off x="2824438" y="1657842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…</a:t>
          </a:r>
          <a:endParaRPr lang="zh-CN" altLang="en-US" sz="3400" kern="1200" dirty="0"/>
        </a:p>
      </dsp:txBody>
      <dsp:txXfrm>
        <a:off x="2846292" y="1679696"/>
        <a:ext cx="1283020" cy="702454"/>
      </dsp:txXfrm>
    </dsp:sp>
    <dsp:sp modelId="{D767B04F-22D0-47C1-BA06-EB26B77EA691}">
      <dsp:nvSpPr>
        <dsp:cNvPr id="0" name=""/>
        <dsp:cNvSpPr/>
      </dsp:nvSpPr>
      <dsp:spPr>
        <a:xfrm>
          <a:off x="4206889" y="1657842"/>
          <a:ext cx="5390497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Deep Learning</a:t>
          </a:r>
          <a:endParaRPr lang="zh-CN" altLang="en-US" sz="3400" kern="1200" dirty="0"/>
        </a:p>
      </dsp:txBody>
      <dsp:txXfrm>
        <a:off x="4228743" y="1679696"/>
        <a:ext cx="5346789" cy="702454"/>
      </dsp:txXfrm>
    </dsp:sp>
    <dsp:sp modelId="{6F1FE435-4AE6-4FA5-A951-31C5399C7003}">
      <dsp:nvSpPr>
        <dsp:cNvPr id="0" name=""/>
        <dsp:cNvSpPr/>
      </dsp:nvSpPr>
      <dsp:spPr>
        <a:xfrm>
          <a:off x="4206889" y="2486046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CNN</a:t>
          </a:r>
          <a:endParaRPr lang="zh-CN" altLang="en-US" sz="3300" kern="1200" dirty="0"/>
        </a:p>
      </dsp:txBody>
      <dsp:txXfrm>
        <a:off x="4228743" y="2507900"/>
        <a:ext cx="1283020" cy="702454"/>
      </dsp:txXfrm>
    </dsp:sp>
    <dsp:sp modelId="{4CDFE71E-66C9-44C6-91A0-A48FC5608E8A}">
      <dsp:nvSpPr>
        <dsp:cNvPr id="0" name=""/>
        <dsp:cNvSpPr/>
      </dsp:nvSpPr>
      <dsp:spPr>
        <a:xfrm>
          <a:off x="4206889" y="3314250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/>
            <a:t>…</a:t>
          </a:r>
          <a:endParaRPr lang="zh-CN" altLang="en-US" sz="3300" kern="1200" dirty="0"/>
        </a:p>
      </dsp:txBody>
      <dsp:txXfrm>
        <a:off x="4228743" y="3336104"/>
        <a:ext cx="1283020" cy="702454"/>
      </dsp:txXfrm>
    </dsp:sp>
    <dsp:sp modelId="{AD0A8880-0A0D-4BA0-8031-1DDB60370674}">
      <dsp:nvSpPr>
        <dsp:cNvPr id="0" name=""/>
        <dsp:cNvSpPr/>
      </dsp:nvSpPr>
      <dsp:spPr>
        <a:xfrm>
          <a:off x="5561478" y="2486046"/>
          <a:ext cx="2681317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RNN</a:t>
          </a:r>
          <a:endParaRPr lang="zh-CN" altLang="en-US" sz="3300" kern="1200" dirty="0"/>
        </a:p>
      </dsp:txBody>
      <dsp:txXfrm>
        <a:off x="5583332" y="2507900"/>
        <a:ext cx="2637609" cy="702454"/>
      </dsp:txXfrm>
    </dsp:sp>
    <dsp:sp modelId="{6883C06B-1AD5-46AB-959D-5F417A4E968A}">
      <dsp:nvSpPr>
        <dsp:cNvPr id="0" name=""/>
        <dsp:cNvSpPr/>
      </dsp:nvSpPr>
      <dsp:spPr>
        <a:xfrm>
          <a:off x="5561478" y="3314250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LSTM</a:t>
          </a:r>
          <a:endParaRPr lang="zh-CN" altLang="en-US" sz="3300" kern="1200" dirty="0"/>
        </a:p>
      </dsp:txBody>
      <dsp:txXfrm>
        <a:off x="5583332" y="3336104"/>
        <a:ext cx="1283020" cy="702454"/>
      </dsp:txXfrm>
    </dsp:sp>
    <dsp:sp modelId="{DB776196-53E9-4F51-B307-709C3CD48036}">
      <dsp:nvSpPr>
        <dsp:cNvPr id="0" name=""/>
        <dsp:cNvSpPr/>
      </dsp:nvSpPr>
      <dsp:spPr>
        <a:xfrm>
          <a:off x="5561478" y="4142455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VAE</a:t>
          </a:r>
          <a:endParaRPr lang="zh-CN" altLang="en-US" sz="3300" kern="1200" dirty="0"/>
        </a:p>
      </dsp:txBody>
      <dsp:txXfrm>
        <a:off x="5583332" y="4164309"/>
        <a:ext cx="1283020" cy="702454"/>
      </dsp:txXfrm>
    </dsp:sp>
    <dsp:sp modelId="{0B56C84E-7D7B-4765-A4E0-4462BCCFF430}">
      <dsp:nvSpPr>
        <dsp:cNvPr id="0" name=""/>
        <dsp:cNvSpPr/>
      </dsp:nvSpPr>
      <dsp:spPr>
        <a:xfrm>
          <a:off x="6916068" y="3314250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…</a:t>
          </a:r>
          <a:endParaRPr lang="zh-CN" altLang="en-US" sz="3300" kern="1200" dirty="0"/>
        </a:p>
      </dsp:txBody>
      <dsp:txXfrm>
        <a:off x="6937922" y="3336104"/>
        <a:ext cx="1283020" cy="702454"/>
      </dsp:txXfrm>
    </dsp:sp>
    <dsp:sp modelId="{531D5024-2DAF-45AE-B50A-AD98F864B94A}">
      <dsp:nvSpPr>
        <dsp:cNvPr id="0" name=""/>
        <dsp:cNvSpPr/>
      </dsp:nvSpPr>
      <dsp:spPr>
        <a:xfrm>
          <a:off x="6916068" y="4142455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GAN</a:t>
          </a:r>
          <a:endParaRPr lang="zh-CN" altLang="en-US" sz="3300" kern="1200" dirty="0"/>
        </a:p>
      </dsp:txBody>
      <dsp:txXfrm>
        <a:off x="6937922" y="4164309"/>
        <a:ext cx="1283020" cy="702454"/>
      </dsp:txXfrm>
    </dsp:sp>
    <dsp:sp modelId="{7A14DDAB-6546-4DC5-99BC-9E22EA137F50}">
      <dsp:nvSpPr>
        <dsp:cNvPr id="0" name=""/>
        <dsp:cNvSpPr/>
      </dsp:nvSpPr>
      <dsp:spPr>
        <a:xfrm>
          <a:off x="8270657" y="2486046"/>
          <a:ext cx="1326728" cy="746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/>
            <a:t>…</a:t>
          </a:r>
          <a:endParaRPr lang="zh-CN" altLang="en-US" sz="3300" kern="1200" dirty="0"/>
        </a:p>
      </dsp:txBody>
      <dsp:txXfrm>
        <a:off x="8292511" y="2507900"/>
        <a:ext cx="1283020" cy="702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46C0-72DA-4A9E-9021-F9EAB996A950}">
      <dsp:nvSpPr>
        <dsp:cNvPr id="0" name=""/>
        <dsp:cNvSpPr/>
      </dsp:nvSpPr>
      <dsp:spPr>
        <a:xfrm>
          <a:off x="937" y="255"/>
          <a:ext cx="8168090" cy="1099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/>
            <a:t>Python </a:t>
          </a:r>
          <a:endParaRPr lang="zh-CN" altLang="en-US" sz="5000" kern="1200" dirty="0"/>
        </a:p>
      </dsp:txBody>
      <dsp:txXfrm>
        <a:off x="33153" y="32471"/>
        <a:ext cx="8103658" cy="1035519"/>
      </dsp:txXfrm>
    </dsp:sp>
    <dsp:sp modelId="{81F277FA-3250-480B-8313-990C1E94B50F}">
      <dsp:nvSpPr>
        <dsp:cNvPr id="0" name=""/>
        <dsp:cNvSpPr/>
      </dsp:nvSpPr>
      <dsp:spPr>
        <a:xfrm>
          <a:off x="937" y="1240724"/>
          <a:ext cx="5335649" cy="1099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/>
            <a:t>TensorFlow</a:t>
          </a:r>
          <a:endParaRPr lang="zh-CN" altLang="en-US" sz="5000" kern="1200" dirty="0"/>
        </a:p>
      </dsp:txBody>
      <dsp:txXfrm>
        <a:off x="33153" y="1272940"/>
        <a:ext cx="5271217" cy="1035519"/>
      </dsp:txXfrm>
    </dsp:sp>
    <dsp:sp modelId="{5C239724-B172-4333-8180-7477986F461D}">
      <dsp:nvSpPr>
        <dsp:cNvPr id="0" name=""/>
        <dsp:cNvSpPr/>
      </dsp:nvSpPr>
      <dsp:spPr>
        <a:xfrm>
          <a:off x="937" y="2481192"/>
          <a:ext cx="2612952" cy="1099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/>
            <a:t>PyTorch</a:t>
          </a:r>
          <a:endParaRPr lang="zh-CN" altLang="en-US" sz="5000" kern="1200" dirty="0"/>
        </a:p>
      </dsp:txBody>
      <dsp:txXfrm>
        <a:off x="33153" y="2513408"/>
        <a:ext cx="2548520" cy="1035519"/>
      </dsp:txXfrm>
    </dsp:sp>
    <dsp:sp modelId="{E0DF478D-AC07-49D0-B6A0-208F49743A56}">
      <dsp:nvSpPr>
        <dsp:cNvPr id="0" name=""/>
        <dsp:cNvSpPr/>
      </dsp:nvSpPr>
      <dsp:spPr>
        <a:xfrm>
          <a:off x="2723634" y="2481192"/>
          <a:ext cx="2612952" cy="1099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/>
            <a:t>Keras</a:t>
          </a:r>
          <a:endParaRPr lang="zh-CN" altLang="en-US" sz="5000" kern="1200" dirty="0"/>
        </a:p>
      </dsp:txBody>
      <dsp:txXfrm>
        <a:off x="2755850" y="2513408"/>
        <a:ext cx="2548520" cy="1035519"/>
      </dsp:txXfrm>
    </dsp:sp>
    <dsp:sp modelId="{3ECE572F-22FE-4E7A-A548-FBE6C9962AD9}">
      <dsp:nvSpPr>
        <dsp:cNvPr id="0" name=""/>
        <dsp:cNvSpPr/>
      </dsp:nvSpPr>
      <dsp:spPr>
        <a:xfrm>
          <a:off x="5556074" y="1240724"/>
          <a:ext cx="2612952" cy="1099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err="1">
              <a:solidFill>
                <a:schemeClr val="bg1">
                  <a:lumMod val="75000"/>
                </a:schemeClr>
              </a:solidFill>
            </a:rPr>
            <a:t>MLlib</a:t>
          </a:r>
          <a:endParaRPr lang="zh-CN" altLang="en-US" sz="50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588290" y="1272940"/>
        <a:ext cx="2548520" cy="1035519"/>
      </dsp:txXfrm>
    </dsp:sp>
    <dsp:sp modelId="{ED1CA204-547D-4CDA-9FA6-06914310464E}">
      <dsp:nvSpPr>
        <dsp:cNvPr id="0" name=""/>
        <dsp:cNvSpPr/>
      </dsp:nvSpPr>
      <dsp:spPr>
        <a:xfrm>
          <a:off x="5556074" y="2481192"/>
          <a:ext cx="2612952" cy="1099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3600" kern="1200" dirty="0" err="1">
              <a:solidFill>
                <a:schemeClr val="bg1">
                  <a:lumMod val="75000"/>
                </a:schemeClr>
              </a:solidFill>
            </a:rPr>
            <a:t>SkLearn</a:t>
          </a:r>
          <a:endParaRPr lang="zh-CN" altLang="en-US" sz="3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5588290" y="2513408"/>
        <a:ext cx="2548520" cy="1035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46C0-72DA-4A9E-9021-F9EAB996A950}">
      <dsp:nvSpPr>
        <dsp:cNvPr id="0" name=""/>
        <dsp:cNvSpPr/>
      </dsp:nvSpPr>
      <dsp:spPr>
        <a:xfrm>
          <a:off x="2976" y="0"/>
          <a:ext cx="3045023" cy="174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/>
            <a:t>PyCharm</a:t>
          </a:r>
          <a:endParaRPr lang="zh-CN" altLang="en-US" sz="5100" kern="1200" dirty="0"/>
        </a:p>
      </dsp:txBody>
      <dsp:txXfrm>
        <a:off x="54195" y="51219"/>
        <a:ext cx="2942585" cy="1646292"/>
      </dsp:txXfrm>
    </dsp:sp>
    <dsp:sp modelId="{0EF47CBD-C19B-4E45-A1DB-88252597CA8B}">
      <dsp:nvSpPr>
        <dsp:cNvPr id="0" name=""/>
        <dsp:cNvSpPr/>
      </dsp:nvSpPr>
      <dsp:spPr>
        <a:xfrm>
          <a:off x="1488" y="1832371"/>
          <a:ext cx="3045023" cy="1748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/>
            <a:t>Anaconda</a:t>
          </a:r>
          <a:endParaRPr lang="zh-CN" altLang="en-US" sz="4700" kern="1200" dirty="0"/>
        </a:p>
      </dsp:txBody>
      <dsp:txXfrm>
        <a:off x="52707" y="1883590"/>
        <a:ext cx="2942585" cy="16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gb411j7Bs" TargetMode="External"/><Relationship Id="rId2" Type="http://schemas.openxmlformats.org/officeDocument/2006/relationships/hyperlink" Target="https://www.bilibili.com/video/BV164411b7d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Gb411n7dE" TargetMode="External"/><Relationship Id="rId2" Type="http://schemas.openxmlformats.org/officeDocument/2006/relationships/hyperlink" Target="https://www.bilibili.com/video/BV1JE411g7X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" TargetMode="External"/><Relationship Id="rId2" Type="http://schemas.openxmlformats.org/officeDocument/2006/relationships/hyperlink" Target="https://machinelearningmast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introduction-python-deep-learning-library-keras/" TargetMode="External"/><Relationship Id="rId7" Type="http://schemas.openxmlformats.org/officeDocument/2006/relationships/hyperlink" Target="https://machinelearningmastery.com/encoder-decoder-long-short-term-memory-networks/" TargetMode="External"/><Relationship Id="rId2" Type="http://schemas.openxmlformats.org/officeDocument/2006/relationships/hyperlink" Target="https://machinelearningmastery.com/introduction-python-deep-learning-library-tensorflo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stacked-long-short-term-memory-networks/" TargetMode="External"/><Relationship Id="rId5" Type="http://schemas.openxmlformats.org/officeDocument/2006/relationships/hyperlink" Target="https://machinelearningmastery.com/time-series-prediction-lstm-recurrent-neural-networks-python-keras/" TargetMode="External"/><Relationship Id="rId4" Type="http://schemas.openxmlformats.org/officeDocument/2006/relationships/hyperlink" Target="https://machinelearningmastery.com/tutorial-first-neural-network-python-kera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develop-lstm-models-for-time-series-forecasting/" TargetMode="External"/><Relationship Id="rId7" Type="http://schemas.openxmlformats.org/officeDocument/2006/relationships/hyperlink" Target="https://machinelearningmastery.com/how-to-develop-a-generative-adversarial-network-for-an-mnist-handwritten-digits-from-scratch-in-keras/" TargetMode="External"/><Relationship Id="rId2" Type="http://schemas.openxmlformats.org/officeDocument/2006/relationships/hyperlink" Target="https://machinelearningmastery.com/multi-step-time-series-forecasting-with-machine-learning-models-for-household-electricity-consump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how-to-get-started-with-generative-adversarial-networks-7-day-mini-course/" TargetMode="External"/><Relationship Id="rId5" Type="http://schemas.openxmlformats.org/officeDocument/2006/relationships/hyperlink" Target="https://machinelearningmastery.com/tour-of-generative-adversarial-network-models/" TargetMode="External"/><Relationship Id="rId4" Type="http://schemas.openxmlformats.org/officeDocument/2006/relationships/hyperlink" Target="https://machinelearningmastery.com/what-are-generative-adversarial-networks-ga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19/12/30/how-to-create-a-variational-autoencoder-with-keras/" TargetMode="External"/><Relationship Id="rId2" Type="http://schemas.openxmlformats.org/officeDocument/2006/relationships/hyperlink" Target="https://www.machinecurve.com/index.php/2019/12/24/what-is-a-variational-autoencoder-va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966A-087F-417A-BFE0-4F5FA1EC6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deep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C1E66A-EE9E-482F-86B5-0A754A1FC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适用于项目驱动型的深度学习参考学习路径</a:t>
            </a:r>
          </a:p>
        </p:txBody>
      </p:sp>
    </p:spTree>
    <p:extLst>
      <p:ext uri="{BB962C8B-B14F-4D97-AF65-F5344CB8AC3E}">
        <p14:creationId xmlns:p14="http://schemas.microsoft.com/office/powerpoint/2010/main" val="14990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199195D-1A07-45E9-A94E-DE1B632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 you </a:t>
            </a:r>
            <a:br>
              <a:rPr lang="en-US" altLang="zh-CN" dirty="0"/>
            </a:br>
            <a:r>
              <a:rPr lang="en-US" altLang="zh-CN" dirty="0"/>
              <a:t>and with my pleasure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8D518-48A6-4E7A-BBF6-A9BAFFA0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216327"/>
            <a:ext cx="9612971" cy="1482107"/>
          </a:xfrm>
        </p:spPr>
        <p:txBody>
          <a:bodyPr>
            <a:normAutofit/>
          </a:bodyPr>
          <a:lstStyle/>
          <a:p>
            <a:r>
              <a:rPr lang="en-US" altLang="zh-CN" dirty="0"/>
              <a:t>Danfer Wang</a:t>
            </a:r>
          </a:p>
          <a:p>
            <a:r>
              <a:rPr lang="en-US" altLang="zh-CN" dirty="0"/>
              <a:t>Tel(WeChat): 18729002629</a:t>
            </a:r>
          </a:p>
          <a:p>
            <a:r>
              <a:rPr lang="en-US" altLang="zh-CN" dirty="0"/>
              <a:t>QQ: 1535367354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45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E613F-7EA0-4BFC-ABE8-95E8D719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hierarchy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DB38AD0A-7A70-400A-9459-A7FCFC9EE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881019"/>
              </p:ext>
            </p:extLst>
          </p:nvPr>
        </p:nvGraphicFramePr>
        <p:xfrm>
          <a:off x="1371600" y="1537252"/>
          <a:ext cx="9601200" cy="489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6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299E6-2AE9-45FF-93C7-2C3734C1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 hierarchy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387CEB2-67F9-4235-A63E-2DFC32DB8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1580"/>
              </p:ext>
            </p:extLst>
          </p:nvPr>
        </p:nvGraphicFramePr>
        <p:xfrm>
          <a:off x="762000" y="2286000"/>
          <a:ext cx="816996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786DC888-536C-4CAF-8BE3-537C05C04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86008"/>
              </p:ext>
            </p:extLst>
          </p:nvPr>
        </p:nvGraphicFramePr>
        <p:xfrm>
          <a:off x="9064487" y="2286000"/>
          <a:ext cx="3048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4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D8464-93DB-4575-ADDF-11CE43A5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Machine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54438-A8D3-4AAA-A72F-527FA846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8313"/>
            <a:ext cx="9601200" cy="45720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Project orientated courses: </a:t>
            </a:r>
          </a:p>
          <a:p>
            <a:pPr lvl="1"/>
            <a:r>
              <a:rPr lang="en-US" altLang="zh-CN" sz="2800" dirty="0"/>
              <a:t>[Andrew Ng] Machine Learning: </a:t>
            </a:r>
            <a:r>
              <a:rPr lang="en-US" altLang="zh-CN" sz="2800" dirty="0">
                <a:hlinkClick r:id="rId2"/>
              </a:rPr>
              <a:t>https://www.bilibili.com/video/BV164411b7dx</a:t>
            </a:r>
            <a:r>
              <a:rPr lang="en-US" altLang="zh-CN" sz="2800" dirty="0"/>
              <a:t> </a:t>
            </a:r>
          </a:p>
          <a:p>
            <a:pPr marL="530352" lvl="1" indent="0">
              <a:buNone/>
            </a:pPr>
            <a:r>
              <a:rPr lang="en-US" altLang="zh-CN" sz="2800" dirty="0"/>
              <a:t>	Overviewed and quick-lamed for heated ML</a:t>
            </a:r>
          </a:p>
          <a:p>
            <a:pPr lvl="1"/>
            <a:r>
              <a:rPr lang="en-US" altLang="zh-CN" sz="2800" dirty="0"/>
              <a:t>[Andrew Ng] DeepLearning.ai: </a:t>
            </a:r>
          </a:p>
          <a:p>
            <a:pPr marL="530352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hlinkClick r:id="rId3"/>
              </a:rPr>
              <a:t>https://www.bilibili.com/video/BV1gb411j7Bs</a:t>
            </a:r>
            <a:r>
              <a:rPr lang="en-US" altLang="zh-CN" sz="2800" dirty="0"/>
              <a:t> </a:t>
            </a:r>
          </a:p>
          <a:p>
            <a:pPr marL="530352" lvl="1" indent="0">
              <a:buNone/>
            </a:pPr>
            <a:r>
              <a:rPr lang="en-US" altLang="zh-CN" sz="2800" dirty="0"/>
              <a:t>	Specific for Deep Learning</a:t>
            </a:r>
          </a:p>
          <a:p>
            <a:pPr lvl="2"/>
            <a:r>
              <a:rPr lang="en-US" altLang="zh-CN" sz="2400" dirty="0"/>
              <a:t>Begin with a neuron; End at an implement</a:t>
            </a:r>
          </a:p>
          <a:p>
            <a:pPr lvl="2"/>
            <a:r>
              <a:rPr lang="en-US" altLang="zh-CN" sz="2400" dirty="0"/>
              <a:t>Case by case; Model by model;</a:t>
            </a:r>
          </a:p>
          <a:p>
            <a:pPr lvl="2"/>
            <a:r>
              <a:rPr lang="en-US" altLang="zh-CN" sz="2400" dirty="0"/>
              <a:t>Helpful source including hand-writing notes, codes, datasets…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6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EB2A-7C1B-4F79-89B8-CAFD5017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CN" dirty="0"/>
              <a:t>From Machine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D368F-C326-4EC9-AEF5-C38F2BE0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7947"/>
            <a:ext cx="9601200" cy="449911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Algorithm oriented course:</a:t>
            </a:r>
          </a:p>
          <a:p>
            <a:pPr lvl="1"/>
            <a:r>
              <a:rPr lang="en-US" altLang="zh-CN" sz="2800" dirty="0"/>
              <a:t>[</a:t>
            </a:r>
            <a:r>
              <a:rPr lang="en-US" altLang="zh-CN" sz="2800" dirty="0" err="1"/>
              <a:t>Hungyi</a:t>
            </a:r>
            <a:r>
              <a:rPr lang="en-US" altLang="zh-CN" sz="2800" dirty="0"/>
              <a:t> Lee] Machine Learning: </a:t>
            </a:r>
            <a:r>
              <a:rPr lang="en-US" altLang="zh-CN" sz="2800" dirty="0">
                <a:hlinkClick r:id="rId2"/>
              </a:rPr>
              <a:t>https://www.bilibili.com/video/BV1JE411g7XF</a:t>
            </a:r>
            <a:r>
              <a:rPr lang="en-US" altLang="zh-CN" sz="2800" dirty="0"/>
              <a:t> </a:t>
            </a:r>
            <a:endParaRPr lang="en-US" altLang="zh-CN" sz="2600" dirty="0"/>
          </a:p>
          <a:p>
            <a:pPr marL="530352" lvl="1" indent="0"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Algo</a:t>
            </a:r>
            <a:r>
              <a:rPr lang="en-US" altLang="zh-CN" sz="2600" dirty="0"/>
              <a:t> by </a:t>
            </a:r>
            <a:r>
              <a:rPr lang="en-US" altLang="zh-CN" sz="2600" dirty="0" err="1"/>
              <a:t>algo</a:t>
            </a:r>
            <a:endParaRPr lang="en-US" altLang="zh-CN" sz="2600" dirty="0"/>
          </a:p>
          <a:p>
            <a:pPr marL="530352" lvl="1" indent="0">
              <a:buNone/>
            </a:pPr>
            <a:r>
              <a:rPr lang="en-US" altLang="zh-CN" sz="2600" dirty="0"/>
              <a:t>	almost covers all the useful ML algorithms</a:t>
            </a:r>
          </a:p>
          <a:p>
            <a:pPr marL="530352" lvl="1" indent="0">
              <a:buNone/>
            </a:pPr>
            <a:r>
              <a:rPr lang="en-US" altLang="zh-CN" sz="2600" dirty="0"/>
              <a:t>	starter low but terminal high</a:t>
            </a:r>
          </a:p>
          <a:p>
            <a:pPr marL="530352" lvl="1" indent="0">
              <a:buNone/>
            </a:pPr>
            <a:r>
              <a:rPr lang="en-US" altLang="zh-CN" sz="2600" dirty="0"/>
              <a:t>	course long but with fun</a:t>
            </a:r>
          </a:p>
          <a:p>
            <a:pPr lvl="1"/>
            <a:r>
              <a:rPr lang="en-US" altLang="zh-CN" sz="2400" dirty="0"/>
              <a:t>[</a:t>
            </a:r>
            <a:r>
              <a:rPr lang="en-US" altLang="zh-CN" sz="2400" dirty="0" err="1"/>
              <a:t>Hungyi</a:t>
            </a:r>
            <a:r>
              <a:rPr lang="en-US" altLang="zh-CN" sz="2400" dirty="0"/>
              <a:t> Lee] Machine Learning addition( or advanced): </a:t>
            </a:r>
            <a:r>
              <a:rPr lang="en-US" altLang="zh-CN" sz="2400" dirty="0">
                <a:hlinkClick r:id="rId3"/>
              </a:rPr>
              <a:t>https://www.bilibili.com/video/BV1Gb411n7dE</a:t>
            </a:r>
            <a:r>
              <a:rPr lang="en-US" altLang="zh-CN" sz="2400" dirty="0"/>
              <a:t> </a:t>
            </a:r>
          </a:p>
          <a:p>
            <a:pPr marL="530352" lvl="1" indent="0">
              <a:buNone/>
            </a:pPr>
            <a:r>
              <a:rPr lang="en-US" altLang="zh-CN" sz="2400" dirty="0"/>
              <a:t>	regard as an addition of the former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93625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45F54-59A9-4985-B806-A6E8781C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20B76-F1A3-47C3-8A01-8119EEBE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1687"/>
            <a:ext cx="10316818" cy="3581400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/>
              <a:t>Documents DOCs</a:t>
            </a:r>
          </a:p>
          <a:p>
            <a:r>
              <a:rPr lang="en-US" altLang="zh-CN" sz="3600" dirty="0"/>
              <a:t>Implement course videos from </a:t>
            </a:r>
            <a:r>
              <a:rPr lang="en-US" altLang="zh-CN" sz="3600" dirty="0" err="1"/>
              <a:t>BiliBili</a:t>
            </a:r>
            <a:r>
              <a:rPr lang="en-US" altLang="zh-CN" sz="3600" dirty="0"/>
              <a:t> or YouTube</a:t>
            </a:r>
          </a:p>
          <a:p>
            <a:r>
              <a:rPr lang="en-US" altLang="zh-CN" sz="3600" dirty="0"/>
              <a:t>Articles in the CSDN like Blogsites</a:t>
            </a:r>
          </a:p>
          <a:p>
            <a:r>
              <a:rPr lang="en-US" altLang="zh-CN" sz="3600" dirty="0"/>
              <a:t>Educational platform </a:t>
            </a:r>
          </a:p>
          <a:p>
            <a:pPr lvl="1"/>
            <a:r>
              <a:rPr lang="en-SG" altLang="zh-CN" sz="3600" dirty="0">
                <a:hlinkClick r:id="rId2"/>
              </a:rPr>
              <a:t>https://machinelearningmastery.com/</a:t>
            </a:r>
            <a:endParaRPr lang="en-SG" altLang="zh-CN" sz="3600" dirty="0"/>
          </a:p>
          <a:p>
            <a:pPr lvl="1"/>
            <a:r>
              <a:rPr lang="en-SG" altLang="zh-CN" sz="3600" dirty="0">
                <a:hlinkClick r:id="rId3"/>
              </a:rPr>
              <a:t>https://www.machinecurve.com/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E6F51-A05F-4D46-A18A-3B2CB602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71010"/>
            <a:ext cx="3371989" cy="912421"/>
          </a:xfrm>
          <a:prstGeom prst="rect">
            <a:avLst/>
          </a:prstGeom>
        </p:spPr>
      </p:pic>
      <p:pic>
        <p:nvPicPr>
          <p:cNvPr id="1026" name="Picture 2" descr="Machine Learning Mastery">
            <a:extLst>
              <a:ext uri="{FF2B5EF4-FFF2-40B4-BE49-F238E27FC236}">
                <a16:creationId xmlns:a16="http://schemas.microsoft.com/office/drawing/2014/main" id="{87B91A30-4226-473F-AB0A-8A2954A7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51" y="5463161"/>
            <a:ext cx="1328117" cy="13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3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0FD0E-3068-4416-BE3A-B6911307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To Model</a:t>
            </a:r>
            <a:br>
              <a:rPr lang="en-US" altLang="zh-CN" dirty="0"/>
            </a:br>
            <a:r>
              <a:rPr lang="en-US" altLang="zh-CN" dirty="0"/>
              <a:t>take </a:t>
            </a:r>
            <a:r>
              <a:rPr lang="en-SG" altLang="zh-CN" b="1" dirty="0"/>
              <a:t>Machine Learning Mastery as an e.g.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89576-6E4D-412A-B542-0D48E46A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8190"/>
            <a:ext cx="9601200" cy="4750906"/>
          </a:xfrm>
        </p:spPr>
        <p:txBody>
          <a:bodyPr>
            <a:normAutofit/>
          </a:bodyPr>
          <a:lstStyle/>
          <a:p>
            <a:r>
              <a:rPr lang="en-US" altLang="zh-CN" dirty="0"/>
              <a:t>Brief description of TensorFlow: </a:t>
            </a:r>
            <a:r>
              <a:rPr lang="en-SG" altLang="zh-CN" dirty="0">
                <a:hlinkClick r:id="rId2"/>
              </a:rPr>
              <a:t>https://machinelearningmastery.com/introduction-python-deep-learning-library-tensorflow/</a:t>
            </a:r>
            <a:r>
              <a:rPr lang="en-SG" altLang="zh-CN" dirty="0"/>
              <a:t> </a:t>
            </a:r>
          </a:p>
          <a:p>
            <a:r>
              <a:rPr lang="en-SG" altLang="zh-CN" dirty="0"/>
              <a:t>Keras: </a:t>
            </a:r>
            <a:r>
              <a:rPr lang="en-SG" altLang="zh-CN" dirty="0">
                <a:hlinkClick r:id="rId3"/>
              </a:rPr>
              <a:t>https://machinelearningmastery.com/introduction-python-deep-learning-library-keras/</a:t>
            </a:r>
            <a:r>
              <a:rPr lang="en-SG" altLang="zh-CN" dirty="0"/>
              <a:t> </a:t>
            </a:r>
          </a:p>
          <a:p>
            <a:r>
              <a:rPr lang="en-SG" altLang="zh-CN" dirty="0"/>
              <a:t>First NN with Keras: </a:t>
            </a:r>
            <a:r>
              <a:rPr lang="en-SG" altLang="zh-CN" dirty="0">
                <a:hlinkClick r:id="rId4"/>
              </a:rPr>
              <a:t>https://machinelearningmastery.com/tutorial-first-neural-network-python-keras/</a:t>
            </a:r>
            <a:r>
              <a:rPr lang="en-SG" altLang="zh-CN" dirty="0"/>
              <a:t> </a:t>
            </a:r>
          </a:p>
          <a:p>
            <a:r>
              <a:rPr lang="en-SG" altLang="zh-CN" dirty="0"/>
              <a:t>Time Series with LSTM(RNN): </a:t>
            </a:r>
            <a:r>
              <a:rPr lang="en-SG" altLang="zh-CN" dirty="0">
                <a:hlinkClick r:id="rId5"/>
              </a:rPr>
              <a:t>https://machinelearningmastery.com/time-series-prediction-lstm-recurrent-neural-networks-python-keras/</a:t>
            </a:r>
            <a:endParaRPr lang="en-SG" altLang="zh-CN" dirty="0"/>
          </a:p>
          <a:p>
            <a:r>
              <a:rPr lang="en-SG" altLang="zh-CN" dirty="0"/>
              <a:t>Go further with LSTM:</a:t>
            </a:r>
          </a:p>
          <a:p>
            <a:pPr lvl="1"/>
            <a:r>
              <a:rPr lang="en-SG" altLang="zh-CN" b="1" dirty="0"/>
              <a:t>Stacked</a:t>
            </a:r>
            <a:r>
              <a:rPr lang="zh-CN" altLang="en-US" b="1" dirty="0"/>
              <a:t> </a:t>
            </a:r>
            <a:r>
              <a:rPr lang="en-US" altLang="zh-CN" b="1" dirty="0"/>
              <a:t>LSTM:</a:t>
            </a:r>
            <a:r>
              <a:rPr lang="zh-CN" altLang="en-US" b="1" dirty="0"/>
              <a:t> </a:t>
            </a:r>
            <a:r>
              <a:rPr lang="en-SG" altLang="zh-CN" dirty="0">
                <a:hlinkClick r:id="rId6"/>
              </a:rPr>
              <a:t>https://machinelearningmastery.com/stacked-long-short-term-memory-networks/</a:t>
            </a:r>
            <a:endParaRPr lang="en-SG" altLang="zh-CN" dirty="0"/>
          </a:p>
          <a:p>
            <a:pPr lvl="1"/>
            <a:r>
              <a:rPr lang="en-SG" altLang="zh-CN" b="1" dirty="0"/>
              <a:t>Encoder-Decoder LSTM: </a:t>
            </a:r>
            <a:r>
              <a:rPr lang="en-SG" altLang="zh-CN" dirty="0">
                <a:hlinkClick r:id="rId7"/>
              </a:rPr>
              <a:t>https://machinelearningmastery.com/encoder-decoder-long-short-term-memory-networks/</a:t>
            </a:r>
            <a:endParaRPr lang="en-SG" altLang="zh-CN" dirty="0"/>
          </a:p>
        </p:txBody>
      </p:sp>
    </p:spTree>
    <p:extLst>
      <p:ext uri="{BB962C8B-B14F-4D97-AF65-F5344CB8AC3E}">
        <p14:creationId xmlns:p14="http://schemas.microsoft.com/office/powerpoint/2010/main" val="106735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89182-536B-4A6B-AAC7-2ECAB99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2418"/>
            <a:ext cx="10051774" cy="5075582"/>
          </a:xfrm>
        </p:spPr>
        <p:txBody>
          <a:bodyPr>
            <a:normAutofit lnSpcReduction="10000"/>
          </a:bodyPr>
          <a:lstStyle/>
          <a:p>
            <a:r>
              <a:rPr lang="en-SG" altLang="zh-CN" dirty="0"/>
              <a:t>Prediction:</a:t>
            </a:r>
            <a:r>
              <a:rPr lang="en-SG" altLang="zh-CN" b="1" dirty="0"/>
              <a:t> </a:t>
            </a:r>
          </a:p>
          <a:p>
            <a:pPr lvl="1"/>
            <a:r>
              <a:rPr lang="en-SG" altLang="zh-CN" i="0" dirty="0"/>
              <a:t>Multi-step </a:t>
            </a:r>
            <a:r>
              <a:rPr lang="en-SG" altLang="zh-CN" dirty="0"/>
              <a:t>Time Series</a:t>
            </a:r>
            <a:r>
              <a:rPr lang="en-SG" altLang="zh-CN" i="0" dirty="0"/>
              <a:t>: </a:t>
            </a:r>
            <a:r>
              <a:rPr lang="en-SG" altLang="zh-CN" dirty="0">
                <a:hlinkClick r:id="rId2"/>
              </a:rPr>
              <a:t>https://machinelearningmastery.com/multi-step-time-series-forecasting-with-machine-learning-models-for-household-electricity-consumption/</a:t>
            </a:r>
            <a:r>
              <a:rPr lang="en-SG" altLang="zh-CN" dirty="0"/>
              <a:t> </a:t>
            </a:r>
          </a:p>
          <a:p>
            <a:pPr lvl="1"/>
            <a:r>
              <a:rPr lang="en-SG" altLang="zh-CN" dirty="0"/>
              <a:t>With LSTM: </a:t>
            </a:r>
            <a:r>
              <a:rPr lang="en-SG" altLang="zh-CN" dirty="0">
                <a:hlinkClick r:id="rId3"/>
              </a:rPr>
              <a:t>https://machinelearningmastery.com/how-to-develop-lstm-models-for-time-series-forecasting/</a:t>
            </a:r>
          </a:p>
          <a:p>
            <a:r>
              <a:rPr lang="en-SG" altLang="zh-CN" dirty="0"/>
              <a:t>GAN: </a:t>
            </a:r>
          </a:p>
          <a:p>
            <a:pPr lvl="1"/>
            <a:r>
              <a:rPr lang="en-SG" altLang="zh-CN" dirty="0"/>
              <a:t>Intro to GANs: </a:t>
            </a:r>
            <a:r>
              <a:rPr lang="en-SG" altLang="zh-CN" dirty="0">
                <a:hlinkClick r:id="rId4"/>
              </a:rPr>
              <a:t>https://machinelearningmastery.com/what-are-generative-adversarial-networks-gans/</a:t>
            </a:r>
            <a:r>
              <a:rPr lang="en-SG" altLang="zh-CN" dirty="0"/>
              <a:t> </a:t>
            </a:r>
          </a:p>
          <a:p>
            <a:pPr lvl="1"/>
            <a:r>
              <a:rPr lang="en-SG" altLang="zh-CN" dirty="0" err="1"/>
              <a:t>Algo</a:t>
            </a:r>
            <a:r>
              <a:rPr lang="en-SG" altLang="zh-CN" dirty="0"/>
              <a:t> of GANs: </a:t>
            </a:r>
            <a:r>
              <a:rPr lang="en-SG" altLang="zh-CN" dirty="0">
                <a:hlinkClick r:id="rId5"/>
              </a:rPr>
              <a:t>https://machinelearningmastery.com/tour-of-generative-adversarial-network-models/</a:t>
            </a:r>
            <a:endParaRPr lang="en-SG" altLang="zh-CN" dirty="0"/>
          </a:p>
          <a:p>
            <a:pPr lvl="1"/>
            <a:r>
              <a:rPr lang="en-SG" altLang="zh-CN" dirty="0"/>
              <a:t>Build your first GANs: </a:t>
            </a:r>
            <a:r>
              <a:rPr lang="en-SG" altLang="zh-CN" dirty="0">
                <a:hlinkClick r:id="rId6"/>
              </a:rPr>
              <a:t>https://machinelearningmastery.com/how-to-get-started-with-generative-adversarial-networks-7-day-mini-course/</a:t>
            </a:r>
            <a:r>
              <a:rPr lang="en-SG" altLang="zh-CN" dirty="0"/>
              <a:t> </a:t>
            </a:r>
          </a:p>
          <a:p>
            <a:pPr lvl="1"/>
            <a:r>
              <a:rPr lang="en-SG" altLang="zh-CN" dirty="0"/>
              <a:t>Implement with GANs: </a:t>
            </a:r>
            <a:r>
              <a:rPr lang="en-SG" altLang="zh-CN" dirty="0">
                <a:hlinkClick r:id="rId7"/>
              </a:rPr>
              <a:t>https://machinelearningmastery.com/how-to-develop-a-generative-adversarial-network-for-an-mnist-handwritten-digits-from-scratch-in-keras/</a:t>
            </a:r>
            <a:endParaRPr lang="en-SG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E0C0ACE-5702-47BD-AF09-9CF3BCFA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 Model</a:t>
            </a:r>
            <a:br>
              <a:rPr lang="en-US" altLang="zh-CN" dirty="0"/>
            </a:br>
            <a:r>
              <a:rPr lang="en-US" altLang="zh-CN" dirty="0"/>
              <a:t>take </a:t>
            </a:r>
            <a:r>
              <a:rPr lang="en-SG" altLang="zh-CN" b="1" dirty="0"/>
              <a:t>Machine Learning Mastery as an e.g.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90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A6B3-6483-475F-BA03-198E297E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VAE: </a:t>
            </a:r>
          </a:p>
          <a:p>
            <a:pPr lvl="1"/>
            <a:r>
              <a:rPr lang="en-US" altLang="zh-CN" dirty="0"/>
              <a:t>Intro to VAE: </a:t>
            </a:r>
            <a:r>
              <a:rPr lang="en-SG" altLang="zh-CN" dirty="0">
                <a:hlinkClick r:id="rId2"/>
              </a:rPr>
              <a:t>https://www.machinecurve.com/index.php/2019/12/24/what-is-a-variational-autoencoder-vae/</a:t>
            </a:r>
            <a:r>
              <a:rPr lang="en-SG" altLang="zh-CN" dirty="0"/>
              <a:t> </a:t>
            </a:r>
          </a:p>
          <a:p>
            <a:pPr lvl="1"/>
            <a:r>
              <a:rPr lang="en-SG" altLang="zh-CN" dirty="0"/>
              <a:t>Implement of VAE: </a:t>
            </a:r>
            <a:r>
              <a:rPr lang="en-SG" altLang="zh-CN" dirty="0">
                <a:hlinkClick r:id="rId3"/>
              </a:rPr>
              <a:t>https://www.machinecurve.com/index.php/2019/12/30/how-to-create-a-variational-autoencoder-with-keras/</a:t>
            </a:r>
            <a:r>
              <a:rPr lang="en-SG" altLang="zh-CN" dirty="0"/>
              <a:t> 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E543EDB-5DAB-48ED-8DCE-3DF5A295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dirty="0"/>
              <a:t>To Model</a:t>
            </a:r>
            <a:br>
              <a:rPr lang="en-US" altLang="zh-CN" dirty="0"/>
            </a:br>
            <a:r>
              <a:rPr lang="en-US" altLang="zh-CN" dirty="0"/>
              <a:t>take </a:t>
            </a:r>
            <a:r>
              <a:rPr lang="en-SG" altLang="zh-CN" b="1" dirty="0" err="1"/>
              <a:t>MachineCurve</a:t>
            </a:r>
            <a:r>
              <a:rPr lang="en-SG" altLang="zh-CN" b="1" dirty="0"/>
              <a:t> as an e.g.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1100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335</TotalTime>
  <Words>239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华文楷体</vt:lpstr>
      <vt:lpstr>Franklin Gothic Book</vt:lpstr>
      <vt:lpstr>裁剪</vt:lpstr>
      <vt:lpstr>The route to  deep learning</vt:lpstr>
      <vt:lpstr>Model hierarchy  </vt:lpstr>
      <vt:lpstr>Tech hierarchy</vt:lpstr>
      <vt:lpstr>From Machine Learning</vt:lpstr>
      <vt:lpstr>From Machine Learning</vt:lpstr>
      <vt:lpstr>To Model</vt:lpstr>
      <vt:lpstr>To Model take Machine Learning Mastery as an e.g. </vt:lpstr>
      <vt:lpstr>To Model take Machine Learning Mastery as an e.g. </vt:lpstr>
      <vt:lpstr>To Model take MachineCurve as an e.g. </vt:lpstr>
      <vt:lpstr>Thank you  and with my pleasure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route to  deep learning</dc:title>
  <dc:creator>Danfer</dc:creator>
  <cp:lastModifiedBy>WJDZ</cp:lastModifiedBy>
  <cp:revision>14</cp:revision>
  <dcterms:created xsi:type="dcterms:W3CDTF">2020-07-23T11:14:40Z</dcterms:created>
  <dcterms:modified xsi:type="dcterms:W3CDTF">2020-08-08T15:21:04Z</dcterms:modified>
</cp:coreProperties>
</file>