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C0957-FDAE-4CDC-90D4-0A756739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33395-7096-4FC3-A14E-F8D82F14A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A09C3-E857-43BE-94A1-81AF9C3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698D-F111-4FAD-98B7-7E03715F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E2902-A763-4D42-B93F-F473433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BD0C-0085-4D3A-8E95-0638ED8C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5EE08-5ABD-4836-8383-B5467B03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27DD-506E-4E40-8FA9-D0C7E11A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B6B6-B94F-4828-9252-1B72B226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40729-BAA4-4E66-9AE6-6AE192F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8B00EC-252F-4D4D-B737-C64C90D7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E3426-1363-4179-BABA-1F5571FB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BA01E-5092-4857-B478-408763C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95809-5403-4C91-8903-A4BEC12F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DBC34-6759-49DC-960E-D2272ADE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C6AA5-BC44-436D-910E-D9A0BADB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681DD-067D-4BAD-843A-C0D34AAB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B9A05-E07D-4EFF-9343-58E40DDE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EF542-3201-4A2D-B98B-743D25A2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487D5-2EBA-46C6-AC57-CEDF1DDF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6DBE-3921-4B58-829F-8A4D1561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EAE05-5BE0-440A-83BD-3C29FFCB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69B84-6FF7-4EC8-A763-A5976F5C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90336-17C4-43E4-A631-87151597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928C6-598A-4F6F-97D6-410CD410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74B0E-6416-4ACC-B05B-A44BF20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99863-A06F-4AD7-A2D1-0D36BFC1E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84826-3E80-4E6C-8ED4-43E1A6FB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278FC-D1CE-449B-9EA3-FD94284A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1778D-BFF4-4343-B45B-43F3405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E3D5B-1059-4020-98CA-F38B2B3D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1E8E-5D6C-4D00-8BAF-7B47651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A119D-C82F-4642-A7F5-417E5EE2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8B944-5419-4118-8B24-AC8D3D36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6516E-C9A7-4670-B696-E0D48CAC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69F6C-C8F4-4C99-BA50-6D9DDC7F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19D2F-B176-4B9D-8EFA-7B36CD17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2754FF-42F8-4AF4-BC32-3AF1AAEE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71B2B-3A27-446D-81B6-3EFC722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528F-C8DB-4F00-A5CB-6A1CC036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00C269-3FE4-4145-8E64-A58816FF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1BF87-A946-4954-A169-1A3747FD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0D127-BB1C-4F57-8154-F5773B79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5A6E2-11E2-4E0E-992C-85B7B70A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B3D44-2315-45B4-8A91-2B5C590F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98E6A-A8CA-410B-9967-18F6E19C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BE5F8-1F54-4E9E-94DB-2F837FAC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DAE73-643B-4008-857C-AD8468A6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9187D-19EF-4268-969A-E9D73A2D3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19420-33B7-4AA1-903C-52C3A1CC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9AFA4-59AC-440E-BA1C-5B0BB4AD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8AD9A-B40B-4603-A716-C8C9E771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F184-5FEC-463C-A913-BDC7D317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62133-829C-4D04-BB64-2677BD000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99E8-9684-4697-993A-EFE6C31DE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A840C-30EC-41B4-A548-CCA047D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7D2CB-D732-412B-94F4-BF4FA79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E5FEA-C3E1-4F99-8DD6-EE1DBFAE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3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E5E81B-EFA1-444F-AFDA-2DE2F0D3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B137A-CA3E-4CD6-9065-57524949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EB8FB-FE39-4891-AB42-733563E17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3F26-2569-48C8-88FF-D0EB8E3C51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45D5-73F5-4F21-BF88-C1E591CE0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6E894-02F1-470F-B126-2FCA9D1C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9934-B235-478E-856B-D571D1DC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3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?hl=zh-c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1D1D-207E-464A-994C-E5274591B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深度学习基本环境配置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A8BB7-87ED-411F-A957-89836DA7A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详细说明与指导</a:t>
            </a:r>
            <a:endParaRPr lang="en-US" altLang="zh-CN" dirty="0"/>
          </a:p>
          <a:p>
            <a:r>
              <a:rPr lang="en-US" altLang="zh-CN" dirty="0" err="1"/>
              <a:t>DanferWang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8302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87F4-13C7-412F-BC8D-036E9D15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A71B7-AE7C-40A0-968E-DD8D2A42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zh-CN" altLang="en-US" dirty="0"/>
              <a:t>点击执行后，会不断弹出黑底命令提示符界面，不要管他</a:t>
            </a:r>
            <a:endParaRPr lang="en-US" altLang="zh-CN" dirty="0"/>
          </a:p>
          <a:p>
            <a:r>
              <a:rPr lang="zh-CN" altLang="en-US" dirty="0"/>
              <a:t>然后就能看到非常好看的用户界面了，其中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是自带安装好的，这也是一款非常好用的</a:t>
            </a:r>
            <a:r>
              <a:rPr lang="en-US" altLang="zh-CN" dirty="0"/>
              <a:t>python</a:t>
            </a:r>
            <a:r>
              <a:rPr lang="zh-CN" altLang="en-US" dirty="0"/>
              <a:t>编写与执行环境，是佳宝同学推荐过的，可以学一手。</a:t>
            </a:r>
            <a:endParaRPr lang="en-US" altLang="zh-CN" dirty="0"/>
          </a:p>
          <a:p>
            <a:r>
              <a:rPr lang="zh-CN" altLang="en-US" dirty="0"/>
              <a:t>其实我们用</a:t>
            </a:r>
            <a:r>
              <a:rPr lang="en-US" altLang="zh-CN" dirty="0"/>
              <a:t>Anaconda</a:t>
            </a:r>
            <a:r>
              <a:rPr lang="zh-CN" altLang="en-US" dirty="0"/>
              <a:t>最主要的还是虚拟环境支持和包管理，此时默认只有</a:t>
            </a:r>
            <a:r>
              <a:rPr lang="en-US" altLang="zh-CN" dirty="0"/>
              <a:t>base</a:t>
            </a:r>
            <a:r>
              <a:rPr lang="zh-CN" altLang="en-US" dirty="0"/>
              <a:t>（</a:t>
            </a:r>
            <a:r>
              <a:rPr lang="en-US" altLang="zh-CN" dirty="0"/>
              <a:t>root</a:t>
            </a:r>
            <a:r>
              <a:rPr lang="zh-CN" altLang="en-US" dirty="0"/>
              <a:t>）环境，我们应当创建一个适合我们的环境：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8422C-95A7-4502-89AD-7E29D644A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21"/>
          <a:stretch/>
        </p:blipFill>
        <p:spPr>
          <a:xfrm>
            <a:off x="305001" y="4161894"/>
            <a:ext cx="11581997" cy="25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B1502-A173-488E-9D15-6382A441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1881-B221-49EC-B743-FA68DA99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507502"/>
          </a:xfrm>
        </p:spPr>
        <p:txBody>
          <a:bodyPr>
            <a:normAutofit/>
          </a:bodyPr>
          <a:lstStyle/>
          <a:p>
            <a:r>
              <a:rPr lang="en-US" altLang="zh-CN" dirty="0"/>
              <a:t>base</a:t>
            </a:r>
            <a:r>
              <a:rPr lang="zh-CN" altLang="en-US" dirty="0"/>
              <a:t>（</a:t>
            </a:r>
            <a:r>
              <a:rPr lang="en-US" altLang="zh-CN" dirty="0"/>
              <a:t>root</a:t>
            </a:r>
            <a:r>
              <a:rPr lang="zh-CN" altLang="en-US" dirty="0"/>
              <a:t>）一般是不允许直接更改的，为了方便管理我们所需要的库，创建一个新的环境</a:t>
            </a:r>
            <a:r>
              <a:rPr lang="en-US" altLang="zh-CN" dirty="0" err="1"/>
              <a:t>deepLearning</a:t>
            </a:r>
            <a:r>
              <a:rPr lang="zh-CN" altLang="en-US" dirty="0"/>
              <a:t>，这可能需要一段时间：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C9602F-A4B7-4CD6-9AC7-B0D782C1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0" y="2158653"/>
            <a:ext cx="8369764" cy="45101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F13088-E245-449F-90F4-470D21C2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08" y="2157412"/>
            <a:ext cx="4572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435B-BDE1-4267-9AA2-474919B6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C3401-2D1C-4D8D-98F1-6BF2F5FF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6"/>
            <a:ext cx="10515600" cy="4351338"/>
          </a:xfrm>
        </p:spPr>
        <p:txBody>
          <a:bodyPr/>
          <a:lstStyle/>
          <a:p>
            <a:r>
              <a:rPr lang="zh-CN" altLang="en-US" dirty="0"/>
              <a:t>我们常用的机器学习深度学习的库（也就是包），通常在上张片子的图片里的</a:t>
            </a:r>
            <a:r>
              <a:rPr lang="en-US" altLang="zh-CN" dirty="0"/>
              <a:t>Environment</a:t>
            </a:r>
            <a:r>
              <a:rPr lang="zh-CN" altLang="en-US" dirty="0"/>
              <a:t>中管理。</a:t>
            </a:r>
            <a:endParaRPr lang="en-US" altLang="zh-CN" dirty="0"/>
          </a:p>
          <a:p>
            <a:r>
              <a:rPr lang="zh-CN" altLang="en-US" dirty="0"/>
              <a:t>这显示的是已安装的</a:t>
            </a:r>
            <a:r>
              <a:rPr lang="en-US" altLang="zh-CN" dirty="0"/>
              <a:t>: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点到全部，来安装或者升级我们需要的库：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CB8D3-159F-4262-A62F-3C4874CB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655557"/>
            <a:ext cx="10820400" cy="1819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667997-E514-4288-ADBB-0962F9B81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4"/>
          <a:stretch/>
        </p:blipFill>
        <p:spPr>
          <a:xfrm>
            <a:off x="728662" y="4883548"/>
            <a:ext cx="10734675" cy="19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C312-84D9-40EA-B37E-2639823E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配置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D986-8A09-418E-8AAE-158B02D2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zh-CN" altLang="en-US" dirty="0"/>
              <a:t>我们需要的库，请搜索安装，可能会出现搜索不到的问题，请科学上网：首先安装</a:t>
            </a:r>
            <a:r>
              <a:rPr lang="en-US" altLang="zh-CN" dirty="0"/>
              <a:t>TensorFlow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D273F-4AFC-4A0E-AE77-988F3355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170250"/>
            <a:ext cx="8869240" cy="45668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2DC0AE-8685-40C0-A6E2-BF5C785D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75" y="2170250"/>
            <a:ext cx="4286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1D29-D3D6-4CEE-9947-8FEEDAA3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配置</a:t>
            </a:r>
            <a:r>
              <a:rPr lang="en-US" altLang="zh-CN" dirty="0"/>
              <a:t>-Keras</a:t>
            </a:r>
            <a:r>
              <a:rPr lang="zh-CN" altLang="en-US" dirty="0"/>
              <a:t>、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5059A-ED3A-4C59-A657-E9FC8DAA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245948" cy="4351338"/>
          </a:xfrm>
        </p:spPr>
        <p:txBody>
          <a:bodyPr/>
          <a:lstStyle/>
          <a:p>
            <a:r>
              <a:rPr lang="zh-CN" altLang="en-US" dirty="0"/>
              <a:t>其次，相同的方法安装</a:t>
            </a:r>
            <a:r>
              <a:rPr lang="en-US" altLang="zh-CN" dirty="0"/>
              <a:t>Keras</a:t>
            </a:r>
            <a:r>
              <a:rPr lang="zh-CN" altLang="en-US" dirty="0"/>
              <a:t>、</a:t>
            </a:r>
            <a:r>
              <a:rPr lang="en-US" altLang="zh-CN" dirty="0"/>
              <a:t>PyTorch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如果仔细观察可以发现，</a:t>
            </a:r>
            <a:r>
              <a:rPr lang="en-US" altLang="zh-CN" dirty="0"/>
              <a:t>Keras</a:t>
            </a:r>
            <a:r>
              <a:rPr lang="zh-CN" altLang="en-US" dirty="0"/>
              <a:t>有些应用已经被安装了，这是</a:t>
            </a:r>
            <a:r>
              <a:rPr lang="en-US" altLang="zh-CN" dirty="0"/>
              <a:t>TensorFlow</a:t>
            </a:r>
            <a:r>
              <a:rPr lang="zh-CN" altLang="en-US" dirty="0"/>
              <a:t>的功劳。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D2E849-5D55-4CCB-8565-1F405190F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4"/>
          <a:stretch/>
        </p:blipFill>
        <p:spPr>
          <a:xfrm>
            <a:off x="107852" y="2640799"/>
            <a:ext cx="5785411" cy="4217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E352F8-6DAA-4A08-BD94-1E4EEB6C5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3"/>
          <a:stretch/>
        </p:blipFill>
        <p:spPr>
          <a:xfrm>
            <a:off x="6096000" y="2640799"/>
            <a:ext cx="5785411" cy="41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F4D2-6F25-4B35-B449-6FF28BF9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深度学习库</a:t>
            </a:r>
            <a:r>
              <a:rPr lang="en-US" altLang="zh-CN" dirty="0"/>
              <a:t>-</a:t>
            </a:r>
            <a:r>
              <a:rPr lang="zh-CN" altLang="en-US" dirty="0"/>
              <a:t>方便我们实现复杂算法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58E08-6F2A-45D2-96E9-41B42D79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当今深度学习非常热门，应运而生了许多方便人们开发的工具集（</a:t>
            </a:r>
            <a:r>
              <a:rPr lang="en-US" altLang="zh-CN" dirty="0"/>
              <a:t>kits</a:t>
            </a:r>
            <a:r>
              <a:rPr lang="zh-CN" altLang="en-US" dirty="0"/>
              <a:t>），也已进一步的拉低人工智能入门门槛：会英语的都会 搭深度神经网络。</a:t>
            </a:r>
            <a:endParaRPr lang="en-US" altLang="zh-CN" dirty="0"/>
          </a:p>
          <a:p>
            <a:r>
              <a:rPr lang="zh-CN" altLang="en-US" dirty="0"/>
              <a:t>那么我们做深度学习，就是要在掌握这些工具方法的基础上，深究算法本质，才能更好的调整参数、优化模型。那么这个片子的目的就是先学会安装、配置、简单了解这几个我们用的包都是干嘛的。</a:t>
            </a:r>
            <a:endParaRPr lang="en-US" altLang="zh-CN" dirty="0"/>
          </a:p>
          <a:p>
            <a:r>
              <a:rPr lang="zh-CN" altLang="en-US" dirty="0"/>
              <a:t>接下来的片子里介绍的就是最常用三个库，如要安装别的库，方法都教给你了。</a:t>
            </a:r>
          </a:p>
        </p:txBody>
      </p:sp>
    </p:spTree>
    <p:extLst>
      <p:ext uri="{BB962C8B-B14F-4D97-AF65-F5344CB8AC3E}">
        <p14:creationId xmlns:p14="http://schemas.microsoft.com/office/powerpoint/2010/main" val="363379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E061-664A-4B3B-B65F-9A00A97A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TensorFlow-Google</a:t>
            </a:r>
            <a:r>
              <a:rPr lang="zh-CN" altLang="en-US" dirty="0"/>
              <a:t>敲响深度学习大门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B4ED-8AB4-4CBF-A418-657B70AE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是由</a:t>
            </a:r>
            <a:r>
              <a:rPr lang="en-US" altLang="zh-CN" dirty="0"/>
              <a:t>Google</a:t>
            </a:r>
            <a:r>
              <a:rPr lang="zh-CN" altLang="en-US" dirty="0"/>
              <a:t>开发的深度学习框架，他是现在最流行的一种深度学习工具，我们后续的研究都是在以</a:t>
            </a:r>
            <a:r>
              <a:rPr lang="en-US" altLang="zh-CN" dirty="0"/>
              <a:t>TensorFlow</a:t>
            </a:r>
            <a:r>
              <a:rPr lang="zh-CN" altLang="en-US" dirty="0"/>
              <a:t>为开发工具为基础的。</a:t>
            </a:r>
            <a:endParaRPr lang="en-US" altLang="zh-CN" dirty="0"/>
          </a:p>
          <a:p>
            <a:r>
              <a:rPr lang="zh-CN" altLang="en-US" dirty="0"/>
              <a:t>他是众多更高层封装工具集（库、包）的后端实现。</a:t>
            </a:r>
            <a:endParaRPr lang="en-US" altLang="zh-CN" dirty="0"/>
          </a:p>
          <a:p>
            <a:r>
              <a:rPr lang="zh-CN" altLang="en-US" dirty="0"/>
              <a:t>推荐关注</a:t>
            </a:r>
            <a:r>
              <a:rPr lang="en-US" altLang="zh-CN" dirty="0"/>
              <a:t>TensorFlow</a:t>
            </a:r>
            <a:r>
              <a:rPr lang="zh-CN" altLang="en-US" dirty="0"/>
              <a:t>的官方微信公众号。</a:t>
            </a:r>
            <a:endParaRPr lang="en-US" altLang="zh-CN" dirty="0"/>
          </a:p>
          <a:p>
            <a:r>
              <a:rPr lang="en-US" altLang="zh-CN" dirty="0"/>
              <a:t>TensorFlow</a:t>
            </a:r>
            <a:r>
              <a:rPr lang="zh-CN" altLang="en-US" dirty="0"/>
              <a:t>官方网站：</a:t>
            </a:r>
            <a:r>
              <a:rPr lang="en-SG" altLang="zh-CN" dirty="0">
                <a:hlinkClick r:id="rId2"/>
              </a:rPr>
              <a:t>https://www.tensorflow.org/?hl=zh-cn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03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8CFC-D71A-4B85-BAD3-D0B2D5D2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en-US" altLang="zh-CN" dirty="0"/>
              <a:t>-</a:t>
            </a:r>
            <a:r>
              <a:rPr lang="zh-CN" altLang="en-US" dirty="0"/>
              <a:t>高级封装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DA121-083A-42AC-82BC-85E48834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这两个库都是进一步封装</a:t>
            </a:r>
            <a:r>
              <a:rPr lang="en-US" altLang="zh-CN" dirty="0"/>
              <a:t>TensorFlow</a:t>
            </a:r>
            <a:r>
              <a:rPr lang="zh-CN" altLang="en-US" dirty="0"/>
              <a:t>的深度学习工具，这两个实际上不分伯仲，都是简单易上手的构建网络、调整参数的工具。</a:t>
            </a:r>
            <a:endParaRPr lang="en-US" altLang="zh-CN" dirty="0"/>
          </a:p>
          <a:p>
            <a:r>
              <a:rPr lang="en-US" altLang="zh-CN" dirty="0"/>
              <a:t>Keras </a:t>
            </a:r>
            <a:r>
              <a:rPr lang="zh-CN" altLang="en-US" dirty="0"/>
              <a:t>官方网站：</a:t>
            </a:r>
            <a:r>
              <a:rPr lang="en-SG" altLang="zh-CN" dirty="0">
                <a:hlinkClick r:id="rId2"/>
              </a:rPr>
              <a:t>https://keras.io/</a:t>
            </a:r>
            <a:endParaRPr lang="en-SG" altLang="zh-CN" dirty="0"/>
          </a:p>
          <a:p>
            <a:r>
              <a:rPr lang="en-US" altLang="zh-CN" dirty="0"/>
              <a:t>PyTorch</a:t>
            </a:r>
            <a:r>
              <a:rPr lang="zh-CN" altLang="en-US" dirty="0"/>
              <a:t>官方网站：</a:t>
            </a:r>
            <a:r>
              <a:rPr lang="en-SG" altLang="zh-CN" dirty="0">
                <a:hlinkClick r:id="rId3"/>
              </a:rPr>
              <a:t>https://pytorch.org/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5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2999-36C0-41A8-A8E8-1EDAD79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8CC1E-AA2D-4DDA-AC18-C77066A4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最后，我们回到集成开发环境</a:t>
            </a:r>
            <a:r>
              <a:rPr lang="en-US" altLang="zh-CN" dirty="0"/>
              <a:t>PyCharm</a:t>
            </a:r>
            <a:r>
              <a:rPr lang="zh-CN" altLang="en-US" dirty="0"/>
              <a:t>，完成最终配置，开始深度学习模型构建。</a:t>
            </a:r>
            <a:endParaRPr lang="en-US" altLang="zh-CN" dirty="0"/>
          </a:p>
          <a:p>
            <a:r>
              <a:rPr lang="zh-CN" altLang="en-US" dirty="0"/>
              <a:t>其实，使用输入</a:t>
            </a:r>
            <a:r>
              <a:rPr lang="en-US" altLang="zh-CN" dirty="0"/>
              <a:t>pip</a:t>
            </a:r>
            <a:r>
              <a:rPr lang="zh-CN" altLang="en-US" dirty="0"/>
              <a:t>命令安装库并配置的方法也是一种方法，你也要通过查看相关教程学会。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PyCharm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8773C-1121-4199-9E48-CD9BE247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58" y="3602466"/>
            <a:ext cx="6372665" cy="3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D2028-7E77-44FC-A3D5-136FD1F3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14490-AE52-4BC1-9E13-E5C9C411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创建一个工作项目：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66CE3-C2FE-4E49-B31D-629D5FBE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73" y="1835150"/>
            <a:ext cx="6343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62D4-9574-4E61-B928-2003CB5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5D46-7FCC-4E99-8C0B-EEA2B6A6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Python-</a:t>
            </a:r>
            <a:r>
              <a:rPr lang="zh-CN" altLang="en-US" dirty="0"/>
              <a:t>实现深度学习算法的编程语言</a:t>
            </a:r>
            <a:endParaRPr lang="en-US" altLang="zh-CN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python3.7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python3.7</a:t>
            </a:r>
          </a:p>
          <a:p>
            <a:r>
              <a:rPr lang="en-US" altLang="zh-CN" dirty="0"/>
              <a:t>PyCharm-</a:t>
            </a:r>
            <a:r>
              <a:rPr lang="zh-CN" altLang="en-US" dirty="0"/>
              <a:t>强大的</a:t>
            </a:r>
            <a:r>
              <a:rPr lang="en-US" altLang="zh-CN" dirty="0"/>
              <a:t>python</a:t>
            </a:r>
            <a:r>
              <a:rPr lang="zh-CN" altLang="en-US" dirty="0"/>
              <a:t>集成开发环境</a:t>
            </a:r>
            <a:endParaRPr lang="en-US" altLang="zh-CN" dirty="0"/>
          </a:p>
          <a:p>
            <a:pPr lvl="1"/>
            <a:r>
              <a:rPr lang="en-US" altLang="zh-CN" dirty="0"/>
              <a:t>PyCharm</a:t>
            </a:r>
            <a:r>
              <a:rPr lang="zh-CN" altLang="en-US" dirty="0"/>
              <a:t>的简单配置</a:t>
            </a:r>
            <a:endParaRPr lang="en-US" altLang="zh-CN" dirty="0"/>
          </a:p>
          <a:p>
            <a:r>
              <a:rPr lang="en-US" altLang="zh-CN" dirty="0"/>
              <a:t>Anaconda-</a:t>
            </a:r>
            <a:r>
              <a:rPr lang="zh-CN" altLang="en-US" dirty="0"/>
              <a:t>最著名的数据科学平台</a:t>
            </a:r>
            <a:endParaRPr lang="en-US" altLang="zh-CN" dirty="0"/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80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DA0C7-387E-4F82-80C0-F0D4FAD2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28863-5CB9-4A62-92B4-F7B2EF92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558339"/>
            <a:ext cx="10515600" cy="4351338"/>
          </a:xfrm>
        </p:spPr>
        <p:txBody>
          <a:bodyPr/>
          <a:lstStyle/>
          <a:p>
            <a:r>
              <a:rPr lang="zh-CN" altLang="en-US" dirty="0"/>
              <a:t>选择项目保存路径，建议全英文无空格路径，且空文件夹</a:t>
            </a:r>
            <a:endParaRPr lang="en-US" altLang="zh-CN" dirty="0"/>
          </a:p>
          <a:p>
            <a:r>
              <a:rPr lang="zh-CN" altLang="en-US" dirty="0"/>
              <a:t>选择现有</a:t>
            </a:r>
            <a:r>
              <a:rPr lang="en-US" altLang="zh-CN" dirty="0"/>
              <a:t>Anaconda</a:t>
            </a:r>
            <a:r>
              <a:rPr lang="zh-CN" altLang="en-US" dirty="0"/>
              <a:t>环境，选择解释器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E8095-56F9-4D96-991F-B1C412FC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2554258"/>
            <a:ext cx="5861538" cy="43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0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73DD-AC98-4732-B9AF-E8F7EBCE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5" y="196867"/>
            <a:ext cx="10515600" cy="1325563"/>
          </a:xfrm>
        </p:spPr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FDCD2-E6DB-49EE-B4B8-5A17DCD0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选择我们刚刚创建好的</a:t>
            </a:r>
            <a:r>
              <a:rPr lang="en-US" altLang="zh-CN" dirty="0"/>
              <a:t>Anaconda</a:t>
            </a:r>
            <a:r>
              <a:rPr lang="zh-CN" altLang="en-US" dirty="0"/>
              <a:t>环境，找到</a:t>
            </a:r>
            <a:r>
              <a:rPr lang="en-US" altLang="zh-CN" dirty="0"/>
              <a:t>python.exe</a:t>
            </a:r>
            <a:r>
              <a:rPr lang="zh-CN" altLang="en-US" dirty="0"/>
              <a:t>解释器的位置，然后会发现，</a:t>
            </a:r>
            <a:r>
              <a:rPr lang="en-US" altLang="zh-CN" dirty="0"/>
              <a:t>Anaconda</a:t>
            </a:r>
            <a:r>
              <a:rPr lang="zh-CN" altLang="en-US" dirty="0"/>
              <a:t>自动定位可执行</a:t>
            </a:r>
            <a:r>
              <a:rPr lang="en-US" altLang="zh-CN" dirty="0" err="1"/>
              <a:t>conda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32B8E-4389-4E7B-BA67-31C28F39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456"/>
            <a:ext cx="6429375" cy="46954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7BCEC2-3CAD-452F-B0AF-97BD76D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859484"/>
            <a:ext cx="5850460" cy="39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A7B8E-9621-402F-A50D-3F3A6903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4CDFE-7453-4162-BAAB-A21D9C16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创建配置好的环境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1DCD7D-9124-4772-8E8D-B4350047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8" y="1835150"/>
            <a:ext cx="6343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D014-CE37-492E-B87D-E34F7D8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的完成配置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2D3AE-D119-4172-8733-76C5C8C7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TensorFlow</a:t>
            </a:r>
            <a:r>
              <a:rPr lang="zh-CN" altLang="en-US" dirty="0"/>
              <a:t>配置完成，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并成功运行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C4B10-A3C6-4BFB-A808-D913AAAA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74" y="1232041"/>
            <a:ext cx="6607126" cy="5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AE98E-9811-490D-9A2C-7A035F4B3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4CFAD1B-58AF-4FFE-A08A-425FB0CA1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操作过程中有任何问题，随时找我🆗</a:t>
            </a:r>
            <a:endParaRPr lang="en-US" altLang="zh-CN" dirty="0"/>
          </a:p>
          <a:p>
            <a:r>
              <a:rPr lang="en-US" altLang="zh-CN" dirty="0"/>
              <a:t>Tel</a:t>
            </a:r>
            <a:r>
              <a:rPr lang="zh-CN" altLang="en-US" dirty="0"/>
              <a:t>：</a:t>
            </a:r>
            <a:r>
              <a:rPr lang="en-US" altLang="zh-CN" dirty="0"/>
              <a:t>18729002629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1535367354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9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7EF4C-06B4-40F2-A2B2-F8F71D37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Python-</a:t>
            </a:r>
            <a:r>
              <a:rPr lang="zh-CN" altLang="en-US" dirty="0"/>
              <a:t>实现深度学习算法的编程语言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D47F3-3FA7-428B-900B-2D9A10E2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是近乎自然语言的解释型程序设计语言，鉴于他的可读性强，规范约束较少，丰富的第三方库，参考资源广泛等显著优势，</a:t>
            </a:r>
            <a:r>
              <a:rPr lang="en-US" altLang="zh-CN" dirty="0"/>
              <a:t>python</a:t>
            </a:r>
            <a:r>
              <a:rPr lang="zh-CN" altLang="en-US" dirty="0"/>
              <a:t>成为了学习和研究人工智能，特别是深度学习算法中最基础也是最热门的工具。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的最新稳定大版本是</a:t>
            </a:r>
            <a:r>
              <a:rPr lang="en-US" altLang="zh-CN" dirty="0"/>
              <a:t>3.8</a:t>
            </a:r>
            <a:r>
              <a:rPr lang="zh-CN" altLang="en-US" dirty="0"/>
              <a:t>，但是鉴于</a:t>
            </a:r>
            <a:r>
              <a:rPr lang="en-US" altLang="zh-CN" dirty="0"/>
              <a:t>TensorFlow</a:t>
            </a:r>
            <a:r>
              <a:rPr lang="zh-CN" altLang="en-US" dirty="0"/>
              <a:t>、</a:t>
            </a:r>
            <a:r>
              <a:rPr lang="en-US" altLang="zh-CN" dirty="0"/>
              <a:t>Keras</a:t>
            </a:r>
            <a:r>
              <a:rPr lang="zh-CN" altLang="en-US" dirty="0"/>
              <a:t>、</a:t>
            </a:r>
            <a:r>
              <a:rPr lang="en-US" altLang="zh-CN" dirty="0"/>
              <a:t>Torch</a:t>
            </a:r>
            <a:r>
              <a:rPr lang="zh-CN" altLang="en-US" dirty="0"/>
              <a:t>等常见深度学习框架主流支持稳定版本为</a:t>
            </a:r>
            <a:r>
              <a:rPr lang="en-US" altLang="zh-CN" dirty="0"/>
              <a:t>python 3.7</a:t>
            </a:r>
            <a:r>
              <a:rPr lang="zh-CN" altLang="en-US" dirty="0"/>
              <a:t>，因此以</a:t>
            </a:r>
            <a:r>
              <a:rPr lang="en-US" altLang="zh-CN" dirty="0"/>
              <a:t>python3.7</a:t>
            </a:r>
            <a:r>
              <a:rPr lang="zh-CN" altLang="en-US" dirty="0"/>
              <a:t>作为基础语言配置</a:t>
            </a:r>
          </a:p>
        </p:txBody>
      </p:sp>
    </p:spTree>
    <p:extLst>
      <p:ext uri="{BB962C8B-B14F-4D97-AF65-F5344CB8AC3E}">
        <p14:creationId xmlns:p14="http://schemas.microsoft.com/office/powerpoint/2010/main" val="10912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9A1C6-F78A-4E2D-8B03-F753888F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python3.7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DD5B-4A71-46B9-87B9-E78D18ED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094"/>
            <a:ext cx="105156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的官网：</a:t>
            </a:r>
            <a:r>
              <a:rPr lang="en-SG" altLang="zh-CN" dirty="0">
                <a:hlinkClick r:id="rId2"/>
              </a:rPr>
              <a:t>https://www.python.org/</a:t>
            </a:r>
            <a:r>
              <a:rPr lang="zh-CN" altLang="en-US" dirty="0"/>
              <a:t>，是被广泛学习</a:t>
            </a:r>
            <a:r>
              <a:rPr lang="en-US" altLang="zh-CN" dirty="0"/>
              <a:t>python</a:t>
            </a:r>
            <a:r>
              <a:rPr lang="zh-CN" altLang="en-US" dirty="0"/>
              <a:t>语言的同学们忽视的超级超级强大的网站，上面有下载、文档、入门学习、社区问答、甚至是著名工程、下载安装第三方库也可以在这里进行。</a:t>
            </a:r>
            <a:endParaRPr lang="en-US" altLang="zh-CN" dirty="0"/>
          </a:p>
          <a:p>
            <a:r>
              <a:rPr lang="zh-CN" altLang="en-US" dirty="0"/>
              <a:t>有不同的版本和操作系统可以选择下载安装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Windows </a:t>
            </a:r>
            <a:r>
              <a:rPr lang="zh-CN" altLang="en-US" dirty="0"/>
              <a:t>（</a:t>
            </a:r>
            <a:r>
              <a:rPr lang="en-US" altLang="zh-CN" dirty="0"/>
              <a:t>env</a:t>
            </a:r>
            <a:r>
              <a:rPr lang="zh-CN" altLang="en-US" dirty="0"/>
              <a:t>中有）</a:t>
            </a:r>
            <a:r>
              <a:rPr lang="en-US" altLang="zh-CN" dirty="0"/>
              <a:t>   	Linux				Mac OS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6C16A7-D78A-4CF4-B49F-32361A549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4001294"/>
            <a:ext cx="4420217" cy="2591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C51A97-F382-4286-8054-99EE8D60A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93" y="4882479"/>
            <a:ext cx="3620005" cy="828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A6DADF-9952-4655-947E-0F592DCF3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05" y="5098512"/>
            <a:ext cx="372479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975B0-CCC6-4EB9-AA58-478E054F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python3.7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348D6-DC78-4705-8A50-B91AE763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SG" altLang="zh-CN" dirty="0"/>
              <a:t>python-3.7.8-amd64</a:t>
            </a:r>
            <a:r>
              <a:rPr lang="en-US" altLang="zh-CN" dirty="0"/>
              <a:t>.exe</a:t>
            </a:r>
          </a:p>
          <a:p>
            <a:r>
              <a:rPr lang="zh-CN" altLang="en-US" dirty="0"/>
              <a:t>注意一些选项</a:t>
            </a:r>
            <a:r>
              <a:rPr lang="zh-CN" altLang="en-US" dirty="0">
                <a:sym typeface="Wingdings" panose="05000000000000000000" pitchFamily="2" charset="2"/>
              </a:rPr>
              <a:t>：以下两个必须一定选上，其他的无所谓，想点就点吧</a:t>
            </a:r>
            <a:endParaRPr lang="en-US" altLang="zh-CN" dirty="0"/>
          </a:p>
          <a:p>
            <a:pPr lvl="1"/>
            <a:r>
              <a:rPr lang="en-US" altLang="zh-CN" dirty="0"/>
              <a:t>add python to PATH </a:t>
            </a:r>
            <a:r>
              <a:rPr lang="zh-CN" altLang="en-US" dirty="0"/>
              <a:t>（将</a:t>
            </a:r>
            <a:r>
              <a:rPr lang="en-US" altLang="zh-CN" dirty="0"/>
              <a:t>python</a:t>
            </a:r>
            <a:r>
              <a:rPr lang="zh-CN" altLang="en-US" dirty="0"/>
              <a:t>加入环境变量）</a:t>
            </a:r>
            <a:endParaRPr lang="en-US" altLang="zh-CN" dirty="0"/>
          </a:p>
          <a:p>
            <a:pPr lvl="1"/>
            <a:r>
              <a:rPr lang="en-US" altLang="zh-CN" dirty="0"/>
              <a:t>Install pip </a:t>
            </a:r>
            <a:r>
              <a:rPr lang="zh-CN" altLang="en-US" dirty="0"/>
              <a:t>（安装</a:t>
            </a:r>
            <a:r>
              <a:rPr lang="en-US" altLang="zh-CN" dirty="0"/>
              <a:t>pip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选择一个你记得住的安装路径，方便开发环境的配置，建议纯英文路径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C4887-AD30-400D-B772-B6A40BF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PyCharm-</a:t>
            </a:r>
            <a:r>
              <a:rPr lang="zh-CN" altLang="en-US" dirty="0"/>
              <a:t>强大的</a:t>
            </a:r>
            <a:r>
              <a:rPr lang="en-US" altLang="zh-CN" dirty="0"/>
              <a:t>python</a:t>
            </a:r>
            <a:r>
              <a:rPr lang="zh-CN" altLang="en-US" dirty="0"/>
              <a:t>集成开发环境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14A5F-E1CD-4C45-B5A3-CCABDC01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官方网站（科学上网）：</a:t>
            </a:r>
            <a:r>
              <a:rPr lang="en-SG" altLang="zh-CN" dirty="0">
                <a:hlinkClick r:id="rId2"/>
              </a:rPr>
              <a:t>https://www.jetbrains.com/pycharm/</a:t>
            </a:r>
            <a:endParaRPr lang="en-US" altLang="zh-CN" dirty="0"/>
          </a:p>
          <a:p>
            <a:r>
              <a:rPr lang="en-US" altLang="zh-CN" dirty="0"/>
              <a:t>PyCharm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程序开发最友好的、功能最强大的</a:t>
            </a:r>
            <a:r>
              <a:rPr lang="en-US" altLang="zh-CN" dirty="0"/>
              <a:t>IDE</a:t>
            </a:r>
            <a:r>
              <a:rPr lang="zh-CN" altLang="en-US" dirty="0"/>
              <a:t>之一，这家公司</a:t>
            </a:r>
            <a:r>
              <a:rPr lang="en-US" altLang="zh-CN" dirty="0"/>
              <a:t>JetBrains</a:t>
            </a:r>
            <a:r>
              <a:rPr lang="zh-CN" altLang="en-US" dirty="0"/>
              <a:t>的其他产品在业界也有着非常好的口碑，</a:t>
            </a:r>
            <a:r>
              <a:rPr lang="en-US" altLang="zh-CN" dirty="0"/>
              <a:t>java</a:t>
            </a:r>
            <a:r>
              <a:rPr lang="zh-CN" altLang="en-US" dirty="0"/>
              <a:t>开发、</a:t>
            </a:r>
            <a:r>
              <a:rPr lang="en-US" altLang="zh-CN" dirty="0"/>
              <a:t>html</a:t>
            </a:r>
            <a:r>
              <a:rPr lang="zh-CN" altLang="en-US" dirty="0"/>
              <a:t>设计与开发都会用到这家的东西。</a:t>
            </a:r>
            <a:endParaRPr lang="en-US" altLang="zh-CN" dirty="0"/>
          </a:p>
          <a:p>
            <a:r>
              <a:rPr lang="zh-CN" altLang="en-US" dirty="0"/>
              <a:t>选用</a:t>
            </a:r>
            <a:r>
              <a:rPr lang="en-US" altLang="zh-CN" dirty="0"/>
              <a:t>PyCharm</a:t>
            </a:r>
            <a:r>
              <a:rPr lang="zh-CN" altLang="en-US" dirty="0"/>
              <a:t>最主要的原因除了便捷的环境配置和友好的开发界面，还有一点是他兼容匹配了</a:t>
            </a:r>
            <a:r>
              <a:rPr lang="en-US" altLang="zh-CN" dirty="0"/>
              <a:t>Anaconda</a:t>
            </a:r>
            <a:r>
              <a:rPr lang="zh-CN" altLang="en-US" dirty="0"/>
              <a:t>（下一步要安装的）管理方案。</a:t>
            </a:r>
            <a:endParaRPr lang="en-US" altLang="zh-CN" dirty="0"/>
          </a:p>
          <a:p>
            <a:r>
              <a:rPr lang="zh-CN" altLang="en-US" dirty="0"/>
              <a:t>安装包在</a:t>
            </a:r>
            <a:r>
              <a:rPr lang="en-US" altLang="zh-CN" dirty="0"/>
              <a:t>env</a:t>
            </a:r>
            <a:r>
              <a:rPr lang="zh-CN" altLang="en-US" dirty="0"/>
              <a:t>中也有了，执行即可。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119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033F-6150-4643-B1DD-F94BD47A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PyCharm</a:t>
            </a:r>
            <a:r>
              <a:rPr lang="zh-CN" altLang="en-US" dirty="0"/>
              <a:t>的简单配置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7DCC-1BA4-461E-B1A4-172283BC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为了方便（偷懒），在配置</a:t>
            </a:r>
            <a:r>
              <a:rPr lang="en-US" altLang="zh-CN" dirty="0"/>
              <a:t>PyCharm</a:t>
            </a:r>
            <a:r>
              <a:rPr lang="zh-CN" altLang="en-US" dirty="0"/>
              <a:t>之前，我们先来安装</a:t>
            </a:r>
            <a:r>
              <a:rPr lang="en-US" altLang="zh-CN" dirty="0"/>
              <a:t>Anaconda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en-US" altLang="zh-CN" dirty="0"/>
              <a:t>PyCharm</a:t>
            </a:r>
            <a:r>
              <a:rPr lang="zh-CN" altLang="en-US" dirty="0"/>
              <a:t>为我们提供一个虚拟的</a:t>
            </a:r>
            <a:r>
              <a:rPr lang="en-US" altLang="zh-CN" dirty="0"/>
              <a:t>python</a:t>
            </a:r>
            <a:r>
              <a:rPr lang="zh-CN" altLang="en-US" dirty="0"/>
              <a:t>开发环境，只不过这个环境过于原始，太过简单，很多东西需要我们接着手动配，大家闲来可以自己学习一下。</a:t>
            </a:r>
            <a:endParaRPr lang="en-US" altLang="zh-CN" dirty="0"/>
          </a:p>
          <a:p>
            <a:r>
              <a:rPr lang="zh-CN" altLang="en-US" dirty="0"/>
              <a:t>直接用</a:t>
            </a:r>
            <a:r>
              <a:rPr lang="en-US" altLang="zh-CN" dirty="0"/>
              <a:t>Anaconda</a:t>
            </a:r>
            <a:r>
              <a:rPr lang="zh-CN" altLang="en-US" dirty="0"/>
              <a:t>的环境省去了很多数据科学和深度学习统一的配置步骤。</a:t>
            </a:r>
          </a:p>
        </p:txBody>
      </p:sp>
    </p:spTree>
    <p:extLst>
      <p:ext uri="{BB962C8B-B14F-4D97-AF65-F5344CB8AC3E}">
        <p14:creationId xmlns:p14="http://schemas.microsoft.com/office/powerpoint/2010/main" val="201445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D1A9D-06C0-43CE-8E47-7C513D76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Anaconda-</a:t>
            </a:r>
            <a:r>
              <a:rPr lang="zh-CN" altLang="en-US" dirty="0"/>
              <a:t>最著名的数据科学平台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5CBDF-F4FB-49C0-8E28-86181AD8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官方网站（科学上网）：</a:t>
            </a:r>
            <a:r>
              <a:rPr lang="en-SG" altLang="zh-CN" dirty="0">
                <a:hlinkClick r:id="rId2"/>
              </a:rPr>
              <a:t>https://www.anaconda.com/</a:t>
            </a:r>
            <a:endParaRPr lang="en-SG" altLang="zh-CN" dirty="0"/>
          </a:p>
          <a:p>
            <a:r>
              <a:rPr lang="en-US" altLang="zh-CN" dirty="0"/>
              <a:t>env</a:t>
            </a:r>
            <a:r>
              <a:rPr lang="zh-CN" altLang="en-US" dirty="0"/>
              <a:t>中有安装包</a:t>
            </a:r>
            <a:endParaRPr lang="en-SG" altLang="zh-CN" dirty="0"/>
          </a:p>
          <a:p>
            <a:r>
              <a:rPr lang="en-US" altLang="zh-CN" dirty="0"/>
              <a:t>Anaconda</a:t>
            </a:r>
            <a:r>
              <a:rPr lang="zh-CN" altLang="en-US" dirty="0"/>
              <a:t>是致力于数据科学的一整套服务体系平台，（</a:t>
            </a:r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我们要用；</a:t>
            </a:r>
            <a:r>
              <a:rPr lang="zh-CN" altLang="en-US" dirty="0">
                <a:solidFill>
                  <a:srgbClr val="00B050"/>
                </a:solidFill>
              </a:rPr>
              <a:t>绿色</a:t>
            </a:r>
            <a:r>
              <a:rPr lang="zh-CN" altLang="en-US" dirty="0"/>
              <a:t>我们暂时用不到）包括</a:t>
            </a:r>
            <a:r>
              <a:rPr lang="zh-CN" altLang="en-US" dirty="0">
                <a:solidFill>
                  <a:srgbClr val="FF0000"/>
                </a:solidFill>
              </a:rPr>
              <a:t>开发环境、第三方库管理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开源项目管理、企业级解决方案</a:t>
            </a:r>
            <a:r>
              <a:rPr lang="zh-CN" altLang="en-US" dirty="0"/>
              <a:t>，提供了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zh-CN" altLang="en-US" dirty="0">
                <a:solidFill>
                  <a:srgbClr val="00B050"/>
                </a:solidFill>
              </a:rPr>
              <a:t>语言</a:t>
            </a:r>
            <a:r>
              <a:rPr lang="zh-CN" altLang="en-US" dirty="0"/>
              <a:t>支持，包含了</a:t>
            </a:r>
            <a:r>
              <a:rPr lang="zh-CN" altLang="en-US" dirty="0">
                <a:solidFill>
                  <a:srgbClr val="FF0000"/>
                </a:solidFill>
              </a:rPr>
              <a:t>这么多机器学习相关工具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2088FD-2C1E-4B39-9FB2-9A73F8747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7259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6197-A88F-4AB3-8D15-D64555A5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3E40-27A3-408F-A611-F5713A72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实际上，安装</a:t>
            </a:r>
            <a:r>
              <a:rPr lang="en-US" altLang="zh-CN" dirty="0"/>
              <a:t>Anaconda</a:t>
            </a:r>
            <a:r>
              <a:rPr lang="zh-CN" altLang="en-US" dirty="0"/>
              <a:t>的同时，会附带安装</a:t>
            </a:r>
            <a:r>
              <a:rPr lang="en-US" altLang="zh-CN" dirty="0"/>
              <a:t>Python</a:t>
            </a:r>
            <a:r>
              <a:rPr lang="zh-CN" altLang="en-US" dirty="0"/>
              <a:t>，也就是说之前安装的</a:t>
            </a:r>
            <a:r>
              <a:rPr lang="en-US" altLang="zh-CN" dirty="0"/>
              <a:t>Python3.7</a:t>
            </a:r>
            <a:r>
              <a:rPr lang="zh-CN" altLang="en-US" dirty="0"/>
              <a:t>的多余的，那当然不是了！！！如果仔细观察可以发现，从安装</a:t>
            </a:r>
            <a:r>
              <a:rPr lang="en-US" altLang="zh-CN" dirty="0"/>
              <a:t>Anaconda</a:t>
            </a:r>
            <a:r>
              <a:rPr lang="zh-CN" altLang="en-US" dirty="0"/>
              <a:t>的详细信息中得知，</a:t>
            </a:r>
            <a:r>
              <a:rPr lang="en-US" altLang="zh-CN" dirty="0"/>
              <a:t>Anaconda</a:t>
            </a:r>
            <a:r>
              <a:rPr lang="zh-CN" altLang="en-US" dirty="0"/>
              <a:t>会在计算机系统环境变量中找寻</a:t>
            </a:r>
            <a:r>
              <a:rPr lang="en-US" altLang="zh-CN" dirty="0"/>
              <a:t>python</a:t>
            </a:r>
            <a:r>
              <a:rPr lang="zh-CN" altLang="en-US" dirty="0"/>
              <a:t>的路径，会在</a:t>
            </a:r>
            <a:r>
              <a:rPr lang="en-US" altLang="zh-CN" dirty="0"/>
              <a:t>python</a:t>
            </a:r>
            <a:r>
              <a:rPr lang="zh-CN" altLang="en-US" dirty="0"/>
              <a:t>解释器同目录下安装</a:t>
            </a:r>
            <a:r>
              <a:rPr lang="en-US" altLang="zh-CN" dirty="0" err="1"/>
              <a:t>conda</a:t>
            </a:r>
            <a:r>
              <a:rPr lang="zh-CN" altLang="en-US" dirty="0"/>
              <a:t>命令，这也就是在安装</a:t>
            </a:r>
            <a:r>
              <a:rPr lang="en-US" altLang="zh-CN" dirty="0"/>
              <a:t>python3.7</a:t>
            </a:r>
            <a:r>
              <a:rPr lang="zh-CN" altLang="en-US" dirty="0"/>
              <a:t>时必须一定要</a:t>
            </a:r>
            <a:r>
              <a:rPr lang="en-US" altLang="zh-CN" dirty="0"/>
              <a:t>add python to PATH</a:t>
            </a:r>
            <a:r>
              <a:rPr lang="zh-CN" altLang="en-US" dirty="0"/>
              <a:t>的原因。</a:t>
            </a:r>
            <a:endParaRPr lang="en-US" altLang="zh-CN" dirty="0"/>
          </a:p>
          <a:p>
            <a:r>
              <a:rPr lang="zh-CN" altLang="en-US" dirty="0"/>
              <a:t>安装好后，其实就有一个这个：</a:t>
            </a:r>
            <a:endParaRPr lang="en-US" altLang="zh-CN" dirty="0"/>
          </a:p>
          <a:p>
            <a:r>
              <a:rPr lang="zh-CN" altLang="en-US" dirty="0"/>
              <a:t>点击这个进入配置界面：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2EB796-998B-4F4D-A2F1-4C40BED6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2842040" cy="27767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51D350-C2C0-4856-8BAC-9918D9D2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66" y="5293434"/>
            <a:ext cx="4039034" cy="6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1344</Words>
  <Application>Microsoft Office PowerPoint</Application>
  <PresentationFormat>宽屏</PresentationFormat>
  <Paragraphs>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深度学习基本环境配置</vt:lpstr>
      <vt:lpstr>目录</vt:lpstr>
      <vt:lpstr>Python-实现深度学习算法的编程语言</vt:lpstr>
      <vt:lpstr>下载python3.7</vt:lpstr>
      <vt:lpstr>安装python3.7</vt:lpstr>
      <vt:lpstr>PyCharm-强大的python集成开发环境</vt:lpstr>
      <vt:lpstr>PyCharm的简单配置</vt:lpstr>
      <vt:lpstr>Anaconda-最著名的数据科学平台</vt:lpstr>
      <vt:lpstr>Anaconda安装</vt:lpstr>
      <vt:lpstr>Anaconda配置</vt:lpstr>
      <vt:lpstr>Anaconda配置</vt:lpstr>
      <vt:lpstr>Anaconda配置</vt:lpstr>
      <vt:lpstr>Anaconda配置-TensorFlow</vt:lpstr>
      <vt:lpstr>Anaconda配置-Keras、PyTorch</vt:lpstr>
      <vt:lpstr>深度学习库-方便我们实现复杂算法</vt:lpstr>
      <vt:lpstr>TensorFlow-Google敲响深度学习大门</vt:lpstr>
      <vt:lpstr>Keras、PyTorch-高级封装</vt:lpstr>
      <vt:lpstr>PyCharm的完成配置</vt:lpstr>
      <vt:lpstr>PyCharm的完成配置</vt:lpstr>
      <vt:lpstr>PyCharm的完成配置</vt:lpstr>
      <vt:lpstr>PyCharm的完成配置</vt:lpstr>
      <vt:lpstr>PyCharm的完成配置</vt:lpstr>
      <vt:lpstr>PyCharm的完成配置</vt:lpstr>
      <vt:lpstr>完了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深度学习基本环境配置</dc:title>
  <dc:creator>Danfer</dc:creator>
  <cp:lastModifiedBy>Haochen Wang</cp:lastModifiedBy>
  <cp:revision>24</cp:revision>
  <dcterms:created xsi:type="dcterms:W3CDTF">2020-07-15T07:33:58Z</dcterms:created>
  <dcterms:modified xsi:type="dcterms:W3CDTF">2021-05-20T08:05:10Z</dcterms:modified>
</cp:coreProperties>
</file>