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Poppins Medium"/>
      <p:regular r:id="rId31"/>
      <p:bold r:id="rId32"/>
      <p:italic r:id="rId33"/>
      <p:boldItalic r:id="rId34"/>
    </p:embeddedFont>
    <p:embeddedFont>
      <p:font typeface="Robo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Medium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Medium-italic.fntdata"/><Relationship Id="rId10" Type="http://schemas.openxmlformats.org/officeDocument/2006/relationships/slide" Target="slides/slide5.xml"/><Relationship Id="rId32" Type="http://schemas.openxmlformats.org/officeDocument/2006/relationships/font" Target="fonts/PoppinsMedium-bold.fntdata"/><Relationship Id="rId13" Type="http://schemas.openxmlformats.org/officeDocument/2006/relationships/slide" Target="slides/slide8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7.xml"/><Relationship Id="rId34" Type="http://schemas.openxmlformats.org/officeDocument/2006/relationships/font" Target="fonts/Poppins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8f98d783fc_0_1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8f98d783fc_0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8f98d783fc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8f98d783fc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8f98d783fc_0_1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8f98d783fc_0_1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8f98d783fc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8f98d783fc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901f779d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901f779d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8f98d783fc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8f98d783fc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8f98d783fc_0_1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8f98d783fc_0_1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8f98d783fc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8f98d783fc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8f98d783fc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8f98d783fc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8f98d783fc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8f98d783fc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f98d783fc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f98d783fc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8f98d783fc_0_1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8f98d783fc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8f98d783fc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8f98d783fc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8f98d783fc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8f98d783fc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8f98d783fc_0_1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8f98d783fc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8f98d783fc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8f98d783fc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575893"/>
            <a:ext cx="46836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594275"/>
            <a:ext cx="33015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7868635" y="329606"/>
            <a:ext cx="885081" cy="1118679"/>
            <a:chOff x="1750225" y="238125"/>
            <a:chExt cx="3968975" cy="5016500"/>
          </a:xfrm>
        </p:grpSpPr>
        <p:sp>
          <p:nvSpPr>
            <p:cNvPr id="13" name="Google Shape;13;p2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-7977528">
            <a:off x="3837369" y="3973761"/>
            <a:ext cx="856175" cy="1152823"/>
            <a:chOff x="2261690" y="-20305"/>
            <a:chExt cx="4146835" cy="5583630"/>
          </a:xfrm>
        </p:grpSpPr>
        <p:sp>
          <p:nvSpPr>
            <p:cNvPr id="32" name="Google Shape;32;p2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rgbClr val="FF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 flipH="1" rot="-5400000">
            <a:off x="272656" y="-269468"/>
            <a:ext cx="885081" cy="1118679"/>
            <a:chOff x="1750225" y="238125"/>
            <a:chExt cx="3968975" cy="5016500"/>
          </a:xfrm>
        </p:grpSpPr>
        <p:sp>
          <p:nvSpPr>
            <p:cNvPr id="35" name="Google Shape;35;p2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5400000">
            <a:off x="273727" y="2670207"/>
            <a:ext cx="490818" cy="1038273"/>
            <a:chOff x="2623975" y="233075"/>
            <a:chExt cx="2361975" cy="4996500"/>
          </a:xfrm>
        </p:grpSpPr>
        <p:sp>
          <p:nvSpPr>
            <p:cNvPr id="54" name="Google Shape;54;p2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-7977528">
            <a:off x="6979693" y="129686"/>
            <a:ext cx="856175" cy="1152823"/>
            <a:chOff x="2261690" y="-20305"/>
            <a:chExt cx="4146835" cy="5583630"/>
          </a:xfrm>
        </p:grpSpPr>
        <p:sp>
          <p:nvSpPr>
            <p:cNvPr id="57" name="Google Shape;57;p2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rgbClr val="FDD7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8576990" y="829631"/>
            <a:ext cx="490818" cy="1038273"/>
            <a:chOff x="2623975" y="233075"/>
            <a:chExt cx="2361975" cy="4996500"/>
          </a:xfrm>
        </p:grpSpPr>
        <p:sp>
          <p:nvSpPr>
            <p:cNvPr id="60" name="Google Shape;60;p2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hree columns ">
  <p:cSld name="TITLE_AND_TWO_COLUMNS_1">
    <p:bg>
      <p:bgPr>
        <a:solidFill>
          <a:schemeClr val="accent6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1"/>
          <p:cNvSpPr/>
          <p:nvPr/>
        </p:nvSpPr>
        <p:spPr>
          <a:xfrm>
            <a:off x="2558555" y="2296500"/>
            <a:ext cx="4026900" cy="402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1"/>
          <p:cNvSpPr/>
          <p:nvPr/>
        </p:nvSpPr>
        <p:spPr>
          <a:xfrm>
            <a:off x="5669380" y="2296500"/>
            <a:ext cx="4026900" cy="402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1"/>
          <p:cNvSpPr/>
          <p:nvPr/>
        </p:nvSpPr>
        <p:spPr>
          <a:xfrm>
            <a:off x="-562870" y="2296500"/>
            <a:ext cx="4026900" cy="402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11"/>
          <p:cNvGrpSpPr/>
          <p:nvPr/>
        </p:nvGrpSpPr>
        <p:grpSpPr>
          <a:xfrm>
            <a:off x="8462635" y="1019256"/>
            <a:ext cx="885081" cy="1118680"/>
            <a:chOff x="1750225" y="238125"/>
            <a:chExt cx="3968975" cy="5016500"/>
          </a:xfrm>
        </p:grpSpPr>
        <p:sp>
          <p:nvSpPr>
            <p:cNvPr id="588" name="Google Shape;588;p1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11"/>
          <p:cNvGrpSpPr/>
          <p:nvPr/>
        </p:nvGrpSpPr>
        <p:grpSpPr>
          <a:xfrm>
            <a:off x="8517640" y="1840481"/>
            <a:ext cx="490818" cy="1038273"/>
            <a:chOff x="2623975" y="233075"/>
            <a:chExt cx="2361975" cy="4996500"/>
          </a:xfrm>
        </p:grpSpPr>
        <p:sp>
          <p:nvSpPr>
            <p:cNvPr id="607" name="Google Shape;607;p11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11"/>
          <p:cNvGrpSpPr/>
          <p:nvPr/>
        </p:nvGrpSpPr>
        <p:grpSpPr>
          <a:xfrm flipH="1" rot="10800000">
            <a:off x="-15019" y="4044155"/>
            <a:ext cx="885081" cy="1118679"/>
            <a:chOff x="1750225" y="238125"/>
            <a:chExt cx="3968975" cy="5016500"/>
          </a:xfrm>
        </p:grpSpPr>
        <p:sp>
          <p:nvSpPr>
            <p:cNvPr id="610" name="Google Shape;610;p1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11"/>
          <p:cNvGrpSpPr/>
          <p:nvPr/>
        </p:nvGrpSpPr>
        <p:grpSpPr>
          <a:xfrm flipH="1" rot="-5400000">
            <a:off x="-35594" y="-574007"/>
            <a:ext cx="885081" cy="1118679"/>
            <a:chOff x="1750225" y="238125"/>
            <a:chExt cx="3968975" cy="5016500"/>
          </a:xfrm>
        </p:grpSpPr>
        <p:sp>
          <p:nvSpPr>
            <p:cNvPr id="629" name="Google Shape;629;p1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11"/>
          <p:cNvGrpSpPr/>
          <p:nvPr/>
        </p:nvGrpSpPr>
        <p:grpSpPr>
          <a:xfrm rot="5400000">
            <a:off x="441665" y="657282"/>
            <a:ext cx="490818" cy="1038273"/>
            <a:chOff x="2623975" y="233075"/>
            <a:chExt cx="2361975" cy="4996500"/>
          </a:xfrm>
        </p:grpSpPr>
        <p:sp>
          <p:nvSpPr>
            <p:cNvPr id="648" name="Google Shape;648;p11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11"/>
          <p:cNvGrpSpPr/>
          <p:nvPr/>
        </p:nvGrpSpPr>
        <p:grpSpPr>
          <a:xfrm rot="2700000">
            <a:off x="8557834" y="-168016"/>
            <a:ext cx="856218" cy="1152881"/>
            <a:chOff x="2261690" y="-20305"/>
            <a:chExt cx="4146835" cy="5583630"/>
          </a:xfrm>
        </p:grpSpPr>
        <p:sp>
          <p:nvSpPr>
            <p:cNvPr id="651" name="Google Shape;651;p11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p11"/>
          <p:cNvGrpSpPr/>
          <p:nvPr/>
        </p:nvGrpSpPr>
        <p:grpSpPr>
          <a:xfrm rot="-7977528">
            <a:off x="8061832" y="4216773"/>
            <a:ext cx="856175" cy="1152823"/>
            <a:chOff x="2261690" y="-20305"/>
            <a:chExt cx="4146835" cy="5583630"/>
          </a:xfrm>
        </p:grpSpPr>
        <p:sp>
          <p:nvSpPr>
            <p:cNvPr id="654" name="Google Shape;654;p11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11"/>
          <p:cNvSpPr txBox="1"/>
          <p:nvPr>
            <p:ph type="title"/>
          </p:nvPr>
        </p:nvSpPr>
        <p:spPr>
          <a:xfrm>
            <a:off x="720000" y="330500"/>
            <a:ext cx="77040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7" name="Google Shape;657;p11"/>
          <p:cNvSpPr txBox="1"/>
          <p:nvPr>
            <p:ph idx="1" type="subTitle"/>
          </p:nvPr>
        </p:nvSpPr>
        <p:spPr>
          <a:xfrm>
            <a:off x="3707398" y="3178201"/>
            <a:ext cx="17280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11"/>
          <p:cNvSpPr txBox="1"/>
          <p:nvPr>
            <p:ph idx="2" type="subTitle"/>
          </p:nvPr>
        </p:nvSpPr>
        <p:spPr>
          <a:xfrm>
            <a:off x="730075" y="3178201"/>
            <a:ext cx="17475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11"/>
          <p:cNvSpPr txBox="1"/>
          <p:nvPr>
            <p:ph idx="3" type="subTitle"/>
          </p:nvPr>
        </p:nvSpPr>
        <p:spPr>
          <a:xfrm>
            <a:off x="730813" y="2810900"/>
            <a:ext cx="1746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60" name="Google Shape;660;p11"/>
          <p:cNvSpPr txBox="1"/>
          <p:nvPr>
            <p:ph idx="4" type="subTitle"/>
          </p:nvPr>
        </p:nvSpPr>
        <p:spPr>
          <a:xfrm>
            <a:off x="3698398" y="2810900"/>
            <a:ext cx="1746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61" name="Google Shape;661;p11"/>
          <p:cNvSpPr txBox="1"/>
          <p:nvPr>
            <p:ph idx="5" type="subTitle"/>
          </p:nvPr>
        </p:nvSpPr>
        <p:spPr>
          <a:xfrm>
            <a:off x="6619675" y="3178201"/>
            <a:ext cx="17280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11"/>
          <p:cNvSpPr txBox="1"/>
          <p:nvPr>
            <p:ph idx="6" type="subTitle"/>
          </p:nvPr>
        </p:nvSpPr>
        <p:spPr>
          <a:xfrm>
            <a:off x="6610675" y="2810900"/>
            <a:ext cx="1746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backgroud image">
  <p:cSld name="TITLE_AND_TWO_COLUMNS_1_1">
    <p:bg>
      <p:bgPr>
        <a:solidFill>
          <a:schemeClr val="accent2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2"/>
          <p:cNvSpPr txBox="1"/>
          <p:nvPr>
            <p:ph type="title"/>
          </p:nvPr>
        </p:nvSpPr>
        <p:spPr>
          <a:xfrm>
            <a:off x="632417" y="783591"/>
            <a:ext cx="19791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5" name="Google Shape;665;p12"/>
          <p:cNvSpPr/>
          <p:nvPr/>
        </p:nvSpPr>
        <p:spPr>
          <a:xfrm>
            <a:off x="-1364787" y="-1747662"/>
            <a:ext cx="4728000" cy="472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6776725" y="3793775"/>
            <a:ext cx="2806500" cy="28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12"/>
          <p:cNvGrpSpPr/>
          <p:nvPr/>
        </p:nvGrpSpPr>
        <p:grpSpPr>
          <a:xfrm rot="-7977528">
            <a:off x="7751893" y="165286"/>
            <a:ext cx="856175" cy="1152823"/>
            <a:chOff x="2261690" y="-20305"/>
            <a:chExt cx="4146835" cy="5583630"/>
          </a:xfrm>
        </p:grpSpPr>
        <p:sp>
          <p:nvSpPr>
            <p:cNvPr id="668" name="Google Shape;668;p12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12"/>
          <p:cNvGrpSpPr/>
          <p:nvPr/>
        </p:nvGrpSpPr>
        <p:grpSpPr>
          <a:xfrm rot="-6907851">
            <a:off x="7697675" y="1381916"/>
            <a:ext cx="1554961" cy="1203610"/>
            <a:chOff x="90974" y="359250"/>
            <a:chExt cx="6398951" cy="4953075"/>
          </a:xfrm>
        </p:grpSpPr>
        <p:sp>
          <p:nvSpPr>
            <p:cNvPr id="671" name="Google Shape;671;p12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90974" y="1584154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12"/>
          <p:cNvGrpSpPr/>
          <p:nvPr/>
        </p:nvGrpSpPr>
        <p:grpSpPr>
          <a:xfrm rot="-5400000">
            <a:off x="-79608" y="3755592"/>
            <a:ext cx="1446828" cy="1233687"/>
            <a:chOff x="677150" y="235425"/>
            <a:chExt cx="5954025" cy="5076900"/>
          </a:xfrm>
        </p:grpSpPr>
        <p:sp>
          <p:nvSpPr>
            <p:cNvPr id="681" name="Google Shape;681;p12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2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2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1327908" y="1133503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12"/>
          <p:cNvGrpSpPr/>
          <p:nvPr/>
        </p:nvGrpSpPr>
        <p:grpSpPr>
          <a:xfrm rot="5400000">
            <a:off x="7864508" y="4281918"/>
            <a:ext cx="885081" cy="1118679"/>
            <a:chOff x="1750225" y="238125"/>
            <a:chExt cx="3968975" cy="5016500"/>
          </a:xfrm>
        </p:grpSpPr>
        <p:sp>
          <p:nvSpPr>
            <p:cNvPr id="692" name="Google Shape;692;p12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2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12"/>
          <p:cNvGrpSpPr/>
          <p:nvPr/>
        </p:nvGrpSpPr>
        <p:grpSpPr>
          <a:xfrm rot="5400000">
            <a:off x="1414377" y="2760232"/>
            <a:ext cx="490818" cy="1038273"/>
            <a:chOff x="2623975" y="233075"/>
            <a:chExt cx="2361975" cy="4996500"/>
          </a:xfrm>
        </p:grpSpPr>
        <p:sp>
          <p:nvSpPr>
            <p:cNvPr id="711" name="Google Shape;711;p12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2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12"/>
          <p:cNvGrpSpPr/>
          <p:nvPr/>
        </p:nvGrpSpPr>
        <p:grpSpPr>
          <a:xfrm rot="-5400000">
            <a:off x="6713240" y="4056005"/>
            <a:ext cx="490818" cy="1038273"/>
            <a:chOff x="2623975" y="233075"/>
            <a:chExt cx="2361975" cy="4996500"/>
          </a:xfrm>
        </p:grpSpPr>
        <p:sp>
          <p:nvSpPr>
            <p:cNvPr id="714" name="Google Shape;714;p12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2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6" name="Google Shape;716;p12"/>
          <p:cNvSpPr/>
          <p:nvPr/>
        </p:nvSpPr>
        <p:spPr>
          <a:xfrm rot="-5400000">
            <a:off x="424593" y="3252394"/>
            <a:ext cx="234823" cy="253619"/>
          </a:xfrm>
          <a:custGeom>
            <a:rect b="b" l="l" r="r" t="t"/>
            <a:pathLst>
              <a:path extrusionOk="0" h="41748" w="38654">
                <a:moveTo>
                  <a:pt x="32309" y="1"/>
                </a:moveTo>
                <a:cubicBezTo>
                  <a:pt x="31302" y="1"/>
                  <a:pt x="30282" y="441"/>
                  <a:pt x="29421" y="1494"/>
                </a:cubicBezTo>
                <a:lnTo>
                  <a:pt x="2773" y="33794"/>
                </a:lnTo>
                <a:cubicBezTo>
                  <a:pt x="1" y="37183"/>
                  <a:pt x="2869" y="41747"/>
                  <a:pt x="6178" y="41747"/>
                </a:cubicBezTo>
                <a:cubicBezTo>
                  <a:pt x="7206" y="41747"/>
                  <a:pt x="8276" y="41307"/>
                  <a:pt x="9233" y="40254"/>
                </a:cubicBezTo>
                <a:lnTo>
                  <a:pt x="35881" y="7954"/>
                </a:lnTo>
                <a:cubicBezTo>
                  <a:pt x="38654" y="4565"/>
                  <a:pt x="35550" y="1"/>
                  <a:pt x="323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2"/>
          <p:cNvSpPr/>
          <p:nvPr/>
        </p:nvSpPr>
        <p:spPr>
          <a:xfrm rot="-5400000">
            <a:off x="1499190" y="4798027"/>
            <a:ext cx="321197" cy="86472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8" name="Google Shape;718;p12"/>
          <p:cNvGrpSpPr/>
          <p:nvPr/>
        </p:nvGrpSpPr>
        <p:grpSpPr>
          <a:xfrm flipH="1" rot="-5400000">
            <a:off x="272656" y="-269468"/>
            <a:ext cx="885081" cy="1118679"/>
            <a:chOff x="1750225" y="238125"/>
            <a:chExt cx="3968975" cy="5016500"/>
          </a:xfrm>
        </p:grpSpPr>
        <p:sp>
          <p:nvSpPr>
            <p:cNvPr id="719" name="Google Shape;719;p12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2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2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2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2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six columns">
  <p:cSld name="TITLE_AND_TWO_COLUMNS_1_2">
    <p:bg>
      <p:bgPr>
        <a:solidFill>
          <a:schemeClr val="lt2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3"/>
          <p:cNvSpPr txBox="1"/>
          <p:nvPr>
            <p:ph type="title"/>
          </p:nvPr>
        </p:nvSpPr>
        <p:spPr>
          <a:xfrm>
            <a:off x="1589829" y="333224"/>
            <a:ext cx="59568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9" name="Google Shape;739;p13"/>
          <p:cNvSpPr txBox="1"/>
          <p:nvPr>
            <p:ph idx="1" type="subTitle"/>
          </p:nvPr>
        </p:nvSpPr>
        <p:spPr>
          <a:xfrm>
            <a:off x="3700176" y="4029414"/>
            <a:ext cx="1737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13"/>
          <p:cNvSpPr txBox="1"/>
          <p:nvPr>
            <p:ph idx="2" type="subTitle"/>
          </p:nvPr>
        </p:nvSpPr>
        <p:spPr>
          <a:xfrm>
            <a:off x="1289746" y="4029414"/>
            <a:ext cx="17373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13"/>
          <p:cNvSpPr txBox="1"/>
          <p:nvPr>
            <p:ph idx="3" type="subTitle"/>
          </p:nvPr>
        </p:nvSpPr>
        <p:spPr>
          <a:xfrm>
            <a:off x="1289746" y="3705129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2" name="Google Shape;742;p13"/>
          <p:cNvSpPr txBox="1"/>
          <p:nvPr>
            <p:ph idx="4" type="subTitle"/>
          </p:nvPr>
        </p:nvSpPr>
        <p:spPr>
          <a:xfrm>
            <a:off x="3700176" y="3705129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3" name="Google Shape;743;p13"/>
          <p:cNvSpPr txBox="1"/>
          <p:nvPr>
            <p:ph idx="5" type="subTitle"/>
          </p:nvPr>
        </p:nvSpPr>
        <p:spPr>
          <a:xfrm>
            <a:off x="6128447" y="4029414"/>
            <a:ext cx="1737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13"/>
          <p:cNvSpPr txBox="1"/>
          <p:nvPr>
            <p:ph idx="6" type="subTitle"/>
          </p:nvPr>
        </p:nvSpPr>
        <p:spPr>
          <a:xfrm>
            <a:off x="6128447" y="3705129"/>
            <a:ext cx="1737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5" name="Google Shape;745;p13"/>
          <p:cNvSpPr txBox="1"/>
          <p:nvPr>
            <p:ph idx="7" type="subTitle"/>
          </p:nvPr>
        </p:nvSpPr>
        <p:spPr>
          <a:xfrm>
            <a:off x="3700176" y="2213569"/>
            <a:ext cx="1737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13"/>
          <p:cNvSpPr txBox="1"/>
          <p:nvPr>
            <p:ph idx="8" type="subTitle"/>
          </p:nvPr>
        </p:nvSpPr>
        <p:spPr>
          <a:xfrm>
            <a:off x="1289746" y="2225119"/>
            <a:ext cx="1737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13"/>
          <p:cNvSpPr txBox="1"/>
          <p:nvPr>
            <p:ph idx="9" type="subTitle"/>
          </p:nvPr>
        </p:nvSpPr>
        <p:spPr>
          <a:xfrm>
            <a:off x="1289746" y="1897559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8" name="Google Shape;748;p13"/>
          <p:cNvSpPr txBox="1"/>
          <p:nvPr>
            <p:ph idx="13" type="subTitle"/>
          </p:nvPr>
        </p:nvSpPr>
        <p:spPr>
          <a:xfrm>
            <a:off x="3700176" y="1897559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9" name="Google Shape;749;p13"/>
          <p:cNvSpPr txBox="1"/>
          <p:nvPr>
            <p:ph idx="14" type="subTitle"/>
          </p:nvPr>
        </p:nvSpPr>
        <p:spPr>
          <a:xfrm>
            <a:off x="6121046" y="2213569"/>
            <a:ext cx="1737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13"/>
          <p:cNvSpPr txBox="1"/>
          <p:nvPr>
            <p:ph idx="15" type="subTitle"/>
          </p:nvPr>
        </p:nvSpPr>
        <p:spPr>
          <a:xfrm>
            <a:off x="6121046" y="1896509"/>
            <a:ext cx="1737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751" name="Google Shape;751;p13"/>
          <p:cNvGrpSpPr/>
          <p:nvPr/>
        </p:nvGrpSpPr>
        <p:grpSpPr>
          <a:xfrm>
            <a:off x="229395" y="214328"/>
            <a:ext cx="885081" cy="1118679"/>
            <a:chOff x="1750225" y="238125"/>
            <a:chExt cx="3968975" cy="5016500"/>
          </a:xfrm>
        </p:grpSpPr>
        <p:sp>
          <p:nvSpPr>
            <p:cNvPr id="752" name="Google Shape;752;p1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13"/>
          <p:cNvGrpSpPr/>
          <p:nvPr/>
        </p:nvGrpSpPr>
        <p:grpSpPr>
          <a:xfrm flipH="1" rot="5400000">
            <a:off x="-53269" y="4267243"/>
            <a:ext cx="885081" cy="1118680"/>
            <a:chOff x="1750225" y="238125"/>
            <a:chExt cx="3968975" cy="5016500"/>
          </a:xfrm>
        </p:grpSpPr>
        <p:sp>
          <p:nvSpPr>
            <p:cNvPr id="771" name="Google Shape;771;p1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13"/>
          <p:cNvGrpSpPr/>
          <p:nvPr/>
        </p:nvGrpSpPr>
        <p:grpSpPr>
          <a:xfrm rot="-5400000">
            <a:off x="690777" y="-55534"/>
            <a:ext cx="490818" cy="1038273"/>
            <a:chOff x="2623975" y="233075"/>
            <a:chExt cx="2361975" cy="4996500"/>
          </a:xfrm>
        </p:grpSpPr>
        <p:sp>
          <p:nvSpPr>
            <p:cNvPr id="790" name="Google Shape;790;p13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13"/>
          <p:cNvGrpSpPr/>
          <p:nvPr/>
        </p:nvGrpSpPr>
        <p:grpSpPr>
          <a:xfrm rot="3887707">
            <a:off x="-90812" y="1097740"/>
            <a:ext cx="1403751" cy="1546199"/>
            <a:chOff x="827225" y="359250"/>
            <a:chExt cx="5775812" cy="6361920"/>
          </a:xfrm>
        </p:grpSpPr>
        <p:sp>
          <p:nvSpPr>
            <p:cNvPr id="793" name="Google Shape;793;p13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5641712" y="5666170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2052129" y="3811649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3"/>
            <p:cNvSpPr/>
            <p:nvPr/>
          </p:nvSpPr>
          <p:spPr>
            <a:xfrm rot="-2156840">
              <a:off x="4396766" y="3914883"/>
              <a:ext cx="966282" cy="1043627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13"/>
          <p:cNvGrpSpPr/>
          <p:nvPr/>
        </p:nvGrpSpPr>
        <p:grpSpPr>
          <a:xfrm rot="-5400000">
            <a:off x="8298464" y="2079883"/>
            <a:ext cx="1484749" cy="1203597"/>
            <a:chOff x="379847" y="359250"/>
            <a:chExt cx="6110078" cy="4953075"/>
          </a:xfrm>
        </p:grpSpPr>
        <p:sp>
          <p:nvSpPr>
            <p:cNvPr id="800" name="Google Shape;800;p13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3"/>
            <p:cNvSpPr/>
            <p:nvPr/>
          </p:nvSpPr>
          <p:spPr>
            <a:xfrm rot="1208738">
              <a:off x="532112" y="1575439"/>
              <a:ext cx="961304" cy="1054977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3"/>
            <p:cNvSpPr/>
            <p:nvPr/>
          </p:nvSpPr>
          <p:spPr>
            <a:xfrm rot="980288">
              <a:off x="2732364" y="1976713"/>
              <a:ext cx="1321775" cy="355843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13"/>
          <p:cNvGrpSpPr/>
          <p:nvPr/>
        </p:nvGrpSpPr>
        <p:grpSpPr>
          <a:xfrm rot="5400000">
            <a:off x="8673227" y="4577184"/>
            <a:ext cx="490818" cy="1038273"/>
            <a:chOff x="2623975" y="233075"/>
            <a:chExt cx="2361975" cy="4996500"/>
          </a:xfrm>
        </p:grpSpPr>
        <p:sp>
          <p:nvSpPr>
            <p:cNvPr id="810" name="Google Shape;810;p13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13"/>
          <p:cNvGrpSpPr/>
          <p:nvPr/>
        </p:nvGrpSpPr>
        <p:grpSpPr>
          <a:xfrm flipH="1" rot="5400000">
            <a:off x="8617005" y="1146630"/>
            <a:ext cx="885081" cy="1118679"/>
            <a:chOff x="1750225" y="238125"/>
            <a:chExt cx="3968975" cy="5016500"/>
          </a:xfrm>
        </p:grpSpPr>
        <p:sp>
          <p:nvSpPr>
            <p:cNvPr id="813" name="Google Shape;813;p1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13"/>
          <p:cNvGrpSpPr/>
          <p:nvPr/>
        </p:nvGrpSpPr>
        <p:grpSpPr>
          <a:xfrm rot="10800000">
            <a:off x="8548114" y="112793"/>
            <a:ext cx="490818" cy="1038273"/>
            <a:chOff x="2623975" y="233075"/>
            <a:chExt cx="2361975" cy="4996500"/>
          </a:xfrm>
        </p:grpSpPr>
        <p:sp>
          <p:nvSpPr>
            <p:cNvPr id="832" name="Google Shape;832;p13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four columns">
  <p:cSld name="TITLE_AND_TWO_COLUMNS_1_2_1">
    <p:bg>
      <p:bgPr>
        <a:solidFill>
          <a:schemeClr val="lt2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4"/>
          <p:cNvSpPr txBox="1"/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6" name="Google Shape;836;p14"/>
          <p:cNvSpPr txBox="1"/>
          <p:nvPr>
            <p:ph idx="1" type="subTitle"/>
          </p:nvPr>
        </p:nvSpPr>
        <p:spPr>
          <a:xfrm>
            <a:off x="3040067" y="1243423"/>
            <a:ext cx="1728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14"/>
          <p:cNvSpPr txBox="1"/>
          <p:nvPr>
            <p:ph idx="2" type="subTitle"/>
          </p:nvPr>
        </p:nvSpPr>
        <p:spPr>
          <a:xfrm>
            <a:off x="1592670" y="3699765"/>
            <a:ext cx="17475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14"/>
          <p:cNvSpPr txBox="1"/>
          <p:nvPr>
            <p:ph idx="3" type="subTitle"/>
          </p:nvPr>
        </p:nvSpPr>
        <p:spPr>
          <a:xfrm>
            <a:off x="1593420" y="3343353"/>
            <a:ext cx="174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39" name="Google Shape;839;p14"/>
          <p:cNvSpPr txBox="1"/>
          <p:nvPr>
            <p:ph idx="4" type="subTitle"/>
          </p:nvPr>
        </p:nvSpPr>
        <p:spPr>
          <a:xfrm>
            <a:off x="2996092" y="2082340"/>
            <a:ext cx="174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40" name="Google Shape;840;p14"/>
          <p:cNvSpPr txBox="1"/>
          <p:nvPr>
            <p:ph idx="5" type="subTitle"/>
          </p:nvPr>
        </p:nvSpPr>
        <p:spPr>
          <a:xfrm>
            <a:off x="4395170" y="3699765"/>
            <a:ext cx="1728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14"/>
          <p:cNvSpPr txBox="1"/>
          <p:nvPr>
            <p:ph idx="6" type="subTitle"/>
          </p:nvPr>
        </p:nvSpPr>
        <p:spPr>
          <a:xfrm>
            <a:off x="4386157" y="3342303"/>
            <a:ext cx="1746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42" name="Google Shape;842;p14"/>
          <p:cNvSpPr txBox="1"/>
          <p:nvPr>
            <p:ph idx="7" type="subTitle"/>
          </p:nvPr>
        </p:nvSpPr>
        <p:spPr>
          <a:xfrm>
            <a:off x="5783014" y="1243423"/>
            <a:ext cx="1728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14"/>
          <p:cNvSpPr txBox="1"/>
          <p:nvPr>
            <p:ph idx="8" type="subTitle"/>
          </p:nvPr>
        </p:nvSpPr>
        <p:spPr>
          <a:xfrm>
            <a:off x="5749764" y="2081290"/>
            <a:ext cx="1746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844" name="Google Shape;844;p14"/>
          <p:cNvGrpSpPr/>
          <p:nvPr/>
        </p:nvGrpSpPr>
        <p:grpSpPr>
          <a:xfrm>
            <a:off x="229177" y="-222344"/>
            <a:ext cx="490818" cy="1038273"/>
            <a:chOff x="2623975" y="233075"/>
            <a:chExt cx="2361975" cy="4996500"/>
          </a:xfrm>
        </p:grpSpPr>
        <p:sp>
          <p:nvSpPr>
            <p:cNvPr id="845" name="Google Shape;845;p14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7" name="Google Shape;847;p14"/>
          <p:cNvGrpSpPr/>
          <p:nvPr/>
        </p:nvGrpSpPr>
        <p:grpSpPr>
          <a:xfrm flipH="1" rot="10800000">
            <a:off x="-217263" y="3927357"/>
            <a:ext cx="885081" cy="1118679"/>
            <a:chOff x="1750225" y="238125"/>
            <a:chExt cx="3968975" cy="5016500"/>
          </a:xfrm>
        </p:grpSpPr>
        <p:sp>
          <p:nvSpPr>
            <p:cNvPr id="848" name="Google Shape;848;p1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" name="Google Shape;866;p14"/>
          <p:cNvGrpSpPr/>
          <p:nvPr/>
        </p:nvGrpSpPr>
        <p:grpSpPr>
          <a:xfrm rot="-3122536">
            <a:off x="-222358" y="1544415"/>
            <a:ext cx="817381" cy="1092811"/>
            <a:chOff x="2261690" y="-20305"/>
            <a:chExt cx="3958700" cy="5292649"/>
          </a:xfrm>
        </p:grpSpPr>
        <p:sp>
          <p:nvSpPr>
            <p:cNvPr id="867" name="Google Shape;867;p14"/>
            <p:cNvSpPr/>
            <p:nvPr/>
          </p:nvSpPr>
          <p:spPr>
            <a:xfrm>
              <a:off x="2689006" y="1787219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14"/>
          <p:cNvGrpSpPr/>
          <p:nvPr/>
        </p:nvGrpSpPr>
        <p:grpSpPr>
          <a:xfrm rot="-3168568">
            <a:off x="8317628" y="305601"/>
            <a:ext cx="1446970" cy="1233808"/>
            <a:chOff x="677150" y="235425"/>
            <a:chExt cx="5954025" cy="5076900"/>
          </a:xfrm>
        </p:grpSpPr>
        <p:sp>
          <p:nvSpPr>
            <p:cNvPr id="870" name="Google Shape;870;p14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p14"/>
          <p:cNvGrpSpPr/>
          <p:nvPr/>
        </p:nvGrpSpPr>
        <p:grpSpPr>
          <a:xfrm rot="5400000">
            <a:off x="8386065" y="2817582"/>
            <a:ext cx="490818" cy="1038273"/>
            <a:chOff x="2623975" y="233075"/>
            <a:chExt cx="2361975" cy="4996500"/>
          </a:xfrm>
        </p:grpSpPr>
        <p:sp>
          <p:nvSpPr>
            <p:cNvPr id="881" name="Google Shape;881;p14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14"/>
          <p:cNvGrpSpPr/>
          <p:nvPr/>
        </p:nvGrpSpPr>
        <p:grpSpPr>
          <a:xfrm rot="-5400000">
            <a:off x="8024600" y="4044167"/>
            <a:ext cx="885081" cy="1118679"/>
            <a:chOff x="1750225" y="238125"/>
            <a:chExt cx="3968975" cy="5016500"/>
          </a:xfrm>
        </p:grpSpPr>
        <p:sp>
          <p:nvSpPr>
            <p:cNvPr id="884" name="Google Shape;884;p1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6"/>
        </a:soli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5"/>
          <p:cNvSpPr txBox="1"/>
          <p:nvPr>
            <p:ph hasCustomPrompt="1" type="title"/>
          </p:nvPr>
        </p:nvSpPr>
        <p:spPr>
          <a:xfrm>
            <a:off x="512800" y="563886"/>
            <a:ext cx="76827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7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4" name="Google Shape;9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5" name="Google Shape;905;p15"/>
          <p:cNvSpPr txBox="1"/>
          <p:nvPr>
            <p:ph idx="1" type="subTitle"/>
          </p:nvPr>
        </p:nvSpPr>
        <p:spPr>
          <a:xfrm>
            <a:off x="4343500" y="1912213"/>
            <a:ext cx="3852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6" name="Google Shape;906;p15"/>
          <p:cNvGrpSpPr/>
          <p:nvPr/>
        </p:nvGrpSpPr>
        <p:grpSpPr>
          <a:xfrm flipH="1" rot="-5400000">
            <a:off x="-260469" y="35592"/>
            <a:ext cx="885081" cy="1118679"/>
            <a:chOff x="1750225" y="238125"/>
            <a:chExt cx="3968975" cy="5016500"/>
          </a:xfrm>
        </p:grpSpPr>
        <p:sp>
          <p:nvSpPr>
            <p:cNvPr id="907" name="Google Shape;907;p1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5" name="Google Shape;925;p15"/>
          <p:cNvGrpSpPr/>
          <p:nvPr/>
        </p:nvGrpSpPr>
        <p:grpSpPr>
          <a:xfrm>
            <a:off x="76205" y="1266100"/>
            <a:ext cx="589006" cy="620493"/>
            <a:chOff x="152405" y="1647100"/>
            <a:chExt cx="589006" cy="620493"/>
          </a:xfrm>
        </p:grpSpPr>
        <p:sp>
          <p:nvSpPr>
            <p:cNvPr id="926" name="Google Shape;926;p15"/>
            <p:cNvSpPr/>
            <p:nvPr/>
          </p:nvSpPr>
          <p:spPr>
            <a:xfrm rot="6472548">
              <a:off x="490334" y="1769998"/>
              <a:ext cx="321241" cy="86483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5"/>
            <p:cNvSpPr/>
            <p:nvPr/>
          </p:nvSpPr>
          <p:spPr>
            <a:xfrm rot="2700000">
              <a:off x="135942" y="2080254"/>
              <a:ext cx="321147" cy="86458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8" name="Google Shape;928;p15"/>
          <p:cNvSpPr/>
          <p:nvPr/>
        </p:nvSpPr>
        <p:spPr>
          <a:xfrm rot="7891785">
            <a:off x="7802179" y="4756568"/>
            <a:ext cx="234807" cy="251141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9" name="Google Shape;929;p15"/>
          <p:cNvGrpSpPr/>
          <p:nvPr/>
        </p:nvGrpSpPr>
        <p:grpSpPr>
          <a:xfrm>
            <a:off x="8462635" y="1817106"/>
            <a:ext cx="885081" cy="1118680"/>
            <a:chOff x="1750225" y="238125"/>
            <a:chExt cx="3968975" cy="5016500"/>
          </a:xfrm>
        </p:grpSpPr>
        <p:sp>
          <p:nvSpPr>
            <p:cNvPr id="930" name="Google Shape;930;p1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15"/>
          <p:cNvGrpSpPr/>
          <p:nvPr/>
        </p:nvGrpSpPr>
        <p:grpSpPr>
          <a:xfrm>
            <a:off x="6714977" y="74835"/>
            <a:ext cx="1643854" cy="253619"/>
            <a:chOff x="1877027" y="3955725"/>
            <a:chExt cx="6764832" cy="1043700"/>
          </a:xfrm>
        </p:grpSpPr>
        <p:sp>
          <p:nvSpPr>
            <p:cNvPr id="949" name="Google Shape;949;p15"/>
            <p:cNvSpPr/>
            <p:nvPr/>
          </p:nvSpPr>
          <p:spPr>
            <a:xfrm rot="1367585">
              <a:off x="7293838" y="4237432"/>
              <a:ext cx="1331261" cy="354871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4777291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5"/>
            <p:cNvSpPr/>
            <p:nvPr/>
          </p:nvSpPr>
          <p:spPr>
            <a:xfrm rot="-5552001">
              <a:off x="1931490" y="3965212"/>
              <a:ext cx="966328" cy="1033552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15"/>
          <p:cNvGrpSpPr/>
          <p:nvPr/>
        </p:nvGrpSpPr>
        <p:grpSpPr>
          <a:xfrm rot="2703565">
            <a:off x="8456766" y="36777"/>
            <a:ext cx="848302" cy="1116558"/>
            <a:chOff x="2261690" y="-20305"/>
            <a:chExt cx="4146835" cy="5583630"/>
          </a:xfrm>
        </p:grpSpPr>
        <p:sp>
          <p:nvSpPr>
            <p:cNvPr id="953" name="Google Shape;953;p15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5" name="Google Shape;955;p15"/>
          <p:cNvGrpSpPr/>
          <p:nvPr/>
        </p:nvGrpSpPr>
        <p:grpSpPr>
          <a:xfrm rot="-4884587">
            <a:off x="7549858" y="3389641"/>
            <a:ext cx="1128095" cy="2266151"/>
            <a:chOff x="161035" y="-875906"/>
            <a:chExt cx="4641865" cy="9324714"/>
          </a:xfrm>
        </p:grpSpPr>
        <p:sp>
          <p:nvSpPr>
            <p:cNvPr id="956" name="Google Shape;956;p15"/>
            <p:cNvSpPr/>
            <p:nvPr/>
          </p:nvSpPr>
          <p:spPr>
            <a:xfrm rot="1557465">
              <a:off x="171549" y="-602457"/>
              <a:ext cx="1331250" cy="354868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2078704" y="54900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2896750" y="4581887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3836550" y="7405108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5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big numbers &amp; subtitles">
  <p:cSld name="BIG_NUMBER_1">
    <p:bg>
      <p:bgPr>
        <a:solidFill>
          <a:schemeClr val="lt2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6"/>
          <p:cNvSpPr txBox="1"/>
          <p:nvPr>
            <p:ph type="title"/>
          </p:nvPr>
        </p:nvSpPr>
        <p:spPr>
          <a:xfrm>
            <a:off x="741400" y="310425"/>
            <a:ext cx="7682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963" name="Google Shape;9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4" name="Google Shape;964;p16"/>
          <p:cNvSpPr txBox="1"/>
          <p:nvPr>
            <p:ph idx="1" type="subTitle"/>
          </p:nvPr>
        </p:nvSpPr>
        <p:spPr>
          <a:xfrm>
            <a:off x="720000" y="1050000"/>
            <a:ext cx="7627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16"/>
          <p:cNvSpPr txBox="1"/>
          <p:nvPr>
            <p:ph idx="2" type="title"/>
          </p:nvPr>
        </p:nvSpPr>
        <p:spPr>
          <a:xfrm>
            <a:off x="741350" y="1838850"/>
            <a:ext cx="7682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966" name="Google Shape;966;p16"/>
          <p:cNvSpPr txBox="1"/>
          <p:nvPr>
            <p:ph idx="3" type="subTitle"/>
          </p:nvPr>
        </p:nvSpPr>
        <p:spPr>
          <a:xfrm>
            <a:off x="719950" y="2563350"/>
            <a:ext cx="7627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16"/>
          <p:cNvSpPr txBox="1"/>
          <p:nvPr>
            <p:ph idx="4" type="title"/>
          </p:nvPr>
        </p:nvSpPr>
        <p:spPr>
          <a:xfrm>
            <a:off x="741350" y="3520500"/>
            <a:ext cx="7682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968" name="Google Shape;968;p16"/>
          <p:cNvSpPr txBox="1"/>
          <p:nvPr>
            <p:ph idx="5" type="subTitle"/>
          </p:nvPr>
        </p:nvSpPr>
        <p:spPr>
          <a:xfrm>
            <a:off x="719950" y="4238375"/>
            <a:ext cx="7627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9" name="Google Shape;969;p16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970" name="Google Shape;970;p1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16"/>
          <p:cNvGrpSpPr/>
          <p:nvPr/>
        </p:nvGrpSpPr>
        <p:grpSpPr>
          <a:xfrm rot="-4107680">
            <a:off x="8317446" y="2075614"/>
            <a:ext cx="1446628" cy="1233516"/>
            <a:chOff x="677150" y="235425"/>
            <a:chExt cx="5954025" cy="5076900"/>
          </a:xfrm>
        </p:grpSpPr>
        <p:sp>
          <p:nvSpPr>
            <p:cNvPr id="989" name="Google Shape;989;p16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16"/>
          <p:cNvGrpSpPr/>
          <p:nvPr/>
        </p:nvGrpSpPr>
        <p:grpSpPr>
          <a:xfrm rot="-5400000">
            <a:off x="7583265" y="38831"/>
            <a:ext cx="490818" cy="1038273"/>
            <a:chOff x="2623975" y="233075"/>
            <a:chExt cx="2361975" cy="4996500"/>
          </a:xfrm>
        </p:grpSpPr>
        <p:sp>
          <p:nvSpPr>
            <p:cNvPr id="1000" name="Google Shape;1000;p16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16"/>
          <p:cNvGrpSpPr/>
          <p:nvPr/>
        </p:nvGrpSpPr>
        <p:grpSpPr>
          <a:xfrm rot="-5400000">
            <a:off x="8258910" y="4149142"/>
            <a:ext cx="885081" cy="1118679"/>
            <a:chOff x="1750225" y="238125"/>
            <a:chExt cx="3968975" cy="5016500"/>
          </a:xfrm>
        </p:grpSpPr>
        <p:sp>
          <p:nvSpPr>
            <p:cNvPr id="1003" name="Google Shape;1003;p1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16"/>
          <p:cNvGrpSpPr/>
          <p:nvPr/>
        </p:nvGrpSpPr>
        <p:grpSpPr>
          <a:xfrm rot="-7977528">
            <a:off x="7854957" y="3450048"/>
            <a:ext cx="856175" cy="1152823"/>
            <a:chOff x="2261690" y="-20305"/>
            <a:chExt cx="4146835" cy="5583630"/>
          </a:xfrm>
        </p:grpSpPr>
        <p:sp>
          <p:nvSpPr>
            <p:cNvPr id="1022" name="Google Shape;1022;p16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4" name="Google Shape;1024;p16"/>
          <p:cNvGrpSpPr/>
          <p:nvPr/>
        </p:nvGrpSpPr>
        <p:grpSpPr>
          <a:xfrm flipH="1" rot="10800000">
            <a:off x="129531" y="337144"/>
            <a:ext cx="885081" cy="1118680"/>
            <a:chOff x="1750225" y="238125"/>
            <a:chExt cx="3968975" cy="5016500"/>
          </a:xfrm>
        </p:grpSpPr>
        <p:sp>
          <p:nvSpPr>
            <p:cNvPr id="1025" name="Google Shape;1025;p1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3" name="Google Shape;1043;p16"/>
          <p:cNvGrpSpPr/>
          <p:nvPr/>
        </p:nvGrpSpPr>
        <p:grpSpPr>
          <a:xfrm>
            <a:off x="438590" y="1180231"/>
            <a:ext cx="490818" cy="1038273"/>
            <a:chOff x="2623975" y="233075"/>
            <a:chExt cx="2361975" cy="4996500"/>
          </a:xfrm>
        </p:grpSpPr>
        <p:sp>
          <p:nvSpPr>
            <p:cNvPr id="1044" name="Google Shape;1044;p16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p16"/>
          <p:cNvGrpSpPr/>
          <p:nvPr/>
        </p:nvGrpSpPr>
        <p:grpSpPr>
          <a:xfrm rot="512826">
            <a:off x="124055" y="4184543"/>
            <a:ext cx="234724" cy="251053"/>
            <a:chOff x="677150" y="4278750"/>
            <a:chExt cx="966350" cy="1033575"/>
          </a:xfrm>
        </p:grpSpPr>
        <p:sp>
          <p:nvSpPr>
            <p:cNvPr id="1047" name="Google Shape;1047;p16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16"/>
          <p:cNvGrpSpPr/>
          <p:nvPr/>
        </p:nvGrpSpPr>
        <p:grpSpPr>
          <a:xfrm rot="2700000">
            <a:off x="1151334" y="-18528"/>
            <a:ext cx="856218" cy="1152881"/>
            <a:chOff x="2261690" y="-20305"/>
            <a:chExt cx="4146835" cy="5583630"/>
          </a:xfrm>
        </p:grpSpPr>
        <p:sp>
          <p:nvSpPr>
            <p:cNvPr id="1050" name="Google Shape;1050;p16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16"/>
          <p:cNvGrpSpPr/>
          <p:nvPr/>
        </p:nvGrpSpPr>
        <p:grpSpPr>
          <a:xfrm rot="512826">
            <a:off x="-150837" y="4373111"/>
            <a:ext cx="1411909" cy="1233167"/>
            <a:chOff x="677150" y="235425"/>
            <a:chExt cx="5812775" cy="5076900"/>
          </a:xfrm>
        </p:grpSpPr>
        <p:sp>
          <p:nvSpPr>
            <p:cNvPr id="1053" name="Google Shape;1053;p16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7"/>
          <p:cNvSpPr txBox="1"/>
          <p:nvPr>
            <p:ph type="title"/>
          </p:nvPr>
        </p:nvSpPr>
        <p:spPr>
          <a:xfrm>
            <a:off x="5277871" y="655115"/>
            <a:ext cx="31530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6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4" name="Google Shape;1064;p17"/>
          <p:cNvSpPr txBox="1"/>
          <p:nvPr>
            <p:ph idx="1" type="subTitle"/>
          </p:nvPr>
        </p:nvSpPr>
        <p:spPr>
          <a:xfrm>
            <a:off x="5277863" y="2221394"/>
            <a:ext cx="2803500" cy="24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17"/>
          <p:cNvSpPr/>
          <p:nvPr/>
        </p:nvSpPr>
        <p:spPr>
          <a:xfrm>
            <a:off x="-711600" y="1726625"/>
            <a:ext cx="4351800" cy="4351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bg>
      <p:bgPr>
        <a:solidFill>
          <a:schemeClr val="accent6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8"/>
          <p:cNvSpPr txBox="1"/>
          <p:nvPr>
            <p:ph type="title"/>
          </p:nvPr>
        </p:nvSpPr>
        <p:spPr>
          <a:xfrm>
            <a:off x="720000" y="555600"/>
            <a:ext cx="23997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6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8"/>
          <p:cNvSpPr txBox="1"/>
          <p:nvPr>
            <p:ph idx="1" type="subTitle"/>
          </p:nvPr>
        </p:nvSpPr>
        <p:spPr>
          <a:xfrm>
            <a:off x="720000" y="2921650"/>
            <a:ext cx="23775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solidFill>
          <a:schemeClr val="lt2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9"/>
          <p:cNvSpPr/>
          <p:nvPr/>
        </p:nvSpPr>
        <p:spPr>
          <a:xfrm rot="2700000">
            <a:off x="6012757" y="33659"/>
            <a:ext cx="721120" cy="719592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9"/>
          <p:cNvSpPr/>
          <p:nvPr/>
        </p:nvSpPr>
        <p:spPr>
          <a:xfrm>
            <a:off x="243875" y="799800"/>
            <a:ext cx="3543900" cy="354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2" name="Google Shape;1072;p19"/>
          <p:cNvGrpSpPr/>
          <p:nvPr/>
        </p:nvGrpSpPr>
        <p:grpSpPr>
          <a:xfrm rot="-5400000">
            <a:off x="8238810" y="4044155"/>
            <a:ext cx="885081" cy="1118679"/>
            <a:chOff x="1750225" y="238125"/>
            <a:chExt cx="3968975" cy="5016500"/>
          </a:xfrm>
        </p:grpSpPr>
        <p:sp>
          <p:nvSpPr>
            <p:cNvPr id="1073" name="Google Shape;1073;p19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1" name="Google Shape;1091;p19"/>
          <p:cNvGrpSpPr/>
          <p:nvPr/>
        </p:nvGrpSpPr>
        <p:grpSpPr>
          <a:xfrm>
            <a:off x="8505515" y="2114231"/>
            <a:ext cx="490818" cy="1038273"/>
            <a:chOff x="2623975" y="233075"/>
            <a:chExt cx="2361975" cy="4996500"/>
          </a:xfrm>
        </p:grpSpPr>
        <p:sp>
          <p:nvSpPr>
            <p:cNvPr id="1092" name="Google Shape;1092;p19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19"/>
          <p:cNvGrpSpPr/>
          <p:nvPr/>
        </p:nvGrpSpPr>
        <p:grpSpPr>
          <a:xfrm rot="-5400000">
            <a:off x="7540250" y="-223313"/>
            <a:ext cx="450494" cy="897137"/>
            <a:chOff x="4777291" y="1307505"/>
            <a:chExt cx="1853884" cy="3691920"/>
          </a:xfrm>
        </p:grpSpPr>
        <p:sp>
          <p:nvSpPr>
            <p:cNvPr id="1095" name="Google Shape;1095;p19"/>
            <p:cNvSpPr/>
            <p:nvPr/>
          </p:nvSpPr>
          <p:spPr>
            <a:xfrm>
              <a:off x="5299900" y="130750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4777291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" name="Google Shape;1097;p19"/>
          <p:cNvGrpSpPr/>
          <p:nvPr/>
        </p:nvGrpSpPr>
        <p:grpSpPr>
          <a:xfrm rot="-5400000">
            <a:off x="4385771" y="3708218"/>
            <a:ext cx="735235" cy="2224452"/>
            <a:chOff x="1192893" y="549005"/>
            <a:chExt cx="3025657" cy="9154124"/>
          </a:xfrm>
        </p:grpSpPr>
        <p:sp>
          <p:nvSpPr>
            <p:cNvPr id="1098" name="Google Shape;1098;p19"/>
            <p:cNvSpPr/>
            <p:nvPr/>
          </p:nvSpPr>
          <p:spPr>
            <a:xfrm>
              <a:off x="2078704" y="54900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2896750" y="4581887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2582229" y="8659429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9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2" name="Google Shape;1102;p19"/>
          <p:cNvGrpSpPr/>
          <p:nvPr/>
        </p:nvGrpSpPr>
        <p:grpSpPr>
          <a:xfrm flipH="1" rot="-5400000">
            <a:off x="1929869" y="3727792"/>
            <a:ext cx="885081" cy="1118680"/>
            <a:chOff x="1750225" y="238125"/>
            <a:chExt cx="3968975" cy="5016500"/>
          </a:xfrm>
        </p:grpSpPr>
        <p:sp>
          <p:nvSpPr>
            <p:cNvPr id="1103" name="Google Shape;1103;p19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19"/>
          <p:cNvGrpSpPr/>
          <p:nvPr/>
        </p:nvGrpSpPr>
        <p:grpSpPr>
          <a:xfrm rot="5400000">
            <a:off x="5466840" y="138269"/>
            <a:ext cx="490818" cy="1038273"/>
            <a:chOff x="2623975" y="233075"/>
            <a:chExt cx="2361975" cy="4996500"/>
          </a:xfrm>
        </p:grpSpPr>
        <p:sp>
          <p:nvSpPr>
            <p:cNvPr id="1122" name="Google Shape;1122;p19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4" name="Google Shape;1124;p19"/>
          <p:cNvGrpSpPr/>
          <p:nvPr/>
        </p:nvGrpSpPr>
        <p:grpSpPr>
          <a:xfrm rot="-5400000">
            <a:off x="2846553" y="-573862"/>
            <a:ext cx="886860" cy="1204611"/>
            <a:chOff x="1922521" y="1099378"/>
            <a:chExt cx="3649631" cy="4957245"/>
          </a:xfrm>
        </p:grpSpPr>
        <p:sp>
          <p:nvSpPr>
            <p:cNvPr id="1125" name="Google Shape;1125;p19"/>
            <p:cNvSpPr/>
            <p:nvPr/>
          </p:nvSpPr>
          <p:spPr>
            <a:xfrm rot="6331318">
              <a:off x="2078744" y="1176187"/>
              <a:ext cx="961297" cy="1054969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9"/>
            <p:cNvSpPr/>
            <p:nvPr/>
          </p:nvSpPr>
          <p:spPr>
            <a:xfrm rot="7020039">
              <a:off x="1956024" y="5209059"/>
              <a:ext cx="1321798" cy="355849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4605802" y="1099378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8" name="Google Shape;1128;p19"/>
          <p:cNvSpPr/>
          <p:nvPr/>
        </p:nvSpPr>
        <p:spPr>
          <a:xfrm rot="6472548">
            <a:off x="8643284" y="1227148"/>
            <a:ext cx="321241" cy="86483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19"/>
          <p:cNvSpPr/>
          <p:nvPr/>
        </p:nvSpPr>
        <p:spPr>
          <a:xfrm rot="10489743">
            <a:off x="6541587" y="4550104"/>
            <a:ext cx="234812" cy="251147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0" name="Google Shape;1130;p19"/>
          <p:cNvGrpSpPr/>
          <p:nvPr/>
        </p:nvGrpSpPr>
        <p:grpSpPr>
          <a:xfrm rot="5400000">
            <a:off x="749540" y="868307"/>
            <a:ext cx="490818" cy="1038273"/>
            <a:chOff x="2623975" y="233075"/>
            <a:chExt cx="2361975" cy="4996500"/>
          </a:xfrm>
        </p:grpSpPr>
        <p:sp>
          <p:nvSpPr>
            <p:cNvPr id="1131" name="Google Shape;1131;p19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3" name="Google Shape;1133;p19"/>
          <p:cNvSpPr/>
          <p:nvPr/>
        </p:nvSpPr>
        <p:spPr>
          <a:xfrm rot="-808203">
            <a:off x="8633518" y="531843"/>
            <a:ext cx="234808" cy="251142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4" name="Google Shape;1134;p19"/>
          <p:cNvGrpSpPr/>
          <p:nvPr/>
        </p:nvGrpSpPr>
        <p:grpSpPr>
          <a:xfrm rot="-2840166">
            <a:off x="7337480" y="3448022"/>
            <a:ext cx="856050" cy="1152655"/>
            <a:chOff x="2261690" y="-20305"/>
            <a:chExt cx="4146835" cy="5583630"/>
          </a:xfrm>
        </p:grpSpPr>
        <p:sp>
          <p:nvSpPr>
            <p:cNvPr id="1135" name="Google Shape;1135;p19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7" name="Google Shape;1137;p19"/>
          <p:cNvSpPr/>
          <p:nvPr/>
        </p:nvSpPr>
        <p:spPr>
          <a:xfrm rot="-5400000">
            <a:off x="1899077" y="167129"/>
            <a:ext cx="233506" cy="256260"/>
          </a:xfrm>
          <a:custGeom>
            <a:rect b="b" l="l" r="r" t="t"/>
            <a:pathLst>
              <a:path extrusionOk="0" h="42200" w="38453">
                <a:moveTo>
                  <a:pt x="32441" y="1"/>
                </a:moveTo>
                <a:cubicBezTo>
                  <a:pt x="31382" y="1"/>
                  <a:pt x="30289" y="504"/>
                  <a:pt x="29374" y="1723"/>
                </a:cubicBezTo>
                <a:lnTo>
                  <a:pt x="2726" y="34024"/>
                </a:lnTo>
                <a:cubicBezTo>
                  <a:pt x="1" y="37657"/>
                  <a:pt x="2953" y="42200"/>
                  <a:pt x="6133" y="42200"/>
                </a:cubicBezTo>
                <a:cubicBezTo>
                  <a:pt x="7193" y="42200"/>
                  <a:pt x="8278" y="41695"/>
                  <a:pt x="9186" y="40484"/>
                </a:cubicBezTo>
                <a:lnTo>
                  <a:pt x="35431" y="7779"/>
                </a:lnTo>
                <a:cubicBezTo>
                  <a:pt x="38452" y="4455"/>
                  <a:pt x="35594" y="1"/>
                  <a:pt x="324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8" name="Google Shape;1138;p19"/>
          <p:cNvGrpSpPr/>
          <p:nvPr/>
        </p:nvGrpSpPr>
        <p:grpSpPr>
          <a:xfrm>
            <a:off x="-2" y="540006"/>
            <a:ext cx="885081" cy="1118680"/>
            <a:chOff x="1750225" y="238125"/>
            <a:chExt cx="3968975" cy="5016500"/>
          </a:xfrm>
        </p:grpSpPr>
        <p:sp>
          <p:nvSpPr>
            <p:cNvPr id="1139" name="Google Shape;1139;p19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19"/>
          <p:cNvGrpSpPr/>
          <p:nvPr/>
        </p:nvGrpSpPr>
        <p:grpSpPr>
          <a:xfrm rot="-8284976">
            <a:off x="411086" y="3711046"/>
            <a:ext cx="855991" cy="1152575"/>
            <a:chOff x="2261690" y="-20305"/>
            <a:chExt cx="4146835" cy="5583630"/>
          </a:xfrm>
        </p:grpSpPr>
        <p:sp>
          <p:nvSpPr>
            <p:cNvPr id="1158" name="Google Shape;1158;p19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0" name="Google Shape;1160;p19"/>
          <p:cNvSpPr txBox="1"/>
          <p:nvPr>
            <p:ph type="title"/>
          </p:nvPr>
        </p:nvSpPr>
        <p:spPr>
          <a:xfrm>
            <a:off x="3995025" y="1345200"/>
            <a:ext cx="44289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1" name="Google Shape;1161;p19"/>
          <p:cNvSpPr txBox="1"/>
          <p:nvPr>
            <p:ph idx="2" type="title"/>
          </p:nvPr>
        </p:nvSpPr>
        <p:spPr>
          <a:xfrm>
            <a:off x="720000" y="1621050"/>
            <a:ext cx="26598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s 2">
  <p:cSld name="TITLE_AND_TWO_COLUMNS_2">
    <p:bg>
      <p:bgPr>
        <a:solidFill>
          <a:schemeClr val="accent5"/>
        </a:solidFill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20"/>
          <p:cNvSpPr txBox="1"/>
          <p:nvPr>
            <p:ph type="title"/>
          </p:nvPr>
        </p:nvSpPr>
        <p:spPr>
          <a:xfrm>
            <a:off x="1352100" y="329250"/>
            <a:ext cx="64398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4" name="Google Shape;1164;p20"/>
          <p:cNvSpPr txBox="1"/>
          <p:nvPr>
            <p:ph idx="1" type="subTitle"/>
          </p:nvPr>
        </p:nvSpPr>
        <p:spPr>
          <a:xfrm>
            <a:off x="4990334" y="3896188"/>
            <a:ext cx="3402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5" name="Google Shape;1165;p20"/>
          <p:cNvSpPr txBox="1"/>
          <p:nvPr>
            <p:ph idx="2" type="subTitle"/>
          </p:nvPr>
        </p:nvSpPr>
        <p:spPr>
          <a:xfrm>
            <a:off x="760307" y="3896188"/>
            <a:ext cx="3402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p20"/>
          <p:cNvSpPr txBox="1"/>
          <p:nvPr>
            <p:ph idx="3" type="subTitle"/>
          </p:nvPr>
        </p:nvSpPr>
        <p:spPr>
          <a:xfrm>
            <a:off x="742757" y="3488913"/>
            <a:ext cx="3451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67" name="Google Shape;1167;p20"/>
          <p:cNvSpPr txBox="1"/>
          <p:nvPr>
            <p:ph idx="4" type="subTitle"/>
          </p:nvPr>
        </p:nvSpPr>
        <p:spPr>
          <a:xfrm>
            <a:off x="4990350" y="3488922"/>
            <a:ext cx="3451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2_2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713225" y="329250"/>
            <a:ext cx="7679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713225" y="1090813"/>
            <a:ext cx="7679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5" name="Google Shape;65;p3"/>
          <p:cNvGrpSpPr/>
          <p:nvPr/>
        </p:nvGrpSpPr>
        <p:grpSpPr>
          <a:xfrm flipH="1" rot="-5400000">
            <a:off x="-358081" y="-1258"/>
            <a:ext cx="885081" cy="1118679"/>
            <a:chOff x="1750225" y="238125"/>
            <a:chExt cx="3968975" cy="5016500"/>
          </a:xfrm>
        </p:grpSpPr>
        <p:sp>
          <p:nvSpPr>
            <p:cNvPr id="66" name="Google Shape;66;p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3"/>
          <p:cNvGrpSpPr/>
          <p:nvPr/>
        </p:nvGrpSpPr>
        <p:grpSpPr>
          <a:xfrm rot="-5400000">
            <a:off x="8739872" y="2264667"/>
            <a:ext cx="885081" cy="1118679"/>
            <a:chOff x="1750225" y="238125"/>
            <a:chExt cx="3968975" cy="5016500"/>
          </a:xfrm>
        </p:grpSpPr>
        <p:sp>
          <p:nvSpPr>
            <p:cNvPr id="85" name="Google Shape;85;p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8671453" y="2999631"/>
            <a:ext cx="490818" cy="1038273"/>
            <a:chOff x="2623975" y="233075"/>
            <a:chExt cx="2361975" cy="4996500"/>
          </a:xfrm>
        </p:grpSpPr>
        <p:sp>
          <p:nvSpPr>
            <p:cNvPr id="104" name="Google Shape;104;p3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 rot="2700000">
            <a:off x="115442" y="3508754"/>
            <a:ext cx="321147" cy="86458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rot="6472548">
            <a:off x="257409" y="2767448"/>
            <a:ext cx="321241" cy="86483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rot="10489743">
            <a:off x="145387" y="4321829"/>
            <a:ext cx="234812" cy="251147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 rot="-7977528">
            <a:off x="8376907" y="125711"/>
            <a:ext cx="856175" cy="1152823"/>
            <a:chOff x="2261690" y="-20305"/>
            <a:chExt cx="4146835" cy="5583630"/>
          </a:xfrm>
        </p:grpSpPr>
        <p:sp>
          <p:nvSpPr>
            <p:cNvPr id="110" name="Google Shape;110;p3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489743">
            <a:off x="99012" y="2198504"/>
            <a:ext cx="234812" cy="251147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&amp; description 2">
  <p:cSld name="SECTION_TITLE_AND_DESCRIPTION_1">
    <p:bg>
      <p:bgPr>
        <a:solidFill>
          <a:schemeClr val="lt2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1"/>
          <p:cNvSpPr txBox="1"/>
          <p:nvPr>
            <p:ph type="title"/>
          </p:nvPr>
        </p:nvSpPr>
        <p:spPr>
          <a:xfrm>
            <a:off x="658350" y="0"/>
            <a:ext cx="52527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0" name="Google Shape;1170;p21"/>
          <p:cNvSpPr txBox="1"/>
          <p:nvPr>
            <p:ph idx="1" type="subTitle"/>
          </p:nvPr>
        </p:nvSpPr>
        <p:spPr>
          <a:xfrm>
            <a:off x="720000" y="1965150"/>
            <a:ext cx="34038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71" name="Google Shape;1171;p21"/>
          <p:cNvGrpSpPr/>
          <p:nvPr/>
        </p:nvGrpSpPr>
        <p:grpSpPr>
          <a:xfrm>
            <a:off x="-121040" y="-183394"/>
            <a:ext cx="885081" cy="1118679"/>
            <a:chOff x="1750225" y="238125"/>
            <a:chExt cx="3968975" cy="5016500"/>
          </a:xfrm>
        </p:grpSpPr>
        <p:sp>
          <p:nvSpPr>
            <p:cNvPr id="1172" name="Google Shape;1172;p2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0" name="Google Shape;1190;p21"/>
          <p:cNvGrpSpPr/>
          <p:nvPr/>
        </p:nvGrpSpPr>
        <p:grpSpPr>
          <a:xfrm rot="-5400000">
            <a:off x="8298464" y="2079883"/>
            <a:ext cx="1484749" cy="1203597"/>
            <a:chOff x="379847" y="359250"/>
            <a:chExt cx="6110078" cy="4953075"/>
          </a:xfrm>
        </p:grpSpPr>
        <p:sp>
          <p:nvSpPr>
            <p:cNvPr id="1191" name="Google Shape;1191;p21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1"/>
            <p:cNvSpPr/>
            <p:nvPr/>
          </p:nvSpPr>
          <p:spPr>
            <a:xfrm rot="1208738">
              <a:off x="532112" y="1575439"/>
              <a:ext cx="961304" cy="1054977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1"/>
            <p:cNvSpPr/>
            <p:nvPr/>
          </p:nvSpPr>
          <p:spPr>
            <a:xfrm rot="980288">
              <a:off x="2732364" y="1976713"/>
              <a:ext cx="1321775" cy="355843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21"/>
          <p:cNvGrpSpPr/>
          <p:nvPr/>
        </p:nvGrpSpPr>
        <p:grpSpPr>
          <a:xfrm flipH="1" rot="5400000">
            <a:off x="3885231" y="3861505"/>
            <a:ext cx="885081" cy="1118679"/>
            <a:chOff x="1750225" y="238125"/>
            <a:chExt cx="3968975" cy="5016500"/>
          </a:xfrm>
        </p:grpSpPr>
        <p:sp>
          <p:nvSpPr>
            <p:cNvPr id="1201" name="Google Shape;1201;p2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21"/>
          <p:cNvGrpSpPr/>
          <p:nvPr/>
        </p:nvGrpSpPr>
        <p:grpSpPr>
          <a:xfrm rot="5400000">
            <a:off x="3314015" y="4024532"/>
            <a:ext cx="490818" cy="1038273"/>
            <a:chOff x="2623975" y="233075"/>
            <a:chExt cx="2361975" cy="4996500"/>
          </a:xfrm>
        </p:grpSpPr>
        <p:sp>
          <p:nvSpPr>
            <p:cNvPr id="1220" name="Google Shape;1220;p21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2" name="Google Shape;1222;p21"/>
          <p:cNvGrpSpPr/>
          <p:nvPr/>
        </p:nvGrpSpPr>
        <p:grpSpPr>
          <a:xfrm rot="-5400000">
            <a:off x="8317416" y="-76833"/>
            <a:ext cx="1446828" cy="1233687"/>
            <a:chOff x="677150" y="235425"/>
            <a:chExt cx="5954025" cy="5076900"/>
          </a:xfrm>
        </p:grpSpPr>
        <p:sp>
          <p:nvSpPr>
            <p:cNvPr id="1223" name="Google Shape;1223;p21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3" name="Google Shape;1233;p21"/>
          <p:cNvGrpSpPr/>
          <p:nvPr/>
        </p:nvGrpSpPr>
        <p:grpSpPr>
          <a:xfrm>
            <a:off x="7406467" y="4646894"/>
            <a:ext cx="1446828" cy="1203597"/>
            <a:chOff x="677150" y="359250"/>
            <a:chExt cx="5954025" cy="4953075"/>
          </a:xfrm>
        </p:grpSpPr>
        <p:sp>
          <p:nvSpPr>
            <p:cNvPr id="1234" name="Google Shape;1234;p21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 rot="1769386">
              <a:off x="3076921" y="756272"/>
              <a:ext cx="961387" cy="1055068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s 3">
  <p:cSld name="TITLE_AND_TWO_COLUMNS_2_1">
    <p:bg>
      <p:bgPr>
        <a:solidFill>
          <a:schemeClr val="accent5"/>
        </a:solidFill>
      </p:bgPr>
    </p:bg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22"/>
          <p:cNvSpPr/>
          <p:nvPr/>
        </p:nvSpPr>
        <p:spPr>
          <a:xfrm>
            <a:off x="3466363" y="-370554"/>
            <a:ext cx="5889900" cy="588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6" name="Google Shape;1246;p22"/>
          <p:cNvGrpSpPr/>
          <p:nvPr/>
        </p:nvGrpSpPr>
        <p:grpSpPr>
          <a:xfrm rot="-7977528">
            <a:off x="8143857" y="3976873"/>
            <a:ext cx="856175" cy="1152823"/>
            <a:chOff x="2261690" y="-20305"/>
            <a:chExt cx="4146835" cy="5583630"/>
          </a:xfrm>
        </p:grpSpPr>
        <p:sp>
          <p:nvSpPr>
            <p:cNvPr id="1247" name="Google Shape;1247;p22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p22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1250" name="Google Shape;1250;p22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8" name="Google Shape;1268;p22"/>
          <p:cNvGrpSpPr/>
          <p:nvPr/>
        </p:nvGrpSpPr>
        <p:grpSpPr>
          <a:xfrm rot="-5400000">
            <a:off x="-285435" y="-273719"/>
            <a:ext cx="490818" cy="1038273"/>
            <a:chOff x="2623975" y="233075"/>
            <a:chExt cx="2361975" cy="4996500"/>
          </a:xfrm>
        </p:grpSpPr>
        <p:sp>
          <p:nvSpPr>
            <p:cNvPr id="1269" name="Google Shape;1269;p22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1" name="Google Shape;1271;p22"/>
          <p:cNvGrpSpPr/>
          <p:nvPr/>
        </p:nvGrpSpPr>
        <p:grpSpPr>
          <a:xfrm rot="2700000">
            <a:off x="-158716" y="3555122"/>
            <a:ext cx="856218" cy="1152881"/>
            <a:chOff x="2261690" y="-20305"/>
            <a:chExt cx="4146835" cy="5583630"/>
          </a:xfrm>
        </p:grpSpPr>
        <p:sp>
          <p:nvSpPr>
            <p:cNvPr id="1272" name="Google Shape;1272;p22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22"/>
          <p:cNvGrpSpPr/>
          <p:nvPr/>
        </p:nvGrpSpPr>
        <p:grpSpPr>
          <a:xfrm flipH="1" rot="5400000">
            <a:off x="981450" y="3993938"/>
            <a:ext cx="885081" cy="1118680"/>
            <a:chOff x="1750225" y="238125"/>
            <a:chExt cx="3968975" cy="5016500"/>
          </a:xfrm>
        </p:grpSpPr>
        <p:sp>
          <p:nvSpPr>
            <p:cNvPr id="1275" name="Google Shape;1275;p22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22"/>
          <p:cNvGrpSpPr/>
          <p:nvPr/>
        </p:nvGrpSpPr>
        <p:grpSpPr>
          <a:xfrm rot="-5400000">
            <a:off x="6303440" y="4084355"/>
            <a:ext cx="490818" cy="1038273"/>
            <a:chOff x="2623975" y="233075"/>
            <a:chExt cx="2361975" cy="4996500"/>
          </a:xfrm>
        </p:grpSpPr>
        <p:sp>
          <p:nvSpPr>
            <p:cNvPr id="1294" name="Google Shape;1294;p22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6" name="Google Shape;1296;p22"/>
          <p:cNvGrpSpPr/>
          <p:nvPr/>
        </p:nvGrpSpPr>
        <p:grpSpPr>
          <a:xfrm rot="3074888">
            <a:off x="2834858" y="4048852"/>
            <a:ext cx="966054" cy="682179"/>
            <a:chOff x="827225" y="2386825"/>
            <a:chExt cx="3975675" cy="2807425"/>
          </a:xfrm>
        </p:grpSpPr>
        <p:sp>
          <p:nvSpPr>
            <p:cNvPr id="1297" name="Google Shape;1297;p22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1231662" y="3892952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3" name="Google Shape;1303;p22"/>
          <p:cNvSpPr txBox="1"/>
          <p:nvPr>
            <p:ph type="title"/>
          </p:nvPr>
        </p:nvSpPr>
        <p:spPr>
          <a:xfrm>
            <a:off x="590100" y="329250"/>
            <a:ext cx="3552600" cy="3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4" name="Google Shape;1304;p22"/>
          <p:cNvSpPr txBox="1"/>
          <p:nvPr>
            <p:ph idx="1" type="subTitle"/>
          </p:nvPr>
        </p:nvSpPr>
        <p:spPr>
          <a:xfrm>
            <a:off x="5717525" y="2917320"/>
            <a:ext cx="2487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5" name="Google Shape;1305;p22"/>
          <p:cNvSpPr txBox="1"/>
          <p:nvPr>
            <p:ph idx="2" type="subTitle"/>
          </p:nvPr>
        </p:nvSpPr>
        <p:spPr>
          <a:xfrm>
            <a:off x="5717525" y="1576604"/>
            <a:ext cx="2487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6" name="Google Shape;1306;p22"/>
          <p:cNvSpPr txBox="1"/>
          <p:nvPr>
            <p:ph idx="3" type="subTitle"/>
          </p:nvPr>
        </p:nvSpPr>
        <p:spPr>
          <a:xfrm>
            <a:off x="5717525" y="1255701"/>
            <a:ext cx="1495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07" name="Google Shape;1307;p22"/>
          <p:cNvSpPr txBox="1"/>
          <p:nvPr>
            <p:ph idx="4" type="subTitle"/>
          </p:nvPr>
        </p:nvSpPr>
        <p:spPr>
          <a:xfrm>
            <a:off x="5717525" y="2597597"/>
            <a:ext cx="1495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big numbers &amp; subtitles 2">
  <p:cSld name="BIG_NUMBER_1_1">
    <p:bg>
      <p:bgPr>
        <a:solidFill>
          <a:schemeClr val="lt2"/>
        </a:solidFill>
      </p:bgPr>
    </p:bg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23"/>
          <p:cNvSpPr txBox="1"/>
          <p:nvPr>
            <p:ph type="title"/>
          </p:nvPr>
        </p:nvSpPr>
        <p:spPr>
          <a:xfrm>
            <a:off x="1272296" y="563635"/>
            <a:ext cx="3830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b="1" sz="45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310" name="Google Shape;13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1" name="Google Shape;1311;p23"/>
          <p:cNvSpPr txBox="1"/>
          <p:nvPr>
            <p:ph idx="1" type="subTitle"/>
          </p:nvPr>
        </p:nvSpPr>
        <p:spPr>
          <a:xfrm>
            <a:off x="1272296" y="1323450"/>
            <a:ext cx="3480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2" name="Google Shape;1312;p23"/>
          <p:cNvSpPr txBox="1"/>
          <p:nvPr>
            <p:ph idx="2" type="title"/>
          </p:nvPr>
        </p:nvSpPr>
        <p:spPr>
          <a:xfrm>
            <a:off x="1272296" y="1863460"/>
            <a:ext cx="3830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b="1" sz="45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313" name="Google Shape;1313;p23"/>
          <p:cNvSpPr txBox="1"/>
          <p:nvPr>
            <p:ph idx="3" type="subTitle"/>
          </p:nvPr>
        </p:nvSpPr>
        <p:spPr>
          <a:xfrm>
            <a:off x="1272296" y="2622899"/>
            <a:ext cx="34806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4" name="Google Shape;1314;p23"/>
          <p:cNvSpPr txBox="1"/>
          <p:nvPr>
            <p:ph idx="4" type="title"/>
          </p:nvPr>
        </p:nvSpPr>
        <p:spPr>
          <a:xfrm>
            <a:off x="1272296" y="3164110"/>
            <a:ext cx="3830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b="1" sz="45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315" name="Google Shape;1315;p23"/>
          <p:cNvSpPr txBox="1"/>
          <p:nvPr>
            <p:ph idx="5" type="subTitle"/>
          </p:nvPr>
        </p:nvSpPr>
        <p:spPr>
          <a:xfrm>
            <a:off x="1272296" y="3934825"/>
            <a:ext cx="34806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16" name="Google Shape;1316;p23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1317" name="Google Shape;1317;p2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5" name="Google Shape;1335;p23"/>
          <p:cNvGrpSpPr/>
          <p:nvPr/>
        </p:nvGrpSpPr>
        <p:grpSpPr>
          <a:xfrm flipH="1" rot="10800000">
            <a:off x="161056" y="-654883"/>
            <a:ext cx="885081" cy="1118679"/>
            <a:chOff x="1750225" y="238125"/>
            <a:chExt cx="3968975" cy="5016500"/>
          </a:xfrm>
        </p:grpSpPr>
        <p:sp>
          <p:nvSpPr>
            <p:cNvPr id="1336" name="Google Shape;1336;p2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 rot="-5400000">
            <a:off x="-244425" y="1858351"/>
            <a:ext cx="490818" cy="1038273"/>
            <a:chOff x="2623975" y="233075"/>
            <a:chExt cx="2361975" cy="4996500"/>
          </a:xfrm>
        </p:grpSpPr>
        <p:sp>
          <p:nvSpPr>
            <p:cNvPr id="1355" name="Google Shape;1355;p23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7" name="Google Shape;1357;p23"/>
          <p:cNvGrpSpPr/>
          <p:nvPr/>
        </p:nvGrpSpPr>
        <p:grpSpPr>
          <a:xfrm rot="2700000">
            <a:off x="8470859" y="-176453"/>
            <a:ext cx="856218" cy="1152881"/>
            <a:chOff x="2261690" y="-20305"/>
            <a:chExt cx="4146835" cy="5583630"/>
          </a:xfrm>
        </p:grpSpPr>
        <p:sp>
          <p:nvSpPr>
            <p:cNvPr id="1358" name="Google Shape;1358;p23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0" name="Google Shape;1360;p23"/>
          <p:cNvGrpSpPr/>
          <p:nvPr/>
        </p:nvGrpSpPr>
        <p:grpSpPr>
          <a:xfrm rot="1735032">
            <a:off x="-338389" y="3822723"/>
            <a:ext cx="1661273" cy="1408254"/>
            <a:chOff x="827225" y="-133138"/>
            <a:chExt cx="6836597" cy="5795356"/>
          </a:xfrm>
        </p:grpSpPr>
        <p:sp>
          <p:nvSpPr>
            <p:cNvPr id="1361" name="Google Shape;1361;p23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6332547" y="2214724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2054670" y="-133138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 rot="-1659556">
              <a:off x="4154636" y="4453890"/>
              <a:ext cx="966324" cy="1043672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1921574" y="3813721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four columns 2">
  <p:cSld name="TITLE_AND_TWO_COLUMNS_1_2_1_1">
    <p:bg>
      <p:bgPr>
        <a:solidFill>
          <a:schemeClr val="accent6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24"/>
          <p:cNvSpPr txBox="1"/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3" name="Google Shape;1373;p24"/>
          <p:cNvSpPr txBox="1"/>
          <p:nvPr>
            <p:ph idx="1" type="subTitle"/>
          </p:nvPr>
        </p:nvSpPr>
        <p:spPr>
          <a:xfrm>
            <a:off x="2738308" y="3626169"/>
            <a:ext cx="1728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4" name="Google Shape;1374;p24"/>
          <p:cNvSpPr txBox="1"/>
          <p:nvPr>
            <p:ph idx="2" type="subTitle"/>
          </p:nvPr>
        </p:nvSpPr>
        <p:spPr>
          <a:xfrm>
            <a:off x="730075" y="3626169"/>
            <a:ext cx="17475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24"/>
          <p:cNvSpPr txBox="1"/>
          <p:nvPr>
            <p:ph idx="3" type="subTitle"/>
          </p:nvPr>
        </p:nvSpPr>
        <p:spPr>
          <a:xfrm>
            <a:off x="738438" y="3260375"/>
            <a:ext cx="1746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76" name="Google Shape;1376;p24"/>
          <p:cNvSpPr txBox="1"/>
          <p:nvPr>
            <p:ph idx="4" type="subTitle"/>
          </p:nvPr>
        </p:nvSpPr>
        <p:spPr>
          <a:xfrm>
            <a:off x="2729308" y="3260375"/>
            <a:ext cx="1746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77" name="Google Shape;1377;p24"/>
          <p:cNvSpPr txBox="1"/>
          <p:nvPr>
            <p:ph idx="5" type="subTitle"/>
          </p:nvPr>
        </p:nvSpPr>
        <p:spPr>
          <a:xfrm>
            <a:off x="4713975" y="3626169"/>
            <a:ext cx="1728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8" name="Google Shape;1378;p24"/>
          <p:cNvSpPr txBox="1"/>
          <p:nvPr>
            <p:ph idx="6" type="subTitle"/>
          </p:nvPr>
        </p:nvSpPr>
        <p:spPr>
          <a:xfrm>
            <a:off x="4704963" y="3260375"/>
            <a:ext cx="1746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79" name="Google Shape;1379;p24"/>
          <p:cNvSpPr txBox="1"/>
          <p:nvPr>
            <p:ph idx="7" type="subTitle"/>
          </p:nvPr>
        </p:nvSpPr>
        <p:spPr>
          <a:xfrm>
            <a:off x="6659669" y="3626169"/>
            <a:ext cx="1728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0" name="Google Shape;1380;p24"/>
          <p:cNvSpPr txBox="1"/>
          <p:nvPr>
            <p:ph idx="8" type="subTitle"/>
          </p:nvPr>
        </p:nvSpPr>
        <p:spPr>
          <a:xfrm>
            <a:off x="6650669" y="3260375"/>
            <a:ext cx="1746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381" name="Google Shape;1381;p24"/>
          <p:cNvGrpSpPr/>
          <p:nvPr/>
        </p:nvGrpSpPr>
        <p:grpSpPr>
          <a:xfrm rot="5400000">
            <a:off x="8386065" y="2817582"/>
            <a:ext cx="490818" cy="1038273"/>
            <a:chOff x="2623975" y="233075"/>
            <a:chExt cx="2361975" cy="4996500"/>
          </a:xfrm>
        </p:grpSpPr>
        <p:sp>
          <p:nvSpPr>
            <p:cNvPr id="1382" name="Google Shape;1382;p24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4" name="Google Shape;1384;p24"/>
          <p:cNvGrpSpPr/>
          <p:nvPr/>
        </p:nvGrpSpPr>
        <p:grpSpPr>
          <a:xfrm rot="-5400000">
            <a:off x="8594025" y="617080"/>
            <a:ext cx="885081" cy="1118679"/>
            <a:chOff x="1750225" y="238125"/>
            <a:chExt cx="3968975" cy="5016500"/>
          </a:xfrm>
        </p:grpSpPr>
        <p:sp>
          <p:nvSpPr>
            <p:cNvPr id="1385" name="Google Shape;1385;p2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3" name="Google Shape;1403;p24"/>
          <p:cNvGrpSpPr/>
          <p:nvPr/>
        </p:nvGrpSpPr>
        <p:grpSpPr>
          <a:xfrm rot="-3122536">
            <a:off x="8454742" y="3171314"/>
            <a:ext cx="817381" cy="1092811"/>
            <a:chOff x="2261690" y="-20305"/>
            <a:chExt cx="3958700" cy="5292649"/>
          </a:xfrm>
        </p:grpSpPr>
        <p:sp>
          <p:nvSpPr>
            <p:cNvPr id="1404" name="Google Shape;1404;p24"/>
            <p:cNvSpPr/>
            <p:nvPr/>
          </p:nvSpPr>
          <p:spPr>
            <a:xfrm>
              <a:off x="2689006" y="1787219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6" name="Google Shape;1406;p24"/>
          <p:cNvGrpSpPr/>
          <p:nvPr/>
        </p:nvGrpSpPr>
        <p:grpSpPr>
          <a:xfrm rot="-3168568">
            <a:off x="8263532" y="151885"/>
            <a:ext cx="1410498" cy="1385688"/>
            <a:chOff x="827225" y="-507612"/>
            <a:chExt cx="5803950" cy="5701862"/>
          </a:xfrm>
        </p:grpSpPr>
        <p:sp>
          <p:nvSpPr>
            <p:cNvPr id="1407" name="Google Shape;1407;p24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4636457" y="-507612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3508968" y="1449123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5" name="Google Shape;1415;p24"/>
          <p:cNvGrpSpPr/>
          <p:nvPr/>
        </p:nvGrpSpPr>
        <p:grpSpPr>
          <a:xfrm rot="5400000">
            <a:off x="211577" y="-162693"/>
            <a:ext cx="490818" cy="1038273"/>
            <a:chOff x="2623975" y="233075"/>
            <a:chExt cx="2361975" cy="4996500"/>
          </a:xfrm>
        </p:grpSpPr>
        <p:sp>
          <p:nvSpPr>
            <p:cNvPr id="1416" name="Google Shape;1416;p24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8" name="Google Shape;1418;p24"/>
          <p:cNvGrpSpPr/>
          <p:nvPr/>
        </p:nvGrpSpPr>
        <p:grpSpPr>
          <a:xfrm flipH="1" rot="10800000">
            <a:off x="-217263" y="3927357"/>
            <a:ext cx="885081" cy="1118679"/>
            <a:chOff x="1750225" y="238125"/>
            <a:chExt cx="3968975" cy="5016500"/>
          </a:xfrm>
        </p:grpSpPr>
        <p:sp>
          <p:nvSpPr>
            <p:cNvPr id="1419" name="Google Shape;1419;p2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Google Shape;1437;p24"/>
          <p:cNvGrpSpPr/>
          <p:nvPr/>
        </p:nvGrpSpPr>
        <p:grpSpPr>
          <a:xfrm rot="2700000">
            <a:off x="-97116" y="752372"/>
            <a:ext cx="856218" cy="1152881"/>
            <a:chOff x="2261690" y="-20305"/>
            <a:chExt cx="4146835" cy="5583630"/>
          </a:xfrm>
        </p:grpSpPr>
        <p:sp>
          <p:nvSpPr>
            <p:cNvPr id="1438" name="Google Shape;1438;p24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Google Shape;1440;p24"/>
          <p:cNvGrpSpPr/>
          <p:nvPr/>
        </p:nvGrpSpPr>
        <p:grpSpPr>
          <a:xfrm rot="2078309">
            <a:off x="3328277" y="4211012"/>
            <a:ext cx="2635217" cy="1886751"/>
            <a:chOff x="-65037" y="-554534"/>
            <a:chExt cx="10846112" cy="7765549"/>
          </a:xfrm>
        </p:grpSpPr>
        <p:sp>
          <p:nvSpPr>
            <p:cNvPr id="1441" name="Google Shape;1441;p24"/>
            <p:cNvSpPr/>
            <p:nvPr/>
          </p:nvSpPr>
          <p:spPr>
            <a:xfrm rot="-703138">
              <a:off x="1686039" y="4544175"/>
              <a:ext cx="1331199" cy="35485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4"/>
            <p:cNvSpPr/>
            <p:nvPr/>
          </p:nvSpPr>
          <p:spPr>
            <a:xfrm rot="8493189">
              <a:off x="4341972" y="2759720"/>
              <a:ext cx="961343" cy="105502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4"/>
            <p:cNvSpPr/>
            <p:nvPr/>
          </p:nvSpPr>
          <p:spPr>
            <a:xfrm rot="-5560946">
              <a:off x="6951457" y="528130"/>
              <a:ext cx="1321794" cy="355848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4"/>
            <p:cNvSpPr/>
            <p:nvPr/>
          </p:nvSpPr>
          <p:spPr>
            <a:xfrm rot="-1544089">
              <a:off x="113626" y="6009296"/>
              <a:ext cx="966336" cy="1043684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9814725" y="-554534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TITLE_2">
    <p:bg>
      <p:bgPr>
        <a:solidFill>
          <a:schemeClr val="lt2"/>
        </a:solidFill>
      </p:bgPr>
    </p:bg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5"/>
          <p:cNvSpPr txBox="1"/>
          <p:nvPr>
            <p:ph type="ctrTitle"/>
          </p:nvPr>
        </p:nvSpPr>
        <p:spPr>
          <a:xfrm>
            <a:off x="720000" y="575900"/>
            <a:ext cx="46044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8" name="Google Shape;1448;p25"/>
          <p:cNvSpPr txBox="1"/>
          <p:nvPr>
            <p:ph idx="1" type="subTitle"/>
          </p:nvPr>
        </p:nvSpPr>
        <p:spPr>
          <a:xfrm>
            <a:off x="748428" y="2404278"/>
            <a:ext cx="77040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9" name="Google Shape;1449;p25"/>
          <p:cNvSpPr txBox="1"/>
          <p:nvPr/>
        </p:nvSpPr>
        <p:spPr>
          <a:xfrm>
            <a:off x="743886" y="3772152"/>
            <a:ext cx="385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Stories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0" name="Google Shape;1450;p25"/>
          <p:cNvGrpSpPr/>
          <p:nvPr/>
        </p:nvGrpSpPr>
        <p:grpSpPr>
          <a:xfrm rot="-7977528">
            <a:off x="7119143" y="3860986"/>
            <a:ext cx="856175" cy="1152823"/>
            <a:chOff x="2261690" y="-20305"/>
            <a:chExt cx="4146835" cy="5583630"/>
          </a:xfrm>
        </p:grpSpPr>
        <p:sp>
          <p:nvSpPr>
            <p:cNvPr id="1451" name="Google Shape;1451;p25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25"/>
          <p:cNvGrpSpPr/>
          <p:nvPr/>
        </p:nvGrpSpPr>
        <p:grpSpPr>
          <a:xfrm flipH="1" rot="5400000">
            <a:off x="6858260" y="-72345"/>
            <a:ext cx="885081" cy="1118679"/>
            <a:chOff x="1750225" y="238125"/>
            <a:chExt cx="3968975" cy="5016500"/>
          </a:xfrm>
        </p:grpSpPr>
        <p:sp>
          <p:nvSpPr>
            <p:cNvPr id="1454" name="Google Shape;1454;p2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2" name="Google Shape;1472;p25"/>
          <p:cNvGrpSpPr/>
          <p:nvPr/>
        </p:nvGrpSpPr>
        <p:grpSpPr>
          <a:xfrm>
            <a:off x="8653190" y="829631"/>
            <a:ext cx="490818" cy="1038273"/>
            <a:chOff x="2623975" y="233075"/>
            <a:chExt cx="2361975" cy="4996500"/>
          </a:xfrm>
        </p:grpSpPr>
        <p:sp>
          <p:nvSpPr>
            <p:cNvPr id="1473" name="Google Shape;1473;p25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5" name="Google Shape;1475;p25"/>
          <p:cNvGrpSpPr/>
          <p:nvPr/>
        </p:nvGrpSpPr>
        <p:grpSpPr>
          <a:xfrm rot="-2460818">
            <a:off x="-280566" y="1713926"/>
            <a:ext cx="856237" cy="1152907"/>
            <a:chOff x="2261690" y="-20305"/>
            <a:chExt cx="4146835" cy="5583630"/>
          </a:xfrm>
        </p:grpSpPr>
        <p:sp>
          <p:nvSpPr>
            <p:cNvPr id="1476" name="Google Shape;1476;p25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8" name="Google Shape;1478;p25"/>
          <p:cNvGrpSpPr/>
          <p:nvPr/>
        </p:nvGrpSpPr>
        <p:grpSpPr>
          <a:xfrm rot="-5400000">
            <a:off x="7181287" y="3254521"/>
            <a:ext cx="843319" cy="2613212"/>
            <a:chOff x="-1618579" y="7331734"/>
            <a:chExt cx="3470450" cy="10753958"/>
          </a:xfrm>
        </p:grpSpPr>
        <p:sp>
          <p:nvSpPr>
            <p:cNvPr id="1479" name="Google Shape;1479;p25"/>
            <p:cNvSpPr/>
            <p:nvPr/>
          </p:nvSpPr>
          <p:spPr>
            <a:xfrm>
              <a:off x="-1615998" y="17030692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-1618579" y="14168513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885521" y="16649038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-1618529" y="7331734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25"/>
          <p:cNvGrpSpPr/>
          <p:nvPr/>
        </p:nvGrpSpPr>
        <p:grpSpPr>
          <a:xfrm flipH="1" rot="-5400000">
            <a:off x="272656" y="-269468"/>
            <a:ext cx="885081" cy="1118679"/>
            <a:chOff x="1750225" y="238125"/>
            <a:chExt cx="3968975" cy="5016500"/>
          </a:xfrm>
        </p:grpSpPr>
        <p:sp>
          <p:nvSpPr>
            <p:cNvPr id="1484" name="Google Shape;1484;p2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2" name="Google Shape;1502;p25"/>
          <p:cNvGrpSpPr/>
          <p:nvPr/>
        </p:nvGrpSpPr>
        <p:grpSpPr>
          <a:xfrm rot="5400000">
            <a:off x="-292298" y="3681632"/>
            <a:ext cx="490818" cy="1038273"/>
            <a:chOff x="2623975" y="233075"/>
            <a:chExt cx="2361975" cy="4996500"/>
          </a:xfrm>
        </p:grpSpPr>
        <p:sp>
          <p:nvSpPr>
            <p:cNvPr id="1503" name="Google Shape;1503;p25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TWO_COLUMNS_2_2_1">
    <p:bg>
      <p:bgPr>
        <a:solidFill>
          <a:schemeClr val="accent5"/>
        </a:solidFill>
      </p:bgPr>
    </p:bg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6"/>
          <p:cNvSpPr txBox="1"/>
          <p:nvPr>
            <p:ph type="title"/>
          </p:nvPr>
        </p:nvSpPr>
        <p:spPr>
          <a:xfrm>
            <a:off x="713225" y="329250"/>
            <a:ext cx="7679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7" name="Google Shape;1507;p26"/>
          <p:cNvSpPr txBox="1"/>
          <p:nvPr>
            <p:ph idx="1" type="subTitle"/>
          </p:nvPr>
        </p:nvSpPr>
        <p:spPr>
          <a:xfrm>
            <a:off x="713225" y="1090813"/>
            <a:ext cx="7679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hree columns  2">
  <p:cSld name="TITLE_AND_TWO_COLUMNS_1_3">
    <p:bg>
      <p:bgPr>
        <a:solidFill>
          <a:schemeClr val="lt2"/>
        </a:solidFill>
      </p:bgPr>
    </p:bg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29"/>
          <p:cNvSpPr txBox="1"/>
          <p:nvPr>
            <p:ph type="title"/>
          </p:nvPr>
        </p:nvSpPr>
        <p:spPr>
          <a:xfrm>
            <a:off x="720000" y="330500"/>
            <a:ext cx="29874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4" name="Google Shape;1514;p29"/>
          <p:cNvSpPr txBox="1"/>
          <p:nvPr>
            <p:ph idx="1" type="subTitle"/>
          </p:nvPr>
        </p:nvSpPr>
        <p:spPr>
          <a:xfrm>
            <a:off x="5943600" y="2064571"/>
            <a:ext cx="2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5" name="Google Shape;1515;p29"/>
          <p:cNvSpPr txBox="1"/>
          <p:nvPr>
            <p:ph idx="2" type="subTitle"/>
          </p:nvPr>
        </p:nvSpPr>
        <p:spPr>
          <a:xfrm>
            <a:off x="5943600" y="673078"/>
            <a:ext cx="2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6" name="Google Shape;1516;p29"/>
          <p:cNvSpPr txBox="1"/>
          <p:nvPr>
            <p:ph idx="3" type="subTitle"/>
          </p:nvPr>
        </p:nvSpPr>
        <p:spPr>
          <a:xfrm>
            <a:off x="4778548" y="673078"/>
            <a:ext cx="1195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17" name="Google Shape;1517;p29"/>
          <p:cNvSpPr txBox="1"/>
          <p:nvPr>
            <p:ph idx="4" type="subTitle"/>
          </p:nvPr>
        </p:nvSpPr>
        <p:spPr>
          <a:xfrm>
            <a:off x="4778548" y="2064571"/>
            <a:ext cx="1195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18" name="Google Shape;1518;p29"/>
          <p:cNvSpPr txBox="1"/>
          <p:nvPr>
            <p:ph idx="5" type="subTitle"/>
          </p:nvPr>
        </p:nvSpPr>
        <p:spPr>
          <a:xfrm>
            <a:off x="5943600" y="3658771"/>
            <a:ext cx="2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9" name="Google Shape;1519;p29"/>
          <p:cNvSpPr txBox="1"/>
          <p:nvPr>
            <p:ph idx="6" type="subTitle"/>
          </p:nvPr>
        </p:nvSpPr>
        <p:spPr>
          <a:xfrm>
            <a:off x="4778548" y="3658771"/>
            <a:ext cx="1195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&amp; description 3">
  <p:cSld name="SECTION_TITLE_AND_DESCRIPTION_2">
    <p:bg>
      <p:bgPr>
        <a:solidFill>
          <a:schemeClr val="lt2"/>
        </a:soli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30"/>
          <p:cNvSpPr txBox="1"/>
          <p:nvPr>
            <p:ph type="title"/>
          </p:nvPr>
        </p:nvSpPr>
        <p:spPr>
          <a:xfrm>
            <a:off x="720000" y="540001"/>
            <a:ext cx="77040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2" name="Google Shape;1522;p30"/>
          <p:cNvSpPr txBox="1"/>
          <p:nvPr>
            <p:ph idx="1" type="subTitle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6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720000" y="540000"/>
            <a:ext cx="77040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idx="1" type="subTitle"/>
          </p:nvPr>
        </p:nvSpPr>
        <p:spPr>
          <a:xfrm>
            <a:off x="2179500" y="2190900"/>
            <a:ext cx="47850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 rot="-7977528">
            <a:off x="505357" y="2816272"/>
            <a:ext cx="856175" cy="1152823"/>
            <a:chOff x="2261690" y="-20305"/>
            <a:chExt cx="4146835" cy="5583630"/>
          </a:xfrm>
        </p:grpSpPr>
        <p:sp>
          <p:nvSpPr>
            <p:cNvPr id="117" name="Google Shape;117;p4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4"/>
          <p:cNvGrpSpPr/>
          <p:nvPr/>
        </p:nvGrpSpPr>
        <p:grpSpPr>
          <a:xfrm flipH="1" rot="10800000">
            <a:off x="-15019" y="4044155"/>
            <a:ext cx="885081" cy="1118679"/>
            <a:chOff x="1750225" y="238125"/>
            <a:chExt cx="3968975" cy="5016500"/>
          </a:xfrm>
        </p:grpSpPr>
        <p:sp>
          <p:nvSpPr>
            <p:cNvPr id="120" name="Google Shape;120;p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4"/>
          <p:cNvSpPr/>
          <p:nvPr/>
        </p:nvSpPr>
        <p:spPr>
          <a:xfrm rot="2700000">
            <a:off x="227692" y="2117454"/>
            <a:ext cx="321147" cy="86458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4"/>
          <p:cNvGrpSpPr/>
          <p:nvPr/>
        </p:nvGrpSpPr>
        <p:grpSpPr>
          <a:xfrm flipH="1" rot="-5400000">
            <a:off x="269206" y="35593"/>
            <a:ext cx="885081" cy="1118679"/>
            <a:chOff x="1750225" y="238125"/>
            <a:chExt cx="3968975" cy="5016500"/>
          </a:xfrm>
        </p:grpSpPr>
        <p:sp>
          <p:nvSpPr>
            <p:cNvPr id="140" name="Google Shape;140;p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4"/>
          <p:cNvGrpSpPr/>
          <p:nvPr/>
        </p:nvGrpSpPr>
        <p:grpSpPr>
          <a:xfrm rot="5400000">
            <a:off x="814252" y="182107"/>
            <a:ext cx="490818" cy="1038273"/>
            <a:chOff x="2623975" y="233075"/>
            <a:chExt cx="2361975" cy="4996500"/>
          </a:xfrm>
        </p:grpSpPr>
        <p:sp>
          <p:nvSpPr>
            <p:cNvPr id="159" name="Google Shape;159;p4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4"/>
          <p:cNvSpPr/>
          <p:nvPr/>
        </p:nvSpPr>
        <p:spPr>
          <a:xfrm rot="6472548">
            <a:off x="152334" y="1391198"/>
            <a:ext cx="321241" cy="86483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 rot="10489743">
            <a:off x="251412" y="2779904"/>
            <a:ext cx="234812" cy="251147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4"/>
          <p:cNvGrpSpPr/>
          <p:nvPr/>
        </p:nvGrpSpPr>
        <p:grpSpPr>
          <a:xfrm>
            <a:off x="8462635" y="1171656"/>
            <a:ext cx="885081" cy="1118680"/>
            <a:chOff x="1750225" y="238125"/>
            <a:chExt cx="3968975" cy="5016500"/>
          </a:xfrm>
        </p:grpSpPr>
        <p:sp>
          <p:nvSpPr>
            <p:cNvPr id="164" name="Google Shape;164;p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4"/>
          <p:cNvGrpSpPr/>
          <p:nvPr/>
        </p:nvGrpSpPr>
        <p:grpSpPr>
          <a:xfrm>
            <a:off x="8517640" y="342481"/>
            <a:ext cx="490818" cy="1038273"/>
            <a:chOff x="2623975" y="233075"/>
            <a:chExt cx="2361975" cy="4996500"/>
          </a:xfrm>
        </p:grpSpPr>
        <p:sp>
          <p:nvSpPr>
            <p:cNvPr id="183" name="Google Shape;183;p4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4"/>
          <p:cNvGrpSpPr/>
          <p:nvPr/>
        </p:nvGrpSpPr>
        <p:grpSpPr>
          <a:xfrm rot="-5400000">
            <a:off x="7464500" y="-223313"/>
            <a:ext cx="450494" cy="897137"/>
            <a:chOff x="4777291" y="1307505"/>
            <a:chExt cx="1853884" cy="3691920"/>
          </a:xfrm>
        </p:grpSpPr>
        <p:sp>
          <p:nvSpPr>
            <p:cNvPr id="186" name="Google Shape;186;p4"/>
            <p:cNvSpPr/>
            <p:nvPr/>
          </p:nvSpPr>
          <p:spPr>
            <a:xfrm>
              <a:off x="5299900" y="130750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777291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4"/>
          <p:cNvGrpSpPr/>
          <p:nvPr/>
        </p:nvGrpSpPr>
        <p:grpSpPr>
          <a:xfrm rot="2703565">
            <a:off x="8009403" y="2605114"/>
            <a:ext cx="848302" cy="1116558"/>
            <a:chOff x="2261690" y="-20305"/>
            <a:chExt cx="4146835" cy="5583630"/>
          </a:xfrm>
        </p:grpSpPr>
        <p:sp>
          <p:nvSpPr>
            <p:cNvPr id="189" name="Google Shape;189;p4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4"/>
          <p:cNvGrpSpPr/>
          <p:nvPr/>
        </p:nvGrpSpPr>
        <p:grpSpPr>
          <a:xfrm rot="-5400000">
            <a:off x="7635498" y="3764394"/>
            <a:ext cx="877232" cy="1919652"/>
            <a:chOff x="1192893" y="549005"/>
            <a:chExt cx="3610007" cy="7899803"/>
          </a:xfrm>
        </p:grpSpPr>
        <p:sp>
          <p:nvSpPr>
            <p:cNvPr id="192" name="Google Shape;192;p4"/>
            <p:cNvSpPr/>
            <p:nvPr/>
          </p:nvSpPr>
          <p:spPr>
            <a:xfrm>
              <a:off x="2078704" y="54900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896750" y="4581887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836550" y="7405108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lt2"/>
        </a:solidFill>
      </p:bgPr>
    </p:bg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">
    <p:bg>
      <p:bgPr>
        <a:solidFill>
          <a:schemeClr val="accent1"/>
        </a:solidFill>
      </p:bgPr>
    </p:bg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">
    <p:bg>
      <p:bgPr>
        <a:solidFill>
          <a:schemeClr val="accent2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4442275" y="3474388"/>
            <a:ext cx="37464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5"/>
          <p:cNvSpPr txBox="1"/>
          <p:nvPr>
            <p:ph idx="1" type="subTitle"/>
          </p:nvPr>
        </p:nvSpPr>
        <p:spPr>
          <a:xfrm>
            <a:off x="4442275" y="1160775"/>
            <a:ext cx="34641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9" name="Google Shape;199;p5"/>
          <p:cNvGrpSpPr/>
          <p:nvPr/>
        </p:nvGrpSpPr>
        <p:grpSpPr>
          <a:xfrm rot="-7977528">
            <a:off x="8151132" y="3957011"/>
            <a:ext cx="856175" cy="1152823"/>
            <a:chOff x="2261690" y="-20305"/>
            <a:chExt cx="4146835" cy="5583630"/>
          </a:xfrm>
        </p:grpSpPr>
        <p:sp>
          <p:nvSpPr>
            <p:cNvPr id="200" name="Google Shape;200;p5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rgbClr val="E0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5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203" name="Google Shape;203;p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5"/>
          <p:cNvGrpSpPr/>
          <p:nvPr/>
        </p:nvGrpSpPr>
        <p:grpSpPr>
          <a:xfrm rot="-5400000">
            <a:off x="8317541" y="2304154"/>
            <a:ext cx="1446828" cy="1233687"/>
            <a:chOff x="677150" y="235425"/>
            <a:chExt cx="5954025" cy="5076900"/>
          </a:xfrm>
        </p:grpSpPr>
        <p:sp>
          <p:nvSpPr>
            <p:cNvPr id="222" name="Google Shape;222;p5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5"/>
          <p:cNvGrpSpPr/>
          <p:nvPr/>
        </p:nvGrpSpPr>
        <p:grpSpPr>
          <a:xfrm>
            <a:off x="8582940" y="829631"/>
            <a:ext cx="490818" cy="1038273"/>
            <a:chOff x="2623975" y="233075"/>
            <a:chExt cx="2361975" cy="4996500"/>
          </a:xfrm>
        </p:grpSpPr>
        <p:sp>
          <p:nvSpPr>
            <p:cNvPr id="233" name="Google Shape;233;p5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5"/>
          <p:cNvGrpSpPr/>
          <p:nvPr/>
        </p:nvGrpSpPr>
        <p:grpSpPr>
          <a:xfrm rot="2700000">
            <a:off x="2664134" y="-261778"/>
            <a:ext cx="856218" cy="1152881"/>
            <a:chOff x="2261690" y="-20305"/>
            <a:chExt cx="4146835" cy="5583630"/>
          </a:xfrm>
        </p:grpSpPr>
        <p:sp>
          <p:nvSpPr>
            <p:cNvPr id="236" name="Google Shape;236;p5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5"/>
          <p:cNvGrpSpPr/>
          <p:nvPr/>
        </p:nvGrpSpPr>
        <p:grpSpPr>
          <a:xfrm rot="3074888">
            <a:off x="5246570" y="-560416"/>
            <a:ext cx="1446775" cy="1233641"/>
            <a:chOff x="677150" y="235425"/>
            <a:chExt cx="5954025" cy="5076900"/>
          </a:xfrm>
        </p:grpSpPr>
        <p:sp>
          <p:nvSpPr>
            <p:cNvPr id="239" name="Google Shape;239;p5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5"/>
          <p:cNvGrpSpPr/>
          <p:nvPr/>
        </p:nvGrpSpPr>
        <p:grpSpPr>
          <a:xfrm flipH="1" rot="10800000">
            <a:off x="1038281" y="3974080"/>
            <a:ext cx="885081" cy="1118679"/>
            <a:chOff x="1750225" y="238125"/>
            <a:chExt cx="3968975" cy="5016500"/>
          </a:xfrm>
        </p:grpSpPr>
        <p:sp>
          <p:nvSpPr>
            <p:cNvPr id="250" name="Google Shape;250;p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5"/>
          <p:cNvGrpSpPr/>
          <p:nvPr/>
        </p:nvGrpSpPr>
        <p:grpSpPr>
          <a:xfrm rot="5400000">
            <a:off x="2937415" y="3924507"/>
            <a:ext cx="490818" cy="1038273"/>
            <a:chOff x="2623975" y="233075"/>
            <a:chExt cx="2361975" cy="4996500"/>
          </a:xfrm>
        </p:grpSpPr>
        <p:sp>
          <p:nvSpPr>
            <p:cNvPr id="269" name="Google Shape;269;p5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1760973" y="2150856"/>
            <a:ext cx="885081" cy="1118680"/>
            <a:chOff x="1750225" y="238125"/>
            <a:chExt cx="3968975" cy="5016500"/>
          </a:xfrm>
        </p:grpSpPr>
        <p:sp>
          <p:nvSpPr>
            <p:cNvPr id="273" name="Google Shape;273;p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6"/>
          <p:cNvSpPr/>
          <p:nvPr/>
        </p:nvSpPr>
        <p:spPr>
          <a:xfrm rot="2700000">
            <a:off x="5833582" y="399147"/>
            <a:ext cx="721120" cy="719592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2337750" y="337500"/>
            <a:ext cx="4468500" cy="44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6"/>
          <p:cNvGrpSpPr/>
          <p:nvPr/>
        </p:nvGrpSpPr>
        <p:grpSpPr>
          <a:xfrm rot="-5400000">
            <a:off x="8238810" y="4044155"/>
            <a:ext cx="885081" cy="1118679"/>
            <a:chOff x="1750225" y="238125"/>
            <a:chExt cx="3968975" cy="5016500"/>
          </a:xfrm>
        </p:grpSpPr>
        <p:sp>
          <p:nvSpPr>
            <p:cNvPr id="294" name="Google Shape;294;p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6"/>
          <p:cNvGrpSpPr/>
          <p:nvPr/>
        </p:nvGrpSpPr>
        <p:grpSpPr>
          <a:xfrm>
            <a:off x="8505540" y="3238106"/>
            <a:ext cx="490818" cy="1038273"/>
            <a:chOff x="2623975" y="233075"/>
            <a:chExt cx="2361975" cy="4996500"/>
          </a:xfrm>
        </p:grpSpPr>
        <p:sp>
          <p:nvSpPr>
            <p:cNvPr id="313" name="Google Shape;313;p6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6"/>
          <p:cNvSpPr/>
          <p:nvPr/>
        </p:nvSpPr>
        <p:spPr>
          <a:xfrm rot="2700000">
            <a:off x="226592" y="2172454"/>
            <a:ext cx="321147" cy="86458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6"/>
          <p:cNvGrpSpPr/>
          <p:nvPr/>
        </p:nvGrpSpPr>
        <p:grpSpPr>
          <a:xfrm rot="-5400000">
            <a:off x="7423083" y="122454"/>
            <a:ext cx="1142028" cy="897137"/>
            <a:chOff x="1931471" y="1307505"/>
            <a:chExt cx="4699704" cy="3691920"/>
          </a:xfrm>
        </p:grpSpPr>
        <p:sp>
          <p:nvSpPr>
            <p:cNvPr id="317" name="Google Shape;317;p6"/>
            <p:cNvSpPr/>
            <p:nvPr/>
          </p:nvSpPr>
          <p:spPr>
            <a:xfrm>
              <a:off x="5299900" y="130750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777291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931471" y="396517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6"/>
          <p:cNvGrpSpPr/>
          <p:nvPr/>
        </p:nvGrpSpPr>
        <p:grpSpPr>
          <a:xfrm rot="2700000">
            <a:off x="108219" y="3173360"/>
            <a:ext cx="845662" cy="1138667"/>
            <a:chOff x="2261690" y="-20305"/>
            <a:chExt cx="4146835" cy="5583630"/>
          </a:xfrm>
        </p:grpSpPr>
        <p:sp>
          <p:nvSpPr>
            <p:cNvPr id="321" name="Google Shape;321;p6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>
            <a:off x="6360020" y="3520216"/>
            <a:ext cx="1321502" cy="2116337"/>
            <a:chOff x="1192893" y="-260396"/>
            <a:chExt cx="5438282" cy="8709204"/>
          </a:xfrm>
        </p:grpSpPr>
        <p:sp>
          <p:nvSpPr>
            <p:cNvPr id="324" name="Google Shape;324;p6"/>
            <p:cNvSpPr/>
            <p:nvPr/>
          </p:nvSpPr>
          <p:spPr>
            <a:xfrm>
              <a:off x="5299900" y="-260396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078704" y="54900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96750" y="4581887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3836550" y="7405108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6"/>
          <p:cNvGrpSpPr/>
          <p:nvPr/>
        </p:nvGrpSpPr>
        <p:grpSpPr>
          <a:xfrm flipH="1" rot="-5400000">
            <a:off x="-55356" y="11668"/>
            <a:ext cx="885081" cy="1118680"/>
            <a:chOff x="1750225" y="238125"/>
            <a:chExt cx="3968975" cy="5016500"/>
          </a:xfrm>
        </p:grpSpPr>
        <p:sp>
          <p:nvSpPr>
            <p:cNvPr id="330" name="Google Shape;330;p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6"/>
          <p:cNvGrpSpPr/>
          <p:nvPr/>
        </p:nvGrpSpPr>
        <p:grpSpPr>
          <a:xfrm rot="5400000">
            <a:off x="917515" y="46544"/>
            <a:ext cx="490818" cy="1038273"/>
            <a:chOff x="2623975" y="233075"/>
            <a:chExt cx="2361975" cy="4996500"/>
          </a:xfrm>
        </p:grpSpPr>
        <p:sp>
          <p:nvSpPr>
            <p:cNvPr id="349" name="Google Shape;349;p6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6"/>
          <p:cNvGrpSpPr/>
          <p:nvPr/>
        </p:nvGrpSpPr>
        <p:grpSpPr>
          <a:xfrm rot="-5400000">
            <a:off x="1028678" y="4093988"/>
            <a:ext cx="635235" cy="1266136"/>
            <a:chOff x="1922521" y="-721713"/>
            <a:chExt cx="2614137" cy="5210435"/>
          </a:xfrm>
        </p:grpSpPr>
        <p:sp>
          <p:nvSpPr>
            <p:cNvPr id="352" name="Google Shape;352;p6"/>
            <p:cNvSpPr/>
            <p:nvPr/>
          </p:nvSpPr>
          <p:spPr>
            <a:xfrm rot="6331318">
              <a:off x="2078744" y="1176187"/>
              <a:ext cx="961297" cy="1054969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 rot="7020039">
              <a:off x="1956024" y="3641158"/>
              <a:ext cx="1321798" cy="355849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3570308" y="-721713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6"/>
          <p:cNvSpPr/>
          <p:nvPr/>
        </p:nvSpPr>
        <p:spPr>
          <a:xfrm rot="10489743">
            <a:off x="251412" y="2779904"/>
            <a:ext cx="234812" cy="251147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"/>
          <p:cNvSpPr/>
          <p:nvPr/>
        </p:nvSpPr>
        <p:spPr>
          <a:xfrm rot="-808203">
            <a:off x="8709718" y="455643"/>
            <a:ext cx="234808" cy="251142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6"/>
          <p:cNvGrpSpPr/>
          <p:nvPr/>
        </p:nvGrpSpPr>
        <p:grpSpPr>
          <a:xfrm rot="-7977528">
            <a:off x="8099032" y="1651748"/>
            <a:ext cx="856175" cy="1152823"/>
            <a:chOff x="2261690" y="-20305"/>
            <a:chExt cx="4146835" cy="5583630"/>
          </a:xfrm>
        </p:grpSpPr>
        <p:sp>
          <p:nvSpPr>
            <p:cNvPr id="358" name="Google Shape;358;p6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6"/>
          <p:cNvSpPr/>
          <p:nvPr/>
        </p:nvSpPr>
        <p:spPr>
          <a:xfrm rot="-5400000">
            <a:off x="252077" y="4717379"/>
            <a:ext cx="233506" cy="256260"/>
          </a:xfrm>
          <a:custGeom>
            <a:rect b="b" l="l" r="r" t="t"/>
            <a:pathLst>
              <a:path extrusionOk="0" h="42200" w="38453">
                <a:moveTo>
                  <a:pt x="32441" y="1"/>
                </a:moveTo>
                <a:cubicBezTo>
                  <a:pt x="31382" y="1"/>
                  <a:pt x="30289" y="504"/>
                  <a:pt x="29374" y="1723"/>
                </a:cubicBezTo>
                <a:lnTo>
                  <a:pt x="2726" y="34024"/>
                </a:lnTo>
                <a:cubicBezTo>
                  <a:pt x="1" y="37657"/>
                  <a:pt x="2953" y="42200"/>
                  <a:pt x="6133" y="42200"/>
                </a:cubicBezTo>
                <a:cubicBezTo>
                  <a:pt x="7193" y="42200"/>
                  <a:pt x="8278" y="41695"/>
                  <a:pt x="9186" y="40484"/>
                </a:cubicBezTo>
                <a:lnTo>
                  <a:pt x="35431" y="7779"/>
                </a:lnTo>
                <a:cubicBezTo>
                  <a:pt x="38452" y="4455"/>
                  <a:pt x="35594" y="1"/>
                  <a:pt x="324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"/>
          <p:cNvSpPr txBox="1"/>
          <p:nvPr>
            <p:ph type="title"/>
          </p:nvPr>
        </p:nvSpPr>
        <p:spPr>
          <a:xfrm>
            <a:off x="2646050" y="2150850"/>
            <a:ext cx="3852000" cy="24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2" name="Google Shape;362;p6"/>
          <p:cNvSpPr txBox="1"/>
          <p:nvPr>
            <p:ph idx="2" type="title"/>
          </p:nvPr>
        </p:nvSpPr>
        <p:spPr>
          <a:xfrm>
            <a:off x="2645950" y="549250"/>
            <a:ext cx="38520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"/>
          <p:cNvSpPr txBox="1"/>
          <p:nvPr>
            <p:ph type="title"/>
          </p:nvPr>
        </p:nvSpPr>
        <p:spPr>
          <a:xfrm>
            <a:off x="720000" y="540001"/>
            <a:ext cx="77040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5" name="Google Shape;365;p7"/>
          <p:cNvSpPr txBox="1"/>
          <p:nvPr>
            <p:ph idx="1" type="subTitle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 flipH="1" rot="10800000">
            <a:off x="129531" y="2012417"/>
            <a:ext cx="885081" cy="1118679"/>
            <a:chOff x="1750225" y="238125"/>
            <a:chExt cx="3968975" cy="5016500"/>
          </a:xfrm>
        </p:grpSpPr>
        <p:sp>
          <p:nvSpPr>
            <p:cNvPr id="368" name="Google Shape;368;p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8"/>
          <p:cNvSpPr/>
          <p:nvPr/>
        </p:nvSpPr>
        <p:spPr>
          <a:xfrm>
            <a:off x="4267424" y="2252254"/>
            <a:ext cx="4975102" cy="4964561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"/>
          <p:cNvSpPr/>
          <p:nvPr/>
        </p:nvSpPr>
        <p:spPr>
          <a:xfrm>
            <a:off x="-40412" y="2252254"/>
            <a:ext cx="4937033" cy="4926573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8"/>
          <p:cNvGrpSpPr/>
          <p:nvPr/>
        </p:nvGrpSpPr>
        <p:grpSpPr>
          <a:xfrm rot="-7977528">
            <a:off x="8061832" y="4216773"/>
            <a:ext cx="856175" cy="1152823"/>
            <a:chOff x="2261690" y="-20305"/>
            <a:chExt cx="4146835" cy="5583630"/>
          </a:xfrm>
        </p:grpSpPr>
        <p:sp>
          <p:nvSpPr>
            <p:cNvPr id="389" name="Google Shape;389;p8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8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392" name="Google Shape;392;p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 rot="-5400000">
            <a:off x="8258378" y="2092716"/>
            <a:ext cx="1412504" cy="1233687"/>
            <a:chOff x="677150" y="235425"/>
            <a:chExt cx="5812775" cy="5076900"/>
          </a:xfrm>
        </p:grpSpPr>
        <p:sp>
          <p:nvSpPr>
            <p:cNvPr id="411" name="Google Shape;411;p8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4986320" y="162108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8"/>
          <p:cNvGrpSpPr/>
          <p:nvPr/>
        </p:nvGrpSpPr>
        <p:grpSpPr>
          <a:xfrm>
            <a:off x="8582940" y="829631"/>
            <a:ext cx="490818" cy="1038273"/>
            <a:chOff x="2623975" y="233075"/>
            <a:chExt cx="2361975" cy="4996500"/>
          </a:xfrm>
        </p:grpSpPr>
        <p:sp>
          <p:nvSpPr>
            <p:cNvPr id="422" name="Google Shape;422;p8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8"/>
          <p:cNvGrpSpPr/>
          <p:nvPr/>
        </p:nvGrpSpPr>
        <p:grpSpPr>
          <a:xfrm rot="2700000">
            <a:off x="335159" y="44447"/>
            <a:ext cx="856218" cy="1152881"/>
            <a:chOff x="2261690" y="-20305"/>
            <a:chExt cx="4146835" cy="5583630"/>
          </a:xfrm>
        </p:grpSpPr>
        <p:sp>
          <p:nvSpPr>
            <p:cNvPr id="425" name="Google Shape;425;p8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8"/>
          <p:cNvGrpSpPr/>
          <p:nvPr/>
        </p:nvGrpSpPr>
        <p:grpSpPr>
          <a:xfrm rot="-5400000">
            <a:off x="-44535" y="4138455"/>
            <a:ext cx="490818" cy="1038273"/>
            <a:chOff x="2623975" y="233075"/>
            <a:chExt cx="2361975" cy="4996500"/>
          </a:xfrm>
        </p:grpSpPr>
        <p:sp>
          <p:nvSpPr>
            <p:cNvPr id="428" name="Google Shape;428;p8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8"/>
          <p:cNvSpPr txBox="1"/>
          <p:nvPr>
            <p:ph type="title"/>
          </p:nvPr>
        </p:nvSpPr>
        <p:spPr>
          <a:xfrm>
            <a:off x="1352100" y="329250"/>
            <a:ext cx="64398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1" name="Google Shape;431;p8"/>
          <p:cNvSpPr txBox="1"/>
          <p:nvPr>
            <p:ph idx="1" type="subTitle"/>
          </p:nvPr>
        </p:nvSpPr>
        <p:spPr>
          <a:xfrm>
            <a:off x="5115750" y="3565125"/>
            <a:ext cx="32004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8"/>
          <p:cNvSpPr txBox="1"/>
          <p:nvPr>
            <p:ph idx="2" type="subTitle"/>
          </p:nvPr>
        </p:nvSpPr>
        <p:spPr>
          <a:xfrm>
            <a:off x="827857" y="3535500"/>
            <a:ext cx="3200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8"/>
          <p:cNvSpPr txBox="1"/>
          <p:nvPr>
            <p:ph idx="3" type="subTitle"/>
          </p:nvPr>
        </p:nvSpPr>
        <p:spPr>
          <a:xfrm>
            <a:off x="742757" y="2996075"/>
            <a:ext cx="3451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4" name="Google Shape;434;p8"/>
          <p:cNvSpPr txBox="1"/>
          <p:nvPr>
            <p:ph idx="4" type="subTitle"/>
          </p:nvPr>
        </p:nvSpPr>
        <p:spPr>
          <a:xfrm>
            <a:off x="4990350" y="2996075"/>
            <a:ext cx="3451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TITLE_1">
    <p:bg>
      <p:bgPr>
        <a:solidFill>
          <a:schemeClr val="accent6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"/>
          <p:cNvSpPr txBox="1"/>
          <p:nvPr>
            <p:ph type="ctrTitle"/>
          </p:nvPr>
        </p:nvSpPr>
        <p:spPr>
          <a:xfrm>
            <a:off x="720000" y="1109300"/>
            <a:ext cx="7704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7" name="Google Shape;437;p9"/>
          <p:cNvSpPr txBox="1"/>
          <p:nvPr>
            <p:ph idx="1" type="subTitle"/>
          </p:nvPr>
        </p:nvSpPr>
        <p:spPr>
          <a:xfrm>
            <a:off x="720000" y="3594275"/>
            <a:ext cx="33015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8" name="Google Shape;438;p9"/>
          <p:cNvSpPr/>
          <p:nvPr/>
        </p:nvSpPr>
        <p:spPr>
          <a:xfrm rot="2700000">
            <a:off x="187532" y="436997"/>
            <a:ext cx="721120" cy="719592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rgbClr val="E0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9"/>
          <p:cNvGrpSpPr/>
          <p:nvPr/>
        </p:nvGrpSpPr>
        <p:grpSpPr>
          <a:xfrm>
            <a:off x="8121990" y="2363143"/>
            <a:ext cx="490818" cy="1038273"/>
            <a:chOff x="2623975" y="233075"/>
            <a:chExt cx="2361975" cy="4996500"/>
          </a:xfrm>
        </p:grpSpPr>
        <p:sp>
          <p:nvSpPr>
            <p:cNvPr id="440" name="Google Shape;440;p9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9"/>
          <p:cNvSpPr/>
          <p:nvPr/>
        </p:nvSpPr>
        <p:spPr>
          <a:xfrm rot="2700000">
            <a:off x="795967" y="287004"/>
            <a:ext cx="321147" cy="86458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9"/>
          <p:cNvGrpSpPr/>
          <p:nvPr/>
        </p:nvGrpSpPr>
        <p:grpSpPr>
          <a:xfrm>
            <a:off x="5050952" y="-433346"/>
            <a:ext cx="1150196" cy="897137"/>
            <a:chOff x="1897859" y="1307505"/>
            <a:chExt cx="4733316" cy="3691920"/>
          </a:xfrm>
        </p:grpSpPr>
        <p:sp>
          <p:nvSpPr>
            <p:cNvPr id="444" name="Google Shape;444;p9"/>
            <p:cNvSpPr/>
            <p:nvPr/>
          </p:nvSpPr>
          <p:spPr>
            <a:xfrm>
              <a:off x="5299900" y="130750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4777291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 rot="-5400000">
              <a:off x="1931471" y="396517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9"/>
          <p:cNvGrpSpPr/>
          <p:nvPr/>
        </p:nvGrpSpPr>
        <p:grpSpPr>
          <a:xfrm rot="-3599417">
            <a:off x="7749115" y="48014"/>
            <a:ext cx="845706" cy="1138726"/>
            <a:chOff x="2261690" y="-20305"/>
            <a:chExt cx="4146835" cy="5583630"/>
          </a:xfrm>
        </p:grpSpPr>
        <p:sp>
          <p:nvSpPr>
            <p:cNvPr id="448" name="Google Shape;448;p9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9"/>
          <p:cNvGrpSpPr/>
          <p:nvPr/>
        </p:nvGrpSpPr>
        <p:grpSpPr>
          <a:xfrm rot="5400000">
            <a:off x="4978245" y="4228892"/>
            <a:ext cx="1321502" cy="2116337"/>
            <a:chOff x="1192893" y="-260396"/>
            <a:chExt cx="5438282" cy="8709204"/>
          </a:xfrm>
        </p:grpSpPr>
        <p:sp>
          <p:nvSpPr>
            <p:cNvPr id="451" name="Google Shape;451;p9"/>
            <p:cNvSpPr/>
            <p:nvPr/>
          </p:nvSpPr>
          <p:spPr>
            <a:xfrm>
              <a:off x="5299900" y="-260396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2078704" y="54900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2896750" y="4581887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836550" y="7405108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9"/>
          <p:cNvGrpSpPr/>
          <p:nvPr/>
        </p:nvGrpSpPr>
        <p:grpSpPr>
          <a:xfrm flipH="1" rot="-5400000">
            <a:off x="2024681" y="-116808"/>
            <a:ext cx="885081" cy="1118679"/>
            <a:chOff x="1750225" y="238125"/>
            <a:chExt cx="3968975" cy="5016500"/>
          </a:xfrm>
        </p:grpSpPr>
        <p:sp>
          <p:nvSpPr>
            <p:cNvPr id="457" name="Google Shape;457;p9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9"/>
          <p:cNvGrpSpPr/>
          <p:nvPr/>
        </p:nvGrpSpPr>
        <p:grpSpPr>
          <a:xfrm>
            <a:off x="1200328" y="4799038"/>
            <a:ext cx="886860" cy="823611"/>
            <a:chOff x="1922521" y="1099378"/>
            <a:chExt cx="3649631" cy="3389344"/>
          </a:xfrm>
        </p:grpSpPr>
        <p:sp>
          <p:nvSpPr>
            <p:cNvPr id="476" name="Google Shape;476;p9"/>
            <p:cNvSpPr/>
            <p:nvPr/>
          </p:nvSpPr>
          <p:spPr>
            <a:xfrm rot="6331318">
              <a:off x="2078744" y="1176187"/>
              <a:ext cx="961297" cy="1054969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 rot="7020039">
              <a:off x="1956024" y="3641158"/>
              <a:ext cx="1321798" cy="355849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605802" y="1099378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9"/>
          <p:cNvSpPr/>
          <p:nvPr/>
        </p:nvSpPr>
        <p:spPr>
          <a:xfrm rot="6472548">
            <a:off x="4231309" y="4922861"/>
            <a:ext cx="321241" cy="86483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9"/>
          <p:cNvSpPr/>
          <p:nvPr/>
        </p:nvSpPr>
        <p:spPr>
          <a:xfrm rot="-808203">
            <a:off x="6894368" y="4840530"/>
            <a:ext cx="234808" cy="251142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9"/>
          <p:cNvGrpSpPr/>
          <p:nvPr/>
        </p:nvGrpSpPr>
        <p:grpSpPr>
          <a:xfrm rot="-7977528">
            <a:off x="7997732" y="3695586"/>
            <a:ext cx="856175" cy="1152823"/>
            <a:chOff x="2261690" y="-20305"/>
            <a:chExt cx="4146835" cy="5583630"/>
          </a:xfrm>
        </p:grpSpPr>
        <p:sp>
          <p:nvSpPr>
            <p:cNvPr id="482" name="Google Shape;482;p9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9"/>
          <p:cNvGrpSpPr/>
          <p:nvPr/>
        </p:nvGrpSpPr>
        <p:grpSpPr>
          <a:xfrm>
            <a:off x="38723" y="4235681"/>
            <a:ext cx="885081" cy="1118679"/>
            <a:chOff x="1750225" y="238125"/>
            <a:chExt cx="3968975" cy="5016500"/>
          </a:xfrm>
        </p:grpSpPr>
        <p:sp>
          <p:nvSpPr>
            <p:cNvPr id="485" name="Google Shape;485;p9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9"/>
          <p:cNvGrpSpPr/>
          <p:nvPr/>
        </p:nvGrpSpPr>
        <p:grpSpPr>
          <a:xfrm rot="-5400000">
            <a:off x="8540810" y="1528892"/>
            <a:ext cx="885081" cy="1118679"/>
            <a:chOff x="1750225" y="238125"/>
            <a:chExt cx="3968975" cy="5016500"/>
          </a:xfrm>
        </p:grpSpPr>
        <p:sp>
          <p:nvSpPr>
            <p:cNvPr id="504" name="Google Shape;504;p9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9"/>
          <p:cNvSpPr/>
          <p:nvPr/>
        </p:nvSpPr>
        <p:spPr>
          <a:xfrm>
            <a:off x="4454591" y="211222"/>
            <a:ext cx="234823" cy="253619"/>
          </a:xfrm>
          <a:custGeom>
            <a:rect b="b" l="l" r="r" t="t"/>
            <a:pathLst>
              <a:path extrusionOk="0" h="41748" w="38654">
                <a:moveTo>
                  <a:pt x="32309" y="1"/>
                </a:moveTo>
                <a:cubicBezTo>
                  <a:pt x="31302" y="1"/>
                  <a:pt x="30282" y="441"/>
                  <a:pt x="29421" y="1494"/>
                </a:cubicBezTo>
                <a:lnTo>
                  <a:pt x="2773" y="33794"/>
                </a:lnTo>
                <a:cubicBezTo>
                  <a:pt x="1" y="37183"/>
                  <a:pt x="2869" y="41747"/>
                  <a:pt x="6178" y="41747"/>
                </a:cubicBezTo>
                <a:cubicBezTo>
                  <a:pt x="7206" y="41747"/>
                  <a:pt x="8276" y="41307"/>
                  <a:pt x="9233" y="40254"/>
                </a:cubicBezTo>
                <a:lnTo>
                  <a:pt x="35881" y="7954"/>
                </a:lnTo>
                <a:cubicBezTo>
                  <a:pt x="38654" y="4565"/>
                  <a:pt x="35550" y="1"/>
                  <a:pt x="323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 txBox="1"/>
          <p:nvPr>
            <p:ph type="title"/>
          </p:nvPr>
        </p:nvSpPr>
        <p:spPr>
          <a:xfrm>
            <a:off x="720000" y="327324"/>
            <a:ext cx="7710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5" name="Google Shape;525;p10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526" name="Google Shape;526;p10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10"/>
          <p:cNvGrpSpPr/>
          <p:nvPr/>
        </p:nvGrpSpPr>
        <p:grpSpPr>
          <a:xfrm rot="-5400000">
            <a:off x="788167" y="-562584"/>
            <a:ext cx="1410360" cy="1204994"/>
            <a:chOff x="827225" y="235425"/>
            <a:chExt cx="5803950" cy="4958825"/>
          </a:xfrm>
        </p:grpSpPr>
        <p:sp>
          <p:nvSpPr>
            <p:cNvPr id="545" name="Google Shape;545;p10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10"/>
          <p:cNvGrpSpPr/>
          <p:nvPr/>
        </p:nvGrpSpPr>
        <p:grpSpPr>
          <a:xfrm rot="-5400000">
            <a:off x="7596415" y="-117119"/>
            <a:ext cx="490818" cy="1038273"/>
            <a:chOff x="2623975" y="233075"/>
            <a:chExt cx="2361975" cy="4996500"/>
          </a:xfrm>
        </p:grpSpPr>
        <p:sp>
          <p:nvSpPr>
            <p:cNvPr id="555" name="Google Shape;555;p10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10"/>
          <p:cNvGrpSpPr/>
          <p:nvPr/>
        </p:nvGrpSpPr>
        <p:grpSpPr>
          <a:xfrm rot="2700000">
            <a:off x="-247591" y="-355978"/>
            <a:ext cx="856218" cy="1152881"/>
            <a:chOff x="2261690" y="-20305"/>
            <a:chExt cx="4146835" cy="5583630"/>
          </a:xfrm>
        </p:grpSpPr>
        <p:sp>
          <p:nvSpPr>
            <p:cNvPr id="558" name="Google Shape;558;p10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10"/>
          <p:cNvSpPr/>
          <p:nvPr/>
        </p:nvSpPr>
        <p:spPr>
          <a:xfrm rot="-5400000">
            <a:off x="1044796" y="408871"/>
            <a:ext cx="234823" cy="251159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1" name="Google Shape;561;p10"/>
          <p:cNvGrpSpPr/>
          <p:nvPr/>
        </p:nvGrpSpPr>
        <p:grpSpPr>
          <a:xfrm flipH="1" rot="10800000">
            <a:off x="-262019" y="3250367"/>
            <a:ext cx="885081" cy="1118679"/>
            <a:chOff x="1750225" y="238125"/>
            <a:chExt cx="3968975" cy="5016500"/>
          </a:xfrm>
        </p:grpSpPr>
        <p:sp>
          <p:nvSpPr>
            <p:cNvPr id="562" name="Google Shape;562;p10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10"/>
          <p:cNvGrpSpPr/>
          <p:nvPr/>
        </p:nvGrpSpPr>
        <p:grpSpPr>
          <a:xfrm rot="-5400000">
            <a:off x="728602" y="4166025"/>
            <a:ext cx="438981" cy="1055972"/>
            <a:chOff x="-3017507" y="52584"/>
            <a:chExt cx="2112516" cy="5081675"/>
          </a:xfrm>
        </p:grpSpPr>
        <p:sp>
          <p:nvSpPr>
            <p:cNvPr id="581" name="Google Shape;581;p10"/>
            <p:cNvSpPr/>
            <p:nvPr/>
          </p:nvSpPr>
          <p:spPr>
            <a:xfrm>
              <a:off x="-3017507" y="52584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-1702441" y="142784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Medium"/>
              <a:buNone/>
              <a:defRPr b="0" i="0" sz="2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72575"/>
            <a:ext cx="77040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/>
          <p:cNvSpPr txBox="1"/>
          <p:nvPr>
            <p:ph type="ctrTitle"/>
          </p:nvPr>
        </p:nvSpPr>
        <p:spPr>
          <a:xfrm>
            <a:off x="720000" y="575901"/>
            <a:ext cx="4916400" cy="27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Food Or Fat Food?</a:t>
            </a:r>
            <a:endParaRPr/>
          </a:p>
        </p:txBody>
      </p:sp>
      <p:sp>
        <p:nvSpPr>
          <p:cNvPr id="1534" name="Google Shape;1534;p34"/>
          <p:cNvSpPr txBox="1"/>
          <p:nvPr>
            <p:ph idx="1" type="subTitle"/>
          </p:nvPr>
        </p:nvSpPr>
        <p:spPr>
          <a:xfrm>
            <a:off x="720000" y="3594275"/>
            <a:ext cx="33015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Search for Significance</a:t>
            </a:r>
            <a:endParaRPr sz="2400"/>
          </a:p>
        </p:txBody>
      </p:sp>
      <p:sp>
        <p:nvSpPr>
          <p:cNvPr id="1535" name="Google Shape;1535;p34"/>
          <p:cNvSpPr txBox="1"/>
          <p:nvPr/>
        </p:nvSpPr>
        <p:spPr>
          <a:xfrm>
            <a:off x="4958700" y="3942325"/>
            <a:ext cx="36621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By Danford Compton</a:t>
            </a:r>
            <a:endParaRPr sz="24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3"/>
          <p:cNvSpPr txBox="1"/>
          <p:nvPr>
            <p:ph type="title"/>
          </p:nvPr>
        </p:nvSpPr>
        <p:spPr>
          <a:xfrm>
            <a:off x="1541025" y="107800"/>
            <a:ext cx="46959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let’s talk about income</a:t>
            </a:r>
            <a:endParaRPr/>
          </a:p>
        </p:txBody>
      </p:sp>
      <p:pic>
        <p:nvPicPr>
          <p:cNvPr id="1603" name="Google Shape;16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9975"/>
            <a:ext cx="6831349" cy="42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43"/>
          <p:cNvSpPr txBox="1"/>
          <p:nvPr/>
        </p:nvSpPr>
        <p:spPr>
          <a:xfrm>
            <a:off x="7145450" y="1000975"/>
            <a:ext cx="18480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This gives us a negative </a:t>
            </a: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correlation: </a:t>
            </a:r>
            <a:br>
              <a:rPr lang="en" sz="1800">
                <a:latin typeface="Poppins"/>
                <a:ea typeface="Poppins"/>
                <a:cs typeface="Poppins"/>
                <a:sym typeface="Poppins"/>
              </a:rPr>
            </a:b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E599"/>
                </a:highlight>
                <a:latin typeface="Poppins"/>
                <a:ea typeface="Poppins"/>
                <a:cs typeface="Poppins"/>
                <a:sym typeface="Poppins"/>
              </a:rPr>
              <a:t>-.448</a:t>
            </a:r>
            <a:r>
              <a:rPr lang="en" sz="1800">
                <a:highlight>
                  <a:srgbClr val="FFE599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>
              <a:highlight>
                <a:srgbClr val="FFE599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E599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How does this work with obesity?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44"/>
          <p:cNvSpPr txBox="1"/>
          <p:nvPr>
            <p:ph type="title"/>
          </p:nvPr>
        </p:nvSpPr>
        <p:spPr>
          <a:xfrm>
            <a:off x="590100" y="67450"/>
            <a:ext cx="28287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4A7D6"/>
                </a:highlight>
              </a:rPr>
              <a:t>Similarly!</a:t>
            </a:r>
            <a:endParaRPr>
              <a:highlight>
                <a:srgbClr val="B4A7D6"/>
              </a:highlight>
            </a:endParaRPr>
          </a:p>
        </p:txBody>
      </p:sp>
      <p:pic>
        <p:nvPicPr>
          <p:cNvPr id="1610" name="Google Shape;16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575"/>
            <a:ext cx="6718149" cy="41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44"/>
          <p:cNvSpPr txBox="1"/>
          <p:nvPr/>
        </p:nvSpPr>
        <p:spPr>
          <a:xfrm>
            <a:off x="7188100" y="1433900"/>
            <a:ext cx="17403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E599"/>
                </a:highlight>
                <a:latin typeface="Poppins"/>
                <a:ea typeface="Poppins"/>
                <a:cs typeface="Poppins"/>
                <a:sym typeface="Poppins"/>
              </a:rPr>
              <a:t>Correlation between income and KFF Overweight or Obese: -.722</a:t>
            </a:r>
            <a:endParaRPr sz="1700">
              <a:highlight>
                <a:srgbClr val="FFE599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E599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E599"/>
                </a:highlight>
                <a:latin typeface="Poppins"/>
                <a:ea typeface="Poppins"/>
                <a:cs typeface="Poppins"/>
                <a:sym typeface="Poppins"/>
              </a:rPr>
              <a:t>Correlation between income and CDC obesity: -.763</a:t>
            </a:r>
            <a:r>
              <a:rPr lang="en" sz="1700">
                <a:highlight>
                  <a:srgbClr val="FFE599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sz="1700">
              <a:highlight>
                <a:srgbClr val="FFE599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5"/>
          <p:cNvSpPr txBox="1"/>
          <p:nvPr>
            <p:ph type="title"/>
          </p:nvPr>
        </p:nvSpPr>
        <p:spPr>
          <a:xfrm>
            <a:off x="1338651" y="136825"/>
            <a:ext cx="71751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and KFF Overweight or Obese Data</a:t>
            </a:r>
            <a:endParaRPr/>
          </a:p>
        </p:txBody>
      </p:sp>
      <p:pic>
        <p:nvPicPr>
          <p:cNvPr id="1617" name="Google Shape;16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0" y="691350"/>
            <a:ext cx="7057949" cy="43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45"/>
          <p:cNvSpPr txBox="1"/>
          <p:nvPr/>
        </p:nvSpPr>
        <p:spPr>
          <a:xfrm>
            <a:off x="7268650" y="1247375"/>
            <a:ext cx="17403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Correlation between Income and OorO Males: -.552 </a:t>
            </a:r>
            <a:endParaRPr sz="1700">
              <a:highlight>
                <a:schemeClr val="accent4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accent4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Coorleation between Income and OorO Females: -.751</a:t>
            </a:r>
            <a:endParaRPr sz="1700">
              <a:highlight>
                <a:schemeClr val="accent4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6"/>
          <p:cNvSpPr txBox="1"/>
          <p:nvPr/>
        </p:nvSpPr>
        <p:spPr>
          <a:xfrm>
            <a:off x="-100" y="138600"/>
            <a:ext cx="91440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Poppins"/>
                <a:ea typeface="Poppins"/>
                <a:cs typeface="Poppins"/>
                <a:sym typeface="Poppins"/>
              </a:rPr>
              <a:t>The Big Graph Of Statistical Relevance (BGOSR)</a:t>
            </a:r>
            <a:endParaRPr sz="2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4" name="Google Shape;1624;p46"/>
          <p:cNvSpPr txBox="1"/>
          <p:nvPr/>
        </p:nvSpPr>
        <p:spPr>
          <a:xfrm>
            <a:off x="7222450" y="985575"/>
            <a:ext cx="17403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number of Fast Food Restaurants has some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correlation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with obesity(.515), but not at much as income and obesity. (-.722)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correlation is higher for females than males or overall in all cases.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25" name="Google Shape;16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7848"/>
            <a:ext cx="7222451" cy="446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7"/>
          <p:cNvSpPr txBox="1"/>
          <p:nvPr>
            <p:ph type="title"/>
          </p:nvPr>
        </p:nvSpPr>
        <p:spPr>
          <a:xfrm>
            <a:off x="699975" y="329250"/>
            <a:ext cx="35526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4A7D6"/>
                </a:highlight>
              </a:rPr>
              <a:t>How this meshes with other studies</a:t>
            </a:r>
            <a:endParaRPr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B4A7D6"/>
                </a:highlight>
              </a:rPr>
              <a:t>AKA This isn’t a thing</a:t>
            </a:r>
            <a:endParaRPr sz="2400">
              <a:highlight>
                <a:srgbClr val="B4A7D6"/>
              </a:highlight>
            </a:endParaRPr>
          </a:p>
        </p:txBody>
      </p:sp>
      <p:sp>
        <p:nvSpPr>
          <p:cNvPr id="1631" name="Google Shape;1631;p47"/>
          <p:cNvSpPr txBox="1"/>
          <p:nvPr/>
        </p:nvSpPr>
        <p:spPr>
          <a:xfrm>
            <a:off x="4664100" y="146550"/>
            <a:ext cx="34956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 similar study by Jay Maddock done in 2004 came up with a correlation between the number of fast food restaurants in a county and the obesity rates at .53, which is higher than the numbers that I have.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Why this matters is way back in 2004 the percentages of obese people were significantly lower, with Colorado at the low end with 16.5% (23% in 2018, still the low end) and the high end being West Virginia at 27.6% (39.5% in 2018, still the high end)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So obesity is still increasing but the overall correlation to fast food is falling.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8"/>
          <p:cNvSpPr txBox="1"/>
          <p:nvPr>
            <p:ph type="title"/>
          </p:nvPr>
        </p:nvSpPr>
        <p:spPr>
          <a:xfrm>
            <a:off x="1600100" y="52200"/>
            <a:ext cx="47124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Data Issues</a:t>
            </a:r>
            <a:endParaRPr sz="3000"/>
          </a:p>
        </p:txBody>
      </p:sp>
      <p:sp>
        <p:nvSpPr>
          <p:cNvPr id="1637" name="Google Shape;1637;p48"/>
          <p:cNvSpPr txBox="1"/>
          <p:nvPr/>
        </p:nvSpPr>
        <p:spPr>
          <a:xfrm>
            <a:off x="962250" y="854700"/>
            <a:ext cx="64218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rgbClr val="F3F3F3"/>
                </a:solidFill>
                <a:highlight>
                  <a:srgbClr val="E06666"/>
                </a:highlight>
                <a:latin typeface="Poppins"/>
                <a:ea typeface="Poppins"/>
                <a:cs typeface="Poppins"/>
                <a:sym typeface="Poppins"/>
              </a:rPr>
              <a:t>The CDC data is self-reported. </a:t>
            </a:r>
            <a:endParaRPr sz="2400">
              <a:solidFill>
                <a:srgbClr val="F3F3F3"/>
              </a:solidFill>
              <a:highlight>
                <a:srgbClr val="E066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rgbClr val="F3F3F3"/>
                </a:solidFill>
                <a:highlight>
                  <a:srgbClr val="E06666"/>
                </a:highlight>
                <a:latin typeface="Poppins"/>
                <a:ea typeface="Poppins"/>
                <a:cs typeface="Poppins"/>
                <a:sym typeface="Poppins"/>
              </a:rPr>
              <a:t>Both the CDC data and the KFF data define overweight and obese by BMI, which is generally ok, but </a:t>
            </a:r>
            <a:r>
              <a:rPr lang="en" sz="2400">
                <a:solidFill>
                  <a:srgbClr val="F3F3F3"/>
                </a:solidFill>
                <a:highlight>
                  <a:srgbClr val="E06666"/>
                </a:highlight>
                <a:latin typeface="Poppins"/>
                <a:ea typeface="Poppins"/>
                <a:cs typeface="Poppins"/>
                <a:sym typeface="Poppins"/>
              </a:rPr>
              <a:t>imprecise</a:t>
            </a:r>
            <a:r>
              <a:rPr lang="en" sz="2400">
                <a:solidFill>
                  <a:srgbClr val="F3F3F3"/>
                </a:solidFill>
                <a:highlight>
                  <a:srgbClr val="E06666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2400">
              <a:solidFill>
                <a:srgbClr val="F3F3F3"/>
              </a:solidFill>
              <a:highlight>
                <a:srgbClr val="E066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rgbClr val="F3F3F3"/>
                </a:solidFill>
                <a:highlight>
                  <a:srgbClr val="E06666"/>
                </a:highlight>
                <a:latin typeface="Poppins"/>
                <a:ea typeface="Poppins"/>
                <a:cs typeface="Poppins"/>
                <a:sym typeface="Poppins"/>
              </a:rPr>
              <a:t>The Fast Food restaurant data does not include other services that fill a similar niche. Ex: coffee shops.</a:t>
            </a:r>
            <a:r>
              <a:rPr lang="en" sz="2400">
                <a:solidFill>
                  <a:srgbClr val="F3F3F3"/>
                </a:solidFill>
                <a:highlight>
                  <a:srgbClr val="CC0000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49"/>
          <p:cNvSpPr txBox="1"/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4A7D6"/>
                </a:highlight>
              </a:rPr>
              <a:t>Eating Is Complicated</a:t>
            </a:r>
            <a:endParaRPr>
              <a:highlight>
                <a:srgbClr val="B4A7D6"/>
              </a:highlight>
            </a:endParaRPr>
          </a:p>
        </p:txBody>
      </p:sp>
      <p:sp>
        <p:nvSpPr>
          <p:cNvPr id="1643" name="Google Shape;1643;p49"/>
          <p:cNvSpPr txBox="1"/>
          <p:nvPr/>
        </p:nvSpPr>
        <p:spPr>
          <a:xfrm>
            <a:off x="1216575" y="1231975"/>
            <a:ext cx="6190800" cy="3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oppins"/>
              <a:buChar char="●"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It’s always going to have a variety of costs; time, money, effort, etc. 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oppins"/>
              <a:buChar char="●"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It’s heavily influenced by personal desires that cannot be 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quantified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 on a large scale. 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oppins"/>
              <a:buChar char="●"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Despite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 what this project is trying to show, not eating fast food 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=/=</a:t>
            </a: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 eating healthier food. Ex: frozen TV dinners. 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50"/>
          <p:cNvSpPr txBox="1"/>
          <p:nvPr>
            <p:ph type="title"/>
          </p:nvPr>
        </p:nvSpPr>
        <p:spPr>
          <a:xfrm>
            <a:off x="2646050" y="2150850"/>
            <a:ext cx="3852000" cy="24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make healthy eating choices!</a:t>
            </a:r>
            <a:r>
              <a:rPr lang="en"/>
              <a:t> </a:t>
            </a:r>
            <a:endParaRPr/>
          </a:p>
        </p:txBody>
      </p:sp>
      <p:sp>
        <p:nvSpPr>
          <p:cNvPr id="1649" name="Google Shape;1649;p50"/>
          <p:cNvSpPr txBox="1"/>
          <p:nvPr>
            <p:ph idx="2" type="title"/>
          </p:nvPr>
        </p:nvSpPr>
        <p:spPr>
          <a:xfrm>
            <a:off x="2645950" y="549250"/>
            <a:ext cx="3852000" cy="19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35"/>
          <p:cNvSpPr txBox="1"/>
          <p:nvPr>
            <p:ph type="title"/>
          </p:nvPr>
        </p:nvSpPr>
        <p:spPr>
          <a:xfrm>
            <a:off x="720000" y="540000"/>
            <a:ext cx="7980900" cy="21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links between fast food and </a:t>
            </a:r>
            <a:r>
              <a:rPr lang="en"/>
              <a:t>obesity</a:t>
            </a:r>
            <a:r>
              <a:rPr lang="en"/>
              <a:t> in the United States</a:t>
            </a:r>
            <a:endParaRPr/>
          </a:p>
        </p:txBody>
      </p:sp>
      <p:sp>
        <p:nvSpPr>
          <p:cNvPr id="1541" name="Google Shape;1541;p35"/>
          <p:cNvSpPr txBox="1"/>
          <p:nvPr>
            <p:ph idx="1" type="subTitle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slightly misguided effort.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6"/>
          <p:cNvSpPr txBox="1"/>
          <p:nvPr>
            <p:ph type="title"/>
          </p:nvPr>
        </p:nvSpPr>
        <p:spPr>
          <a:xfrm>
            <a:off x="2454900" y="1561050"/>
            <a:ext cx="4234200" cy="20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Fast Food Specifically?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37"/>
          <p:cNvSpPr txBox="1"/>
          <p:nvPr>
            <p:ph type="title"/>
          </p:nvPr>
        </p:nvSpPr>
        <p:spPr>
          <a:xfrm>
            <a:off x="1352100" y="329250"/>
            <a:ext cx="64398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it’s bad for you!</a:t>
            </a:r>
            <a:endParaRPr/>
          </a:p>
        </p:txBody>
      </p:sp>
      <p:sp>
        <p:nvSpPr>
          <p:cNvPr id="1552" name="Google Shape;1552;p37"/>
          <p:cNvSpPr txBox="1"/>
          <p:nvPr>
            <p:ph idx="1" type="subTitle"/>
          </p:nvPr>
        </p:nvSpPr>
        <p:spPr>
          <a:xfrm>
            <a:off x="5882675" y="3565125"/>
            <a:ext cx="24336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Nutrients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Antioxidants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Fiber</a:t>
            </a:r>
            <a:endParaRPr/>
          </a:p>
        </p:txBody>
      </p:sp>
      <p:sp>
        <p:nvSpPr>
          <p:cNvPr id="1553" name="Google Shape;1553;p37"/>
          <p:cNvSpPr txBox="1"/>
          <p:nvPr>
            <p:ph idx="2" type="subTitle"/>
          </p:nvPr>
        </p:nvSpPr>
        <p:spPr>
          <a:xfrm>
            <a:off x="1352100" y="3535500"/>
            <a:ext cx="26763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Sodium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Saturated Fat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 Fat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Sugar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Cholesterol</a:t>
            </a:r>
            <a:r>
              <a:rPr lang="en"/>
              <a:t> </a:t>
            </a:r>
            <a:endParaRPr/>
          </a:p>
        </p:txBody>
      </p:sp>
      <p:sp>
        <p:nvSpPr>
          <p:cNvPr id="1554" name="Google Shape;1554;p37"/>
          <p:cNvSpPr txBox="1"/>
          <p:nvPr>
            <p:ph idx="3" type="subTitle"/>
          </p:nvPr>
        </p:nvSpPr>
        <p:spPr>
          <a:xfrm>
            <a:off x="577207" y="2734275"/>
            <a:ext cx="34512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food has large amounts of </a:t>
            </a:r>
            <a:endParaRPr/>
          </a:p>
        </p:txBody>
      </p:sp>
      <p:sp>
        <p:nvSpPr>
          <p:cNvPr id="1555" name="Google Shape;1555;p37"/>
          <p:cNvSpPr txBox="1"/>
          <p:nvPr>
            <p:ph idx="4" type="subTitle"/>
          </p:nvPr>
        </p:nvSpPr>
        <p:spPr>
          <a:xfrm>
            <a:off x="4990350" y="2996075"/>
            <a:ext cx="34512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small amounts of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475" y="1091350"/>
            <a:ext cx="5244451" cy="405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1" name="Google Shape;15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00" y="368000"/>
            <a:ext cx="3816475" cy="27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38"/>
          <p:cNvSpPr txBox="1"/>
          <p:nvPr/>
        </p:nvSpPr>
        <p:spPr>
          <a:xfrm>
            <a:off x="4696925" y="531350"/>
            <a:ext cx="3819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Fast food restaurants in the United States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63" name="Google Shape;1563;p38"/>
          <p:cNvCxnSpPr>
            <a:stCxn id="1562" idx="1"/>
          </p:cNvCxnSpPr>
          <p:nvPr/>
        </p:nvCxnSpPr>
        <p:spPr>
          <a:xfrm flipH="1">
            <a:off x="3926825" y="800900"/>
            <a:ext cx="770100" cy="2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4" name="Google Shape;1564;p38"/>
          <p:cNvSpPr txBox="1"/>
          <p:nvPr/>
        </p:nvSpPr>
        <p:spPr>
          <a:xfrm>
            <a:off x="261800" y="3603425"/>
            <a:ext cx="2679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Obesity rates in the United States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65" name="Google Shape;1565;p38"/>
          <p:cNvCxnSpPr>
            <a:stCxn id="1564" idx="3"/>
          </p:cNvCxnSpPr>
          <p:nvPr/>
        </p:nvCxnSpPr>
        <p:spPr>
          <a:xfrm>
            <a:off x="2941400" y="3872975"/>
            <a:ext cx="816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6" name="Google Shape;1566;p38"/>
          <p:cNvSpPr txBox="1"/>
          <p:nvPr/>
        </p:nvSpPr>
        <p:spPr>
          <a:xfrm>
            <a:off x="92400" y="4142525"/>
            <a:ext cx="35418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Poppins"/>
                <a:ea typeface="Poppins"/>
                <a:cs typeface="Poppins"/>
                <a:sym typeface="Poppins"/>
              </a:rPr>
              <a:t>Easy Peasy Lemon Squeezy, Right? </a:t>
            </a:r>
            <a:endParaRPr b="1" sz="1800">
              <a:solidFill>
                <a:srgbClr val="741B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7" name="Google Shape;1567;p38"/>
          <p:cNvSpPr txBox="1"/>
          <p:nvPr/>
        </p:nvSpPr>
        <p:spPr>
          <a:xfrm>
            <a:off x="877800" y="-86500"/>
            <a:ext cx="5474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The Images that made me believe...</a:t>
            </a:r>
            <a:endParaRPr b="1" sz="2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9"/>
          <p:cNvSpPr txBox="1"/>
          <p:nvPr>
            <p:ph type="title"/>
          </p:nvPr>
        </p:nvSpPr>
        <p:spPr>
          <a:xfrm>
            <a:off x="720000" y="327324"/>
            <a:ext cx="7710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so much...</a:t>
            </a:r>
            <a:endParaRPr/>
          </a:p>
        </p:txBody>
      </p:sp>
      <p:pic>
        <p:nvPicPr>
          <p:cNvPr id="1573" name="Google Shape;15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000" y="1005624"/>
            <a:ext cx="6185619" cy="383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p39"/>
          <p:cNvSpPr txBox="1"/>
          <p:nvPr/>
        </p:nvSpPr>
        <p:spPr>
          <a:xfrm>
            <a:off x="7169625" y="1616975"/>
            <a:ext cx="19743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3F3F3"/>
                </a:highlight>
                <a:latin typeface="Poppins"/>
                <a:ea typeface="Poppins"/>
                <a:cs typeface="Poppins"/>
                <a:sym typeface="Poppins"/>
              </a:rPr>
              <a:t>Correlation</a:t>
            </a:r>
            <a:r>
              <a:rPr lang="en" sz="1800">
                <a:highlight>
                  <a:srgbClr val="F3F3F3"/>
                </a:highlight>
                <a:latin typeface="Poppins"/>
                <a:ea typeface="Poppins"/>
                <a:cs typeface="Poppins"/>
                <a:sym typeface="Poppins"/>
              </a:rPr>
              <a:t>: </a:t>
            </a:r>
            <a:endParaRPr sz="1800">
              <a:highlight>
                <a:srgbClr val="F3F3F3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3F3F3"/>
                </a:highlight>
                <a:latin typeface="Poppins"/>
                <a:ea typeface="Poppins"/>
                <a:cs typeface="Poppins"/>
                <a:sym typeface="Poppins"/>
              </a:rPr>
              <a:t> .515  </a:t>
            </a:r>
            <a:endParaRPr sz="1800">
              <a:highlight>
                <a:srgbClr val="F3F3F3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3F3F3"/>
                </a:highlight>
                <a:latin typeface="Poppins"/>
                <a:ea typeface="Poppins"/>
                <a:cs typeface="Poppins"/>
                <a:sym typeface="Poppins"/>
              </a:rPr>
              <a:t>Not Great. </a:t>
            </a:r>
            <a:endParaRPr sz="1800">
              <a:highlight>
                <a:srgbClr val="F3F3F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5" name="Google Shape;1575;p39"/>
          <p:cNvSpPr txBox="1"/>
          <p:nvPr/>
        </p:nvSpPr>
        <p:spPr>
          <a:xfrm>
            <a:off x="7330250" y="3541925"/>
            <a:ext cx="16785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Sources: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CDC for obesity numbers.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Datafiniti for restaurant numbers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0"/>
          <p:cNvSpPr txBox="1"/>
          <p:nvPr>
            <p:ph type="title"/>
          </p:nvPr>
        </p:nvSpPr>
        <p:spPr>
          <a:xfrm>
            <a:off x="658350" y="0"/>
            <a:ext cx="8239500" cy="1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does the CDC data say? </a:t>
            </a:r>
            <a:endParaRPr/>
          </a:p>
        </p:txBody>
      </p:sp>
      <p:sp>
        <p:nvSpPr>
          <p:cNvPr id="1581" name="Google Shape;1581;p40"/>
          <p:cNvSpPr txBox="1"/>
          <p:nvPr>
            <p:ph idx="1" type="subTitle"/>
          </p:nvPr>
        </p:nvSpPr>
        <p:spPr>
          <a:xfrm>
            <a:off x="6899075" y="1040050"/>
            <a:ext cx="21375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It’s actually quite odd! </a:t>
            </a:r>
            <a:endParaRPr sz="1800"/>
          </a:p>
        </p:txBody>
      </p:sp>
      <p:pic>
        <p:nvPicPr>
          <p:cNvPr id="1582" name="Google Shape;15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" y="932250"/>
            <a:ext cx="6639046" cy="41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40"/>
          <p:cNvSpPr txBox="1"/>
          <p:nvPr/>
        </p:nvSpPr>
        <p:spPr>
          <a:xfrm>
            <a:off x="6914475" y="3557325"/>
            <a:ext cx="22296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It’s time for some new data! </a:t>
            </a:r>
            <a:endParaRPr sz="17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41"/>
          <p:cNvSpPr txBox="1"/>
          <p:nvPr>
            <p:ph type="title"/>
          </p:nvPr>
        </p:nvSpPr>
        <p:spPr>
          <a:xfrm>
            <a:off x="242175" y="73926"/>
            <a:ext cx="37155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the KFF</a:t>
            </a:r>
            <a:endParaRPr/>
          </a:p>
        </p:txBody>
      </p:sp>
      <p:sp>
        <p:nvSpPr>
          <p:cNvPr id="1589" name="Google Shape;1589;p41"/>
          <p:cNvSpPr txBox="1"/>
          <p:nvPr>
            <p:ph idx="1" type="subTitle"/>
          </p:nvPr>
        </p:nvSpPr>
        <p:spPr>
          <a:xfrm>
            <a:off x="6852875" y="912425"/>
            <a:ext cx="21405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Kaiser Family Foundation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with CDC data is .929!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gives us gender data, at the cost of their data lumping overweight and obese together.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does that help us? </a:t>
            </a:r>
            <a:endParaRPr/>
          </a:p>
        </p:txBody>
      </p:sp>
      <p:pic>
        <p:nvPicPr>
          <p:cNvPr id="1590" name="Google Shape;15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0" y="912425"/>
            <a:ext cx="6762074" cy="418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2"/>
          <p:cNvSpPr txBox="1"/>
          <p:nvPr>
            <p:ph type="title"/>
          </p:nvPr>
        </p:nvSpPr>
        <p:spPr>
          <a:xfrm>
            <a:off x="590100" y="329250"/>
            <a:ext cx="48921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BF9000"/>
                </a:highlight>
              </a:rPr>
              <a:t>The extra data helps us… slightly</a:t>
            </a:r>
            <a:endParaRPr sz="2000">
              <a:highlight>
                <a:srgbClr val="BF9000"/>
              </a:highlight>
            </a:endParaRPr>
          </a:p>
        </p:txBody>
      </p:sp>
      <p:pic>
        <p:nvPicPr>
          <p:cNvPr id="1596" name="Google Shape;15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0050"/>
            <a:ext cx="6561499" cy="406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42"/>
          <p:cNvSpPr txBox="1"/>
          <p:nvPr/>
        </p:nvSpPr>
        <p:spPr>
          <a:xfrm>
            <a:off x="6837475" y="863375"/>
            <a:ext cx="2186700" cy="3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B4A7D6"/>
                </a:highlight>
                <a:latin typeface="Poppins"/>
                <a:ea typeface="Poppins"/>
                <a:cs typeface="Poppins"/>
                <a:sym typeface="Poppins"/>
              </a:rPr>
              <a:t>Correlation</a:t>
            </a:r>
            <a:r>
              <a:rPr lang="en" sz="1800">
                <a:highlight>
                  <a:srgbClr val="B4A7D6"/>
                </a:highlight>
                <a:latin typeface="Poppins"/>
                <a:ea typeface="Poppins"/>
                <a:cs typeface="Poppins"/>
                <a:sym typeface="Poppins"/>
              </a:rPr>
              <a:t> Between: </a:t>
            </a:r>
            <a:endParaRPr sz="1800">
              <a:highlight>
                <a:srgbClr val="B4A7D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4A7D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B4A7D6"/>
                </a:highlight>
                <a:latin typeface="Poppins"/>
                <a:ea typeface="Poppins"/>
                <a:cs typeface="Poppins"/>
                <a:sym typeface="Poppins"/>
              </a:rPr>
              <a:t>Fast Food and Overall:</a:t>
            </a:r>
            <a:endParaRPr sz="1900">
              <a:highlight>
                <a:srgbClr val="B4A7D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EA9999"/>
                </a:highlight>
                <a:latin typeface="Poppins"/>
                <a:ea typeface="Poppins"/>
                <a:cs typeface="Poppins"/>
                <a:sym typeface="Poppins"/>
              </a:rPr>
              <a:t>.42</a:t>
            </a:r>
            <a:endParaRPr sz="1900">
              <a:highlight>
                <a:srgbClr val="EA9999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B4A7D6"/>
                </a:highlight>
                <a:latin typeface="Poppins"/>
                <a:ea typeface="Poppins"/>
                <a:cs typeface="Poppins"/>
                <a:sym typeface="Poppins"/>
              </a:rPr>
              <a:t>Fast Food and Males: </a:t>
            </a:r>
            <a:endParaRPr sz="1900">
              <a:highlight>
                <a:srgbClr val="B4A7D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9CB9C"/>
                </a:highlight>
                <a:latin typeface="Poppins"/>
                <a:ea typeface="Poppins"/>
                <a:cs typeface="Poppins"/>
                <a:sym typeface="Poppins"/>
              </a:rPr>
              <a:t>.19</a:t>
            </a:r>
            <a:endParaRPr sz="1900">
              <a:highlight>
                <a:srgbClr val="F9CB9C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B4A7D6"/>
                </a:highlight>
                <a:latin typeface="Poppins"/>
                <a:ea typeface="Poppins"/>
                <a:cs typeface="Poppins"/>
                <a:sym typeface="Poppins"/>
              </a:rPr>
              <a:t>Fast Food and Females: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.535</a:t>
            </a:r>
            <a:endParaRPr sz="1900">
              <a:highlight>
                <a:srgbClr val="93C47D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sty Food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9A4FFF"/>
      </a:lt2>
      <a:accent1>
        <a:srgbClr val="FDD71C"/>
      </a:accent1>
      <a:accent2>
        <a:srgbClr val="FF584B"/>
      </a:accent2>
      <a:accent3>
        <a:srgbClr val="E0BCD8"/>
      </a:accent3>
      <a:accent4>
        <a:srgbClr val="FDD71C"/>
      </a:accent4>
      <a:accent5>
        <a:srgbClr val="FDD71C"/>
      </a:accent5>
      <a:accent6>
        <a:srgbClr val="FDD71C"/>
      </a:accent6>
      <a:hlink>
        <a:srgbClr val="FF58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