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92" r:id="rId3"/>
    <p:sldId id="294" r:id="rId4"/>
    <p:sldId id="285" r:id="rId5"/>
    <p:sldId id="287" r:id="rId6"/>
    <p:sldId id="324" r:id="rId7"/>
    <p:sldId id="275" r:id="rId8"/>
    <p:sldId id="276" r:id="rId9"/>
    <p:sldId id="256" r:id="rId10"/>
    <p:sldId id="279" r:id="rId11"/>
    <p:sldId id="273" r:id="rId12"/>
    <p:sldId id="319" r:id="rId13"/>
    <p:sldId id="280" r:id="rId14"/>
    <p:sldId id="281" r:id="rId15"/>
    <p:sldId id="318" r:id="rId16"/>
    <p:sldId id="288" r:id="rId17"/>
    <p:sldId id="283" r:id="rId18"/>
    <p:sldId id="289" r:id="rId19"/>
    <p:sldId id="291" r:id="rId20"/>
    <p:sldId id="258" r:id="rId21"/>
    <p:sldId id="260" r:id="rId22"/>
    <p:sldId id="261" r:id="rId23"/>
    <p:sldId id="263" r:id="rId24"/>
    <p:sldId id="264" r:id="rId25"/>
    <p:sldId id="265" r:id="rId26"/>
    <p:sldId id="266" r:id="rId27"/>
    <p:sldId id="321" r:id="rId28"/>
    <p:sldId id="293" r:id="rId29"/>
    <p:sldId id="277" r:id="rId30"/>
    <p:sldId id="278" r:id="rId31"/>
    <p:sldId id="269" r:id="rId32"/>
    <p:sldId id="323" r:id="rId33"/>
    <p:sldId id="284" r:id="rId34"/>
    <p:sldId id="3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1:29:31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34 124 24575,'-1'76'0,"3"85"0,-2-160 0,-1 0 0,1 1 0,0-1 0,0 0 0,0 0 0,0 0 0,1 0 0,-1 1 0,0-1 0,0 0 0,1 0 0,-1 0 0,1 0 0,-1 0 0,1 0 0,-1 0 0,1 0 0,0 0 0,-1 0 0,1 0 0,0 0 0,0 0 0,0 0 0,0-1 0,0 1 0,0 0 0,0-1 0,0 1 0,0-1 0,1 2 0,0-3 0,-1 1 0,1-1 0,-1 1 0,0-1 0,1 0 0,-1 1 0,0-1 0,1 0 0,-1 0 0,0 0 0,0 0 0,0 0 0,0 0 0,0 0 0,0 0 0,0-1 0,0 1 0,0 0 0,0 0 0,-1-1 0,1 1 0,0-3 0,11-29 0,-1-1 0,-2 0 0,-1 0 0,6-62 0,-13 84 0,17-112 0,-28 148 0,2-1 0,-10 42 0,16-53 0,0 0 0,1 0 0,0 0 0,1 1 0,0-1 0,1 0 0,4 20 0,-5-30 0,0-1 0,1 0 0,-1 1 0,0-1 0,1 0 0,-1 0 0,1 1 0,0-1 0,-1 0 0,1 0 0,0 0 0,-1 0 0,1 0 0,0 0 0,1 1 0,-1-1 0,-1-1 0,1 0 0,-1 0 0,1 0 0,-1 0 0,1 0 0,-1 0 0,1 0 0,-1 0 0,0 0 0,1 0 0,-1 0 0,1 0 0,-1 0 0,1 0 0,-1 0 0,1 0 0,-1 0 0,1-1 0,-1 1 0,0 0 0,1 0 0,-1-1 0,1 1 0,-1 0 0,0 0 0,1-1 0,1-2 0,1 1 0,-1-1 0,-1 0 0,1 1 0,0-1 0,-1 0 0,1 0 0,-1 0 0,0 0 0,1-5 0,2-5 0,-2 0 0,0-1 0,0 1 0,-1-1 0,-2-17 0,1 28 0,0 0 0,0 0 0,-1 0 0,1 0 0,-1 0 0,1 0 0,-1 0 0,0 1 0,-1-1 0,1 0 0,0 0 0,-1 1 0,1-1 0,-1 1 0,0-1 0,0 1 0,0 0 0,0 0 0,0 0 0,0 0 0,-1 0 0,1 0 0,-1 1 0,1-1 0,-1 1 0,0 0 0,1-1 0,-1 1 0,-5-1 0,4 1 0,-1 0 0,1 1 0,-1-1 0,1 1 0,-1 0 0,1 0 0,-1 0 0,1 1 0,-1-1 0,1 1 0,-1 0 0,1 0 0,0 1 0,0-1 0,-6 4 0,7-3 0,0 1 0,0-1 0,1 1 0,-1-1 0,1 1 0,0 0 0,0 0 0,0 0 0,0 0 0,0 0 0,1 1 0,-1-1 0,1 0 0,0 1 0,0-1 0,0 1 0,1-1 0,-1 1 0,1 6 0,-2 46 0,9 103 0,-6-152 0,1 1 0,0-1 0,0 0 0,1 0 0,0 0 0,0 0 0,1 0 0,0-1 0,0 1 0,6 5 0,-5-5 0,0 0 0,0 1 0,-1-1 0,0 1 0,0 0 0,-1 0 0,5 14 0,-6-8 0,-2-11 0,0 1 0,1-1 0,-1 0 0,1 1 0,0-1 0,0 0 0,0 0 0,0 0 0,1 0 0,-1 0 0,3 4 0,-3-7 0,-1 0 0,0 0 0,0 0 0,1 0 0,-1 0 0,0 0 0,1 0 0,-1 0 0,0 0 0,1 0 0,-1 0 0,0 0 0,0 0 0,1 0 0,-1 0 0,0 0 0,1 0 0,-1-1 0,0 1 0,0 0 0,1 0 0,-1 0 0,0 0 0,0-1 0,0 1 0,1 0 0,-1 0 0,0-1 0,0 1 0,0 0 0,0 0 0,1-1 0,-1 1 0,0 0 0,0 0 0,0-1 0,0 1 0,0 0 0,0-1 0,0 1 0,0 0 0,0 0 0,0-1 0,0 1 0,0 0 0,0-1 0,0 1 0,0-1 0,3-17 0,-2-117 0,0 2 0,6 107 0,-1 20 0,0 17 0,6 42 0,-3 0 0,3 62 0,-11-102 0,0-9 0,0 1 0,0-1 0,0 0 0,0 1 0,1-1 0,0 0 0,0 0 0,0 0 0,5 7 0,-6-10 0,-1-1 0,0 1 0,1-1 0,-1 1 0,0-1 0,1 1 0,-1-1 0,1 0 0,-1 1 0,1-1 0,-1 0 0,1 1 0,-1-1 0,1 0 0,-1 0 0,1 1 0,-1-1 0,1 0 0,-1 0 0,1 0 0,0 0 0,-1 0 0,1 0 0,-1 0 0,1 0 0,-1 0 0,1 0 0,0 0 0,0 0 0,0-1 0,0-1 0,0 1 0,0 0 0,0 0 0,0-1 0,0 1 0,0 0 0,-1-1 0,1 1 0,0-1 0,-1 1 0,1-1 0,-1 1 0,0-1 0,1 1 0,-1-4 0,4-24 0,-2-1 0,0-1 0,-5-37 0,1 10 0,2 50 0,0 0 0,-1 0 0,-1-1 0,1 1 0,-1 0 0,-3-8 0,4 15 0,1-1 0,-1 1 0,1-1 0,-1 1 0,1-1 0,-1 1 0,0 0 0,0-1 0,0 1 0,1 0 0,-1 0 0,-1 0 0,1 0 0,0-1 0,0 1 0,0 1 0,0-1 0,-1 0 0,1 0 0,0 0 0,-1 1 0,1-1 0,-1 1 0,1-1 0,-1 1 0,1-1 0,-1 1 0,1 0 0,-1 0 0,1 0 0,-1 0 0,1 0 0,-1 0 0,1 0 0,-1 0 0,1 1 0,-1-1 0,-2 2 0,0-1 4,1-1-1,0 1 1,-1-1 0,1 1-1,0-1 1,-1 0-1,1 0 1,-1-1-1,1 1 1,0-1 0,-1 0-1,-4-1 1,4 1-7,0-1 0,0 2 0,0-1 0,0 0 1,0 1-1,-8 0 0,10 1-63,0-1-1,0 1 1,1-1 0,-1 1 0,0 0-1,1-1 1,-1 1 0,1 0-1,-1 0 1,1 0 0,0 0 0,-1 1-1,1-1 1,0 0 0,0 1-1,-1-1 1,1 0 0,0 1 0,1-1-1,-3 4 1,-3 10-6760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24575,'4'0'0,"7"0"0,10 0 0,5 0 0,4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24575,'4'0'0,"7"0"0,10 0 0,5 0 0,4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1:30:0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24575,'-20'0'0,"0"1"0,0 0 0,-38 8 0,51-7 0,1 0 0,-1 0 0,1 1 0,0 0 0,0 0 0,0 0 0,0 1 0,1 0 0,-1 0 0,1 0 0,0 1 0,0-1 0,1 1 0,0 1 0,-6 7 0,-5 9 0,1 2 0,-13 29 0,22-41 0,1 0 0,0 1 0,1-1 0,1 1 0,0 0 0,-1 23 0,6 227 0,-4-259 0,1 0 0,0 0 0,1-1 0,-1 1 0,1 0 0,-1 0 0,1-1 0,0 1 0,0-1 0,1 1 0,-1-1 0,1 1 0,0-1 0,4 6 0,-4-6 0,1-1 0,0 0 0,0 0 0,0 0 0,0 0 0,0-1 0,0 1 0,1-1 0,-1 0 0,0 0 0,1 0 0,-1 0 0,1 0 0,-1-1 0,1 0 0,4 0 0,16 2 0,0-1 0,1-2 0,29-3 0,-47 3 0,-1 0 0,0-1 0,0 1 0,0-1 0,-1 0 0,1-1 0,0 1 0,-1-1 0,1 0 0,-1-1 0,0 1 0,0-1 0,0 0 0,-1 0 0,1-1 0,-1 1 0,0-1 0,4-6 0,2-8 0,-1 0 0,-1 0 0,-1-1 0,0 0 0,-2 0 0,0 0 0,3-30 0,-5 11 0,-1 0 0,-2 0 0,-4-42 0,3 78 0,1 0 0,-1 0 0,1-1 0,-1 1 0,0 0 0,0 0 0,0 0 0,-1 0 0,1 0 0,-1 0 0,1 1 0,-1-1 0,0 0 0,0 1 0,0-1 0,-1 1 0,1 0 0,-1 0 0,1 0 0,-1 0 0,0 0 0,1 0 0,-5-1 0,-4-1 0,-1 0 0,1 1 0,-1 0 0,0 1 0,-12-1 0,-21-4 0,24 2-1365,2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24575,'4'0'0,"7"0"0,10 0 0,5 0 0,4 0 0,-5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1:30:0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24575,'4'0'0,"6"0"0,7 0 0,-1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24575,'4'0'0,"7"0"0,10 0 0,5 0 0,4 0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1:30:32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365 284 24575,'2'83'0,"-5"97"0,-5-142 0,8-37 0,0 0 0,0 0 0,-1 1 0,1-1 0,0 0 0,-1 0 0,1 0 0,-1 0 0,0 1 0,1-1 0,-1 0 0,0 0 0,0 0 0,0 0 0,1 0 0,-1-1 0,0 1 0,0 0 0,0 0 0,0-1 0,-1 1 0,1 0 0,0-1 0,0 1 0,-2 0 0,2-2 0,0 1 0,0 0 0,0-1 0,0 1 0,1-1 0,-1 1 0,0-1 0,0 0 0,1 1 0,-1-1 0,0 0 0,1 0 0,-1 1 0,1-1 0,-1 0 0,1 0 0,-1 0 0,1 0 0,-1 0 0,1 1 0,0-1 0,0 0 0,-1 0 0,1-2 0,-5-27 0,5 26 0,-3-294 0,4 219 0,0 124 0,-4 77 0,2-110 0,0-1 0,-2 1 0,1 0 0,-1-1 0,-1 0 0,0 0 0,-11 21 0,15-32 0,0 0 0,0 1 0,0-1 0,0 0 0,0 1 0,0-1 0,0 0 0,-1 0 0,1 1 0,0-1 0,0 0 0,0 1 0,-1-1 0,1 0 0,0 0 0,0 0 0,-1 1 0,1-1 0,0 0 0,-1 0 0,1 0 0,0 1 0,0-1 0,-1 0 0,1 0 0,0 0 0,-1 0 0,1 0 0,0 0 0,-1 0 0,1 0 0,0 0 0,-1 0 0,1 0 0,0 0 0,-1 0 0,-5-12 0,2-20 0,4-141 0,1 113 0,-1 261 0,-3-183 0,3-18 0,0 0 0,0 0 0,0 0 0,0 1 0,-1-1 0,1 0 0,0 0 0,0 0 0,0 0 0,0 0 0,-1 0 0,1 0 0,0 0 0,0 0 0,0 0 0,0 0 0,-1 0 0,1 0 0,0 0 0,0 0 0,0 0 0,0 0 0,-1 0 0,1-1 0,0 1 0,0 0 0,0 0 0,0 0 0,0 0 0,-1 0 0,1 0 0,0 0 0,0 0 0,0-1 0,0 1 0,0 0 0,0 0 0,0 0 0,0 0 0,-1 0 0,1-1 0,0 1 0,0 0 0,0 0 0,0 0 0,0-1 0,-11-31 0,7-38 0,5 57 0,-1 0 0,-1-1 0,0 1 0,-6-23 0,7 36 0,0 0 0,0 0 0,0-1 0,0 1 0,0 0 0,0 0 0,0-1 0,0 1 0,0 0 0,0-1 0,0 1 0,0 0 0,0 0 0,0-1 0,-1 1 0,1 0 0,0 0 0,0 0 0,0-1 0,0 1 0,-1 0 0,1 0 0,0 0 0,0-1 0,0 1 0,-1 0 0,1 0 0,0 0 0,0 0 0,-1 0 0,1 0 0,0 0 0,0-1 0,-1 1 0,1 0 0,-1 0 0,-4 10 0,-2 20 0,7-28 0,-11 54 0,2 2 0,0 77 0,8-123 0,0 1 0,0-1 0,-1 0 0,-1 0 0,-4 14 0,31-106 0,-12 44 0,-2 0 0,-2-1 0,-1 0 0,3-63 0,-9 89 0,-1 5 0,0 1 0,0 0 0,1-1 0,0 1 0,0 0 0,0 0 0,0 0 0,1 0 0,0 0 0,3-6 0,-4 15 0,1 0 0,-1-1 0,0 1 0,0 0 0,-1-1 0,1 1 0,0 7 0,-1 213 0,0-278 0,0 45 0,0 37 0,0-25 0,1 23 0,-1-25 0,0-1 0,0 1 0,0 0 0,0 0 0,0 0 0,0 0 0,1 0 0,-1 0 0,0 0 0,1 0 0,-1-1 0,1 1 0,-1 0 0,1 0 0,-1-1 0,1 1 0,-1 0 0,1 0 0,0-1 0,-1 1 0,2 0 0,-1-1 0,-1 0 0,1 0 0,-1-1 0,1 1 0,-1 0 0,1 0 0,-1-1 0,1 1 0,-1 0 0,0-1 0,1 1 0,-1 0 0,1-1 0,-1 1 0,0-1 0,1 1 0,-1-1 0,0 1 0,0-1 0,1 1 0,-1-1 0,0 1 0,0-1 0,0 1 0,0-1 0,1 1 0,-1-1 0,0 1 0,0-1 0,0 0 0,3-20 0,-3 20 0,3-29 0,-2 21 0,-1 32 0,-1 14 0,0-14 0,3 38 0,1-51 0,3-15 0,5-17 0,-10 20 0,29-82 0,21-87 0,-33 104 0,11-65 0,-21 92 0,-7 146 0,-3 125 0,2-328 0,0 97 0,0 0 0,0 0 0,0 0 0,0 0 0,-1 0 0,1 0 0,0 0 0,0 0 0,0 0 0,0 0 0,0 0 0,0 0 0,-1 0 0,1 0 0,0 0 0,0 0 0,0 0 0,0 0 0,0 0 0,0 0 0,-1 0 0,1 0 0,0 0 0,0 0 0,0 0 0,0 0 0,0 0 0,0 0 0,0 0 0,0 0 0,-1 0 0,1-1 0,0 1 0,0 0 0,0 0 0,0 0 0,0 0 0,0 0 0,0 0 0,0 0 0,0 0 0,0-1 0,0 1 0,0 0 0,0 0 0,0 0 0,0 0 0,-1 0 0,1 0 0,0-1 0,0 1 0,0 0 0,0 0 0,0 0 0,1 0 0,-1 0 0,0 0 0,0 0 0,0-1 0,0 1 0,0 0 0,0 0 0,0 0 0,-9 15 0,-8 22 0,10-16 0,2 0 0,1 1 0,0-1 0,0 25 0,6-152 0,-2 106 0,0 0 0,0 0 0,0 0 0,0 0 0,1 0 0,-1-1 0,0 1 0,0 0 0,0 0 0,0 0 0,0 0 0,0-1 0,0 1 0,0 0 0,0 0 0,0 0 0,0 0 0,0-1 0,0 1 0,0 0 0,0 0 0,0 0 0,0 0 0,0-1 0,-1 1 0,1 0 0,0 0 0,0 0 0,0 0 0,0-1 0,0 1 0,0 0 0,0 0 0,0 0 0,-1 0 0,1 0 0,0 0 0,0 0 0,0-1 0,0 1 0,0 0 0,-1 0 0,1 0 0,0 0 0,0 0 0,0 0 0,0 0 0,-1 0 0,1 0 0,0 0 0,0 0 0,0 0 0,-1 0 0,1 0 0,0 0 0,-10 10 0,-6 18 0,16-28 0,-1 1 0,1 0 0,0 0 0,-1 0 0,1 0 0,-1 0 0,1-1 0,-1 1 0,1 0 0,-1 0 0,1-1 0,-1 1 0,0 0 0,1-1 0,-1 1 0,0-1 0,0 1 0,0-1 0,1 1 0,-2 0 0,1-2 0,1 1 0,-1 0 0,1 0 0,-1-1 0,1 1 0,0 0 0,-1-1 0,1 1 0,-1 0 0,1-1 0,0 1 0,0-1 0,-1 1 0,1-1 0,0 1 0,0-1 0,-1 1 0,1-1 0,0 1 0,0-1 0,0 1 0,0-1 0,0 1 0,0-1 0,-4-45 0,4 41 0,1-55 0,-1 37 0,1 19 0,-1 9 0,0 17 0,-1-1 0,-1 1 0,0-1 0,-2 1 0,0-1 0,-14 36 0,2-14 0,17-43 0,-1 0 0,0 0 0,0 0 0,0 0 0,0 0 0,0-1 0,0 1 0,0 0 0,0 0 0,0 0 0,0 0 0,0 0 0,0 0 0,0 0 0,0 0 0,0 0 0,0-1 0,0 1 0,0 0 0,0 0 0,-1 0 0,1 0 0,0 0 0,0 0 0,0 0 0,0 0 0,0 0 0,0 0 0,0-1 0,0 1 0,0 0 0,0 0 0,0 0 0,0 0 0,0 0 0,-1 0 0,1 0 0,0 0 0,0 0 0,0 0 0,0 0 0,0 0 0,0 0 0,0 0 0,0 0 0,0 0 0,-1 0 0,1 0 0,0 0 0,0 0 0,0 0 0,0 0 0,0 0 0,0 0 0,0 0 0,0 0 0,0 0 0,-1 0 0,1 0 0,0 0 0,0 0 0,0 0 0,0 1 0,-3-18 0,1-20 0,4-32 0,-3-59 0,1 127 0,0 0 0,1 0 0,-1 0 0,0 0 0,0 1 0,0-1 0,0 0 0,-1 0 0,1 0 0,0 0 0,0 0 0,-1 0 0,1 0 0,0 0 0,-1 1 0,1-1 0,-1 0 0,1 0 0,-1 0 0,1 1 0,-1-1 0,1 0 0,-1 1 0,-1-2 0,1 2 0,0 1 0,0-1 0,0 1 0,0 0 0,1-1 0,-1 1 0,0 0 0,0-1 0,1 1 0,-1 0 0,0 0 0,1 0 0,-1 0 0,1 0 0,-1-1 0,1 1 0,-1 2 0,-18 48 0,-17 131 0,34-246 0,2 60 0,-1-23 0,1 26 0,0 0 0,0 0 0,0 1 0,0-1 0,0 0 0,0 0 0,0 0 0,0 1 0,-1-1 0,1 0 0,0 0 0,-1 1 0,1-1 0,0 0 0,-1 0 0,1 1 0,-1-1 0,1 1 0,-1-1 0,1 0 0,-1 1 0,0-1 0,1 1 0,-2-1 0,2 1 0,-1 0 0,1 1 0,-1-1 0,1 0 0,-1 1 0,0-1 0,1 1 0,0-1 0,-1 0 0,1 1 0,-1-1 0,1 1 0,0-1 0,-1 1 0,1 0 0,0-1 0,-1 1 0,1-1 0,0 1 0,0-1 0,0 1 0,-1 0 0,1-1 0,0 1 0,0 0 0,0 0 0,-3 21 0,3-20 0,-3 24 0,1 1 0,1 0 0,4 30 0,-3-56 0,0-1 0,0 0 0,0 1 0,0-1 0,0 0 0,0 1 0,0-1 0,0 0 0,0 0 0,0 1 0,0-1 0,0 0 0,0 1 0,0-1 0,1 0 0,-1 0 0,0 1 0,0-1 0,0 0 0,0 1 0,1-1 0,-1 0 0,0 0 0,0 0 0,0 1 0,1-1 0,-1 0 0,0 0 0,0 0 0,1 1 0,-1-1 0,0 0 0,0 0 0,1 0 0,-1 0 0,0 0 0,1 0 0,-1 0 0,0 0 0,1 0 0,-1 0 0,0 0 0,0 0 0,1 0 0,-1 0 0,0 0 0,1 0 0,14-14 0,10-25 0,-14 12 0,-2-1 0,-1-1 0,-1 1 0,3-38 0,-8 52 0,4-60 0,-4 43 0,-1 25 0,0 9 0,-1-2 0,0 1 0,0-1 0,0 0 0,0 1 0,1-1 0,-1 0 0,0 1 0,1-1 0,0 0 0,-1 0 0,1 1 0,0-1 0,-1 0 0,1 0 0,0 0 0,0 0 0,1 1 0,5-4 0,-2-15 0,-5-17 0,0 34 0,0 0 0,0 0 0,0-1 0,0 1 0,0 0 0,1 0 0,-1 0 0,0 0 0,-1 0 0,1-1 0,0 1 0,0 0 0,0 0 0,0 0 0,0 0 0,0-1 0,0 1 0,0 0 0,0 0 0,0 0 0,0 0 0,0 0 0,0-1 0,0 1 0,-1 0 0,1 0 0,0 0 0,0 0 0,0 0 0,0 0 0,0 0 0,0 0 0,-1-1 0,1 1 0,0 0 0,0 0 0,0 0 0,0 0 0,-1 0 0,1 0 0,0 0 0,0 0 0,0 0 0,0 0 0,-1 0 0,1 0 0,0 0 0,0 0 0,-9 18 0,7-7 0,-1 0 0,1 0 0,0 17 0,-6 28 0,8-55 0,-1 0 0,1 1 0,-1-1 0,1 0 0,-1 0 0,0 0 0,0 0 0,1 0 0,-1 0 0,0 0 0,0 0 0,0 0 0,0-1 0,0 1 0,0 0 0,0-1 0,0 1 0,0 0 0,0-1 0,-1 1 0,1-1 0,0 0 0,0 1 0,0-1 0,-2 0 0,-38 0 0,6 0 0,26 3 0,1 1 0,-1-1 0,0 2 0,1-1 0,0 1 0,0 0 0,1 1 0,-1 0 0,1 0 0,0 1 0,1-1 0,-1 2 0,-8 12 0,6-7 0,1-1 0,1 1 0,0 0 0,0 1 0,1 0 0,1 0 0,1 0 0,-4 17 0,8-28 0,-1 0 0,1 0 0,-1 0 0,1 0 0,0 0 0,0 0 0,1 0 0,-1-1 0,2 7 0,-2-9 0,0 0 0,0 1 0,0-1 0,1 0 0,-1 0 0,0 1 0,0-1 0,0 0 0,1 0 0,-1 0 0,0 1 0,0-1 0,1 0 0,-1 0 0,0 0 0,0 0 0,1 1 0,-1-1 0,0 0 0,0 0 0,1 0 0,-1 0 0,0 0 0,1 0 0,-1 0 0,0 0 0,0 0 0,1 0 0,-1 0 0,0 0 0,1 0 0,-1 0 0,1 0 0,15-13 0,-1-6 0,-2 0 0,17-30 0,-6 9 0,-24 40 0,1-1 0,-1 0 0,1 0 0,-1 0 0,1 0 0,-1 1 0,1-1 0,-1 0 0,1 0 0,0 1 0,0-1 0,-1 1 0,1-1 0,0 0 0,0 1 0,0-1 0,0 1 0,1-1 0,-2 1 0,1 1 0,-1-1 0,0 0 0,1 0 0,-1 1 0,1-1 0,-1 0 0,0 0 0,1 1 0,-1-1 0,0 0 0,1 1 0,-1-1 0,0 1 0,0-1 0,1 0 0,-1 1 0,0-1 0,0 1 0,0-1 0,0 1 0,0-1 0,1 0 0,-1 1 0,0 0 0,2 43 0,-2-36 0,0 10 0,2 32 0,-3-1 0,-2 0 0,-15 83 0,15-124 0,0-9 0,0-20 0,1-35 0,1 4 0,2-77 0,0 110 0,1 0 0,1-1 0,1 1 0,7-24 0,-9 44 0,0 7 0,0 12 0,-2 11 0,0 22 0,0-49 0,1-1 0,-1 1 0,1-1 0,0 1 0,0-1 0,0 1 0,0-1 0,1 0 0,-1 1 0,1-1 0,3 3 0,-5-5 0,1 0 0,-1 0 0,1 0 0,0-1 0,0 1 0,-1 0 0,1-1 0,0 1 0,0-1 0,0 1 0,0-1 0,0 1 0,0-1 0,0 1 0,0-1 0,-1 0 0,1 0 0,0 1 0,0-1 0,1 0 0,-1 0 0,0 0 0,0 0 0,0 0 0,1-1 0,0 0 0,1 1 0,-1-1 0,0 0 0,0-1 0,0 1 0,0 0 0,0-1 0,0 1 0,0-1 0,2-3 0,2-2 0,0-1 0,0 0 0,0 0 0,4-12 0,12-31 0,-2-1 0,18-79 0,-38 131 0,0 0 0,1 0 0,-1 0 0,0 0 0,0 1 0,0-1 0,0 0 0,0 0 0,0 0 0,1 0 0,-1 0 0,0 0 0,0 0 0,0 0 0,0 0 0,0 0 0,0 0 0,1 0 0,-1 0 0,0 0 0,0 0 0,0 0 0,0 0 0,0 0 0,1 0 0,-1 0 0,0 0 0,0 0 0,0 0 0,0 0 0,0 0 0,1-1 0,0 35 0,-1 46 0,-1 78 0,22-485 0,-15 261 0,-9 120 0,3-37 0,0-1 0,-1 1 0,-1-1 0,-1 0 0,0 1 0,-6 15 0,-3-2 0,3-9 0,0 0 0,2 1 0,0 0 0,2 0 0,1 0 0,-4 39 0,9-27 0,-1-33 0,0-3 0,1-19 0,-1 6 0,0-11 0,0 24 0,0 16 0,21 440 0,-20-447 0,0 6 0,0 0 0,2 0 0,-1 0 0,2 0 0,-1 0 0,9 17 0,-2-55 0,-7 11 0,46-228 0,-38 173 0,1-111 0,-14-240 0,2 416 0,0 0 0,0-1 0,-1 1 0,1 0 0,-1 0 0,-2-6 0,3 10 0,0-1 0,0 1 0,-1-1 0,1 1 0,0 0 0,0-1 0,-1 1 0,1-1 0,0 1 0,-1 0 0,1-1 0,0 1 0,-1 0 0,1-1 0,-1 1 0,1 0 0,-1-1 0,1 1 0,0 0 0,-1 0 0,1 0 0,-1-1 0,0 1 0,0 0 0,0 1 0,0-1 0,0 0 0,0 0 0,0 1 0,0-1 0,0 1 0,0-1 0,0 1 0,0-1 0,0 1 0,0-1 0,1 1 0,-1 0 0,0-1 0,-1 2 0,-2 3 0,0 1 0,0-1 0,0 0 0,0 1 0,1 0 0,0 0 0,0 0 0,1 0 0,-3 7 0,-11 64 0,13-56 0,-1-1 0,-8 22 0,-6 0 0,18-42 0,0 1 0,0-1 0,0 0 0,0 0 0,0 0 0,0 0 0,0 0 0,0 0 0,0 1 0,0-1 0,0 0 0,0 0 0,0 0 0,0 0 0,0 0 0,-1 0 0,1 0 0,0 0 0,0 1 0,0-1 0,0 0 0,0 0 0,0 0 0,-1 0 0,1 0 0,0 0 0,0 0 0,0 0 0,0 0 0,0 0 0,0 0 0,-1 0 0,1 0 0,0 0 0,0 0 0,0 0 0,0 0 0,0 0 0,-1 0 0,1 0 0,0 0 0,0 0 0,0 0 0,0 0 0,0 0 0,0 0 0,0-1 0,-1 1 0,1 0 0,0 0 0,0 0 0,0 0 0,0 0 0,0 0 0,0 0 0,0 0 0,0-1 0,0 1 0,-1 0 0,1 0 0,0 0 0,0 0 0,0 0 0,0-1 0,-4-15 0,2-20 0,16-59 0,-1-4 0,-11 89 32,-1 1 0,1-1-1,5-14 1,3-11-1524,-7 15-5334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1:30:4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24575,'8'0'0,"1"0"0,0 0 0,-1-1 0,1 0 0,11-3 0,-17 2 0,1 1 0,-1-1 0,0 0 0,0 0 0,0 0 0,0 0 0,0-1 0,0 1 0,0-1 0,-1 1 0,1-1 0,-1 0 0,0 0 0,3-6 0,3-4 0,-1 1 0,0-1 0,-1 0 0,0 0 0,-1-1 0,5-20 0,-7 24 0,-1 1 0,2 0 0,-1 0 0,9-14 0,-10 19 0,1-1 0,-1 1 0,1 0 0,0 1 0,0-1 0,0 0 0,1 1 0,-1 0 0,1 0 0,0 0 0,4-3 0,-7 6 0,0 0 0,-1 0 0,1 0 0,-1 0 0,1 0 0,-1 0 0,1 0 0,-1 1 0,1-1 0,-1 0 0,1 0 0,-1 0 0,1 1 0,-1-1 0,1 0 0,-1 1 0,1-1 0,-1 0 0,1 1 0,-1-1 0,0 1 0,1-1 0,-1 1 0,0-1 0,1 1 0,-1-1 0,0 1 0,0-1 0,0 1 0,1-1 0,-1 1 0,0-1 0,0 1 0,0-1 0,0 1 0,0 0 0,0-1 0,0 1 0,0-1 0,0 1 0,0 0 0,2 30 0,-2-29 0,-3 398-1365,3-378-5461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2:19:55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A809C-2C6F-4277-9CEC-E308AC6808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59857-4D0E-46CC-89D8-DD1011B6E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7486-3DBA-C20A-2524-6F251FFC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BB2D-3817-507F-92B9-12CB4395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B435-89FD-8E38-2B59-CE0BB07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4517-318D-4C6C-8F5D-76B6BF738EDC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394F-EA08-EFB4-795E-F6EEEFD9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1FE3-160B-7F90-B86F-F8BFE48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5F4A-A074-E70F-7AE6-FE9E5F6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7628C-F11C-6CAA-3E92-C9773FEB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3A11-78AE-B330-4C39-E82C4353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71D9-36F8-48F2-AF95-C3C654DD2365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F6C-D45F-13D6-BE44-C16D5228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2846-6103-4F29-3457-41932F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E1A2C-76D9-3B51-58E4-5D462297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B67-CE8F-D7B4-0906-1DA8BF932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327C-F225-EBA1-AF07-9C6B471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052A-D2BF-4A98-B9AC-D658F6583A5D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DF66-42E5-7056-ADE0-81CA8B2B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74F8-47EC-BB95-2FC5-7DC8444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7486-3DBA-C20A-2524-6F251FFC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DBB2D-3817-507F-92B9-12CB4395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B435-89FD-8E38-2B59-CE0BB07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394F-EA08-EFB4-795E-F6EEEFD9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1FE3-160B-7F90-B86F-F8BFE487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E2F-0CAA-C771-EA95-7B2F55C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1BF4-CE22-ADFB-85F4-E440F0DF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C06A-B181-515E-BF3B-693E3B5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E772-115F-0FFE-5437-9521D6B9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49D5-B293-616D-CD13-E95DE987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5AF-FF30-68AC-F8D2-DA8C409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AD03-E98A-F873-C460-276CACD1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FED8-61A1-5BC6-0984-AD24EFF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E6C0-5FEB-74C9-CA65-E4FB2DA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22B7-B27E-6F44-194F-750EA8D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ACCA-F833-D4C0-686C-F5A48F09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B6E7-A2FD-725C-2EBE-A314BAF49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C3920-426C-3D2F-8BEC-FF6CBE41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FAE3-03B2-6161-EF0E-56A03DFF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D7B5-B648-942C-6096-1A69091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FD59-32AB-AC56-BC55-962C578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208-A66A-4DCA-2733-10B10785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AF16-6873-2B39-9AEC-8E22920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E5EC-3501-0335-6DDC-1A2CF29D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3048B-66BC-F945-E277-B912FBF5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FCF99-901C-34DE-8383-9259F864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59E03-A1A7-2605-A64C-0CF03741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D292-863A-2D84-2854-35816D5D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34CB2-65FD-73DC-70D4-B3EDFD9A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0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44A-80CC-3FF8-1646-CAF01EA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94CCF-FAC4-1FB1-07C1-A4C62032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86951-BAD0-AE65-6286-1A57D5D2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95AD7-6240-DF19-CCFB-FFCE35A0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9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E28E1-F0D1-1095-3048-05F11B1D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AB9A9-6B40-0068-98BE-B94B2DC1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80EC-E9DE-EA70-0EFA-50D99ED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6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5BE-FE6F-3961-C625-1B7F1A8B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0E3E-BBEA-7870-B3F4-5649E596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D050-C8A4-0336-7057-6CA64875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3938-A4B0-86E9-050D-78DD82B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2126-C415-A827-CF5D-2CA8D55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C72C-4ECE-60B1-B100-82687638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E2F-0CAA-C771-EA95-7B2F55C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1BF4-CE22-ADFB-85F4-E440F0DF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C06A-B181-515E-BF3B-693E3B5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200E-9152-4564-826F-15F107A11D43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E772-115F-0FFE-5437-9521D6B9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49D5-B293-616D-CD13-E95DE987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3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2FAC-2933-4264-A4D9-964A93F5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B58A-3B4F-1935-3941-A04FC094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B054-9856-EEF5-588A-E0D898B7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DA3C7-2F56-CD10-0E7E-2433089F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D543-070F-6769-80E1-4ED9176C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9AC6-BC80-2321-3FE3-33902CE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8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5F4A-A074-E70F-7AE6-FE9E5F6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7628C-F11C-6CAA-3E92-C9773FEB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3A11-78AE-B330-4C39-E82C4353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FF6C-D45F-13D6-BE44-C16D5228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2846-6103-4F29-3457-41932F4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4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E1A2C-76D9-3B51-58E4-5D462297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6B67-CE8F-D7B4-0906-1DA8BF932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327C-F225-EBA1-AF07-9C6B4719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DF66-42E5-7056-ADE0-81CA8B2B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74F8-47EC-BB95-2FC5-7DC8444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5AF-FF30-68AC-F8D2-DA8C409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AD03-E98A-F873-C460-276CACD1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FED8-61A1-5BC6-0984-AD24EFF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295-F103-4949-8CE4-36B64C4CBD5E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E6C0-5FEB-74C9-CA65-E4FB2DA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22B7-B27E-6F44-194F-750EA8D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ACCA-F833-D4C0-686C-F5A48F09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B6E7-A2FD-725C-2EBE-A314BAF49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C3920-426C-3D2F-8BEC-FF6CBE41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FAE3-03B2-6161-EF0E-56A03DFF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FD1-9133-4BD4-9C0E-4A7DDCE940B0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7D7B5-B648-942C-6096-1A69091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FD59-32AB-AC56-BC55-962C578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208-A66A-4DCA-2733-10B10785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AF16-6873-2B39-9AEC-8E22920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E5EC-3501-0335-6DDC-1A2CF29D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3048B-66BC-F945-E277-B912FBF5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FCF99-901C-34DE-8383-9259F864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59E03-A1A7-2605-A64C-0CF03741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B0DC-3E65-49A7-8CA1-40FD1A6D90F4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CD292-863A-2D84-2854-35816D5D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34CB2-65FD-73DC-70D4-B3EDFD9A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44A-80CC-3FF8-1646-CAF01EA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94CCF-FAC4-1FB1-07C1-A4C62032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8BAE-C263-42F0-867A-4FB2B1D1F467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86951-BAD0-AE65-6286-1A57D5D2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95AD7-6240-DF19-CCFB-FFCE35A0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E28E1-F0D1-1095-3048-05F11B1D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1F29-CE61-4DCD-AEBD-0A425B515EF0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AB9A9-6B40-0068-98BE-B94B2DC1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80EC-E9DE-EA70-0EFA-50D99ED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5BE-FE6F-3961-C625-1B7F1A8B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0E3E-BBEA-7870-B3F4-5649E596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D050-C8A4-0336-7057-6CA64875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3938-A4B0-86E9-050D-78DD82B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7963-FB97-4704-AD70-7AFADF8A2EFA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2126-C415-A827-CF5D-2CA8D55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2C72C-4ECE-60B1-B100-82687638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2FAC-2933-4264-A4D9-964A93F5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B58A-3B4F-1935-3941-A04FC094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B054-9856-EEF5-588A-E0D898B7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DA3C7-2F56-CD10-0E7E-2433089F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2346-6A1A-4F15-9AFC-B1ADE9A0013C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9D543-070F-6769-80E1-4ED9176C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9AC6-BC80-2321-3FE3-33902CE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E390E-F3E4-E7FB-F095-7E5F60EB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25A8-76F1-A5C3-D7D0-37DFA008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1D41-A456-0140-0BD6-975C6E53F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96DB-453F-4569-9F18-4F21DF74E3A1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2A08-9328-9F7C-837F-86DC65D01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59C4-0726-4E15-8521-8042464B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E390E-F3E4-E7FB-F095-7E5F60EB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25A8-76F1-A5C3-D7D0-37DFA008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1D41-A456-0140-0BD6-975C6E53F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0709-389C-4FC4-9F71-443AFAF0CA70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2A08-9328-9F7C-837F-86DC65D01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59C4-0726-4E15-8521-8042464B6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856-2AA5-42A0-967A-57DF5DC06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2.xml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100.png"/><Relationship Id="rId15" Type="http://schemas.openxmlformats.org/officeDocument/2006/relationships/image" Target="../media/image1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2.png"/><Relationship Id="rId1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customXml" Target="../ink/ink20.xml"/><Relationship Id="rId3" Type="http://schemas.openxmlformats.org/officeDocument/2006/relationships/image" Target="../media/image290.png"/><Relationship Id="rId7" Type="http://schemas.openxmlformats.org/officeDocument/2006/relationships/image" Target="../media/image310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330.png"/><Relationship Id="rId5" Type="http://schemas.openxmlformats.org/officeDocument/2006/relationships/image" Target="../media/image300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320.png"/><Relationship Id="rId14" Type="http://schemas.openxmlformats.org/officeDocument/2006/relationships/customXml" Target="../ink/ink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customXml" Target="../ink/ink28.xml"/><Relationship Id="rId3" Type="http://schemas.openxmlformats.org/officeDocument/2006/relationships/image" Target="../media/image150.png"/><Relationship Id="rId7" Type="http://schemas.openxmlformats.org/officeDocument/2006/relationships/image" Target="../media/image170.png"/><Relationship Id="rId12" Type="http://schemas.openxmlformats.org/officeDocument/2006/relationships/customXml" Target="../ink/ink27.xml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190.png"/><Relationship Id="rId5" Type="http://schemas.openxmlformats.org/officeDocument/2006/relationships/image" Target="../media/image160.png"/><Relationship Id="rId15" Type="http://schemas.openxmlformats.org/officeDocument/2006/relationships/image" Target="../media/image35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180.png"/><Relationship Id="rId14" Type="http://schemas.openxmlformats.org/officeDocument/2006/relationships/customXml" Target="../ink/ink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customXml" Target="../ink/ink36.xml"/><Relationship Id="rId3" Type="http://schemas.openxmlformats.org/officeDocument/2006/relationships/image" Target="../media/image150.png"/><Relationship Id="rId7" Type="http://schemas.openxmlformats.org/officeDocument/2006/relationships/image" Target="../media/image170.png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190.png"/><Relationship Id="rId5" Type="http://schemas.openxmlformats.org/officeDocument/2006/relationships/image" Target="../media/image160.png"/><Relationship Id="rId15" Type="http://schemas.openxmlformats.org/officeDocument/2006/relationships/image" Target="../media/image37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180.png"/><Relationship Id="rId14" Type="http://schemas.openxmlformats.org/officeDocument/2006/relationships/customXml" Target="../ink/ink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3D73-AC61-DB70-EE96-3A6A36D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SRAM 6T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4D40-960E-0003-37F4-4506B37F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- 22119137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- 22119044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- 22119095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 Huy                - 22119077</a:t>
            </a:r>
          </a:p>
        </p:txBody>
      </p:sp>
    </p:spTree>
    <p:extLst>
      <p:ext uri="{BB962C8B-B14F-4D97-AF65-F5344CB8AC3E}">
        <p14:creationId xmlns:p14="http://schemas.microsoft.com/office/powerpoint/2010/main" val="360136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BC01C-4B12-E3F4-7872-BF2DA8C8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C9FAD5-1E1B-A19B-8408-F9165DD69A7A}"/>
              </a:ext>
            </a:extLst>
          </p:cNvPr>
          <p:cNvSpPr txBox="1"/>
          <p:nvPr/>
        </p:nvSpPr>
        <p:spPr>
          <a:xfrm>
            <a:off x="603316" y="258472"/>
            <a:ext cx="8455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DẠNG SÓNG ĐỌC BIT 0-1, VÀ TRẠNG THÁI GIỮ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F63253-F81F-2B35-1A0F-77DCA9265B5A}"/>
                  </a:ext>
                </a:extLst>
              </p14:cNvPr>
              <p14:cNvContentPartPr/>
              <p14:nvPr/>
            </p14:nvContentPartPr>
            <p14:xfrm>
              <a:off x="4044192" y="31859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F63253-F81F-2B35-1A0F-77DCA9265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192" y="31773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79B8E-5A4E-4C15-697E-5A24C14CB6B7}"/>
                  </a:ext>
                </a:extLst>
              </p14:cNvPr>
              <p14:cNvContentPartPr/>
              <p14:nvPr/>
            </p14:nvContentPartPr>
            <p14:xfrm>
              <a:off x="3931152" y="2158545"/>
              <a:ext cx="3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79B8E-5A4E-4C15-697E-5A24C14CB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152" y="214990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6AFBB-B907-D7FA-93C1-F7A0B1F47E66}"/>
              </a:ext>
            </a:extLst>
          </p:cNvPr>
          <p:cNvGrpSpPr/>
          <p:nvPr/>
        </p:nvGrpSpPr>
        <p:grpSpPr>
          <a:xfrm>
            <a:off x="4034472" y="2591985"/>
            <a:ext cx="10080" cy="11520"/>
            <a:chOff x="4034472" y="2591985"/>
            <a:chExt cx="1008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B1BB24-8020-3949-3083-8186A97951F0}"/>
                    </a:ext>
                  </a:extLst>
                </p14:cNvPr>
                <p14:cNvContentPartPr/>
                <p14:nvPr/>
              </p14:nvContentPartPr>
              <p14:xfrm>
                <a:off x="4034472" y="2591985"/>
                <a:ext cx="2160" cy="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B1BB24-8020-3949-3083-8186A97951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5472" y="2583345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B8CA2D-6D42-73FE-0BD2-74494F6417D2}"/>
                    </a:ext>
                  </a:extLst>
                </p14:cNvPr>
                <p14:cNvContentPartPr/>
                <p14:nvPr/>
              </p14:nvContentPartPr>
              <p14:xfrm>
                <a:off x="4044192" y="2601705"/>
                <a:ext cx="360" cy="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B8CA2D-6D42-73FE-0BD2-74494F641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5192" y="259306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FD50BC-DFC5-0C71-DE11-2B887A681793}"/>
                  </a:ext>
                </a:extLst>
              </p14:cNvPr>
              <p14:cNvContentPartPr/>
              <p14:nvPr/>
            </p14:nvContentPartPr>
            <p14:xfrm>
              <a:off x="461832" y="4751265"/>
              <a:ext cx="42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FD50BC-DFC5-0C71-DE11-2B887A6817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832" y="4742265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629923-77B2-D03A-A636-D5E11A80EB63}"/>
                  </a:ext>
                </a:extLst>
              </p14:cNvPr>
              <p14:cNvContentPartPr/>
              <p14:nvPr/>
            </p14:nvContentPartPr>
            <p14:xfrm>
              <a:off x="838752" y="39308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629923-77B2-D03A-A636-D5E11A80E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12" y="392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1C3DCA-E8BF-F7C4-B859-844D19424CE3}"/>
                  </a:ext>
                </a:extLst>
              </p14:cNvPr>
              <p14:cNvContentPartPr/>
              <p14:nvPr/>
            </p14:nvContentPartPr>
            <p14:xfrm>
              <a:off x="1027392" y="3534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1C3DCA-E8BF-F7C4-B859-844D19424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92" y="3526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E379E1-7AD1-383C-4D5E-65A5F3A30E64}"/>
                  </a:ext>
                </a:extLst>
              </p14:cNvPr>
              <p14:cNvContentPartPr/>
              <p14:nvPr/>
            </p14:nvContentPartPr>
            <p14:xfrm>
              <a:off x="1329072" y="337462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E379E1-7AD1-383C-4D5E-65A5F3A3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432" y="33656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F4DFC2C-5F89-EA09-435E-5046F27D36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316" y="707557"/>
            <a:ext cx="11550858" cy="5917516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FF3213D-8ADC-BD37-F92C-27C6569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58" y="47175"/>
            <a:ext cx="2743200" cy="365125"/>
          </a:xfrm>
        </p:spPr>
        <p:txBody>
          <a:bodyPr/>
          <a:lstStyle/>
          <a:p>
            <a:fld id="{274625A4-BEB8-4999-A76E-ECE931CE4E45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13419A2-8474-68AB-A32A-ABACF7CD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2258" y="6588378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01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838200" y="174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MẠCH GIẢI MÃ (DECODER 2 TO 4)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81445" y="183197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. </a:t>
            </a:r>
            <a:r>
              <a:rPr lang="" altLang="en-US"/>
              <a:t>Đ</a:t>
            </a:r>
            <a:r>
              <a:rPr lang="en-US" altLang="en-US"/>
              <a:t>ể giảm số l</a:t>
            </a:r>
            <a:r>
              <a:rPr lang="" altLang="en-US"/>
              <a:t>ư</a:t>
            </a:r>
            <a:r>
              <a:rPr lang="en-US" altLang="en-US"/>
              <a:t>ợng chân cần thiết </a:t>
            </a:r>
            <a:r>
              <a:rPr lang="" altLang="en-US"/>
              <a:t>đ</a:t>
            </a:r>
            <a:r>
              <a:rPr lang="en-US" altLang="en-US"/>
              <a:t>ể chọn một </a:t>
            </a:r>
            <a:r>
              <a:rPr lang="" altLang="en-US"/>
              <a:t>đ</a:t>
            </a:r>
            <a:r>
              <a:rPr lang="en-US" altLang="en-US"/>
              <a:t>ịa chỉ, các chip bộ nhớ sử dụng bộ giải mã </a:t>
            </a:r>
            <a:r>
              <a:rPr lang="" altLang="en-US"/>
              <a:t>đ</a:t>
            </a:r>
            <a:r>
              <a:rPr lang="en-US" altLang="en-US"/>
              <a:t>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/>
              <a:t>Đ</a:t>
            </a:r>
            <a:r>
              <a:rPr lang="en-US" altLang="en-US"/>
              <a:t>ịa chỉ bộ giải mã sử dụng sự kết hợp của logic 1 và 0 ở </a:t>
            </a:r>
            <a:r>
              <a:rPr lang="" altLang="en-US"/>
              <a:t>đ</a:t>
            </a:r>
            <a:r>
              <a:rPr lang="en-US" altLang="en-US"/>
              <a:t>ầu vào </a:t>
            </a:r>
            <a:r>
              <a:rPr lang="" altLang="en-US"/>
              <a:t>đ</a:t>
            </a:r>
            <a:r>
              <a:rPr lang="en-US" altLang="en-US"/>
              <a:t>ể chọn một </a:t>
            </a:r>
            <a:r>
              <a:rPr lang="" altLang="en-US"/>
              <a:t>đ</a:t>
            </a:r>
            <a:r>
              <a:rPr lang="en-US" altLang="en-US"/>
              <a:t>ịa chỉ duy nhất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Cho phép n chân truy cập vào 2^n </a:t>
            </a:r>
            <a:r>
              <a:rPr lang="" altLang="en-US"/>
              <a:t>đ</a:t>
            </a:r>
            <a:r>
              <a:rPr lang="en-US" altLang="en-US"/>
              <a:t>ịa </a:t>
            </a:r>
            <a:r>
              <a:rPr lang="" altLang="en-US"/>
              <a:t>đ</a:t>
            </a:r>
            <a:r>
              <a:rPr lang="en-US" altLang="en-US"/>
              <a:t>iểm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64615" y="1908810"/>
            <a:ext cx="4201160" cy="37287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17DA-3D2A-1DC6-47C1-4C441BE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73D1-83A8-450C-A22A-D234683230B1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1EC4-3636-6A2D-DD01-E24C0D4B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2D34-2D01-148D-4A40-455E5A37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7F7D3C-AE6C-D472-CC32-241E26F24BAB}"/>
              </a:ext>
            </a:extLst>
          </p:cNvPr>
          <p:cNvSpPr txBox="1"/>
          <p:nvPr/>
        </p:nvSpPr>
        <p:spPr>
          <a:xfrm>
            <a:off x="8677635" y="5081047"/>
            <a:ext cx="10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D7464-9806-9963-CB57-F03BC68F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8" y="1243097"/>
            <a:ext cx="4979483" cy="3554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B7C42C-0110-CC38-5A84-48C1964F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3097"/>
            <a:ext cx="5163271" cy="3648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23FA3-99A9-611C-EFF5-BEDED09740AA}"/>
              </a:ext>
            </a:extLst>
          </p:cNvPr>
          <p:cNvSpPr>
            <a:spLocks noGrp="1"/>
          </p:cNvSpPr>
          <p:nvPr/>
        </p:nvSpPr>
        <p:spPr>
          <a:xfrm>
            <a:off x="838200" y="174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MẠCH GIẢI MÃ (DECODER 2 TO 4)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421F09-70E2-1481-BD55-89B05E28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D97B-EC7E-47E2-81C5-0FB067ECCF0F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D2E0-98B0-EAF2-F95B-A19F84C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4896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0AD1A-7197-F962-4CDA-391060A2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3CB55-6A8C-97EB-C759-75F0B990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" y="1025703"/>
            <a:ext cx="10268932" cy="52645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3FD96-2E0D-961F-1EFE-9427E958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736" y="1025703"/>
            <a:ext cx="3434499" cy="284944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726764-05C4-D806-22DB-62EB297A7739}"/>
              </a:ext>
            </a:extLst>
          </p:cNvPr>
          <p:cNvSpPr>
            <a:spLocks noGrp="1"/>
          </p:cNvSpPr>
          <p:nvPr/>
        </p:nvSpPr>
        <p:spPr>
          <a:xfrm>
            <a:off x="838200" y="-95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MẠCH GIẢI MÃ (DECODER 2 TO 4)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4B400-176D-5EBD-3958-C9E92106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EF3E-5EF5-4F25-A43B-5F02C789FD37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E2A8EA-FA8D-422F-0EB8-8AC9914F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92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" y="1659890"/>
            <a:ext cx="5899150" cy="37553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838200" y="174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MẠCH GHI (WRITE-DRIVER)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91985" y="198374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transitor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 err="1"/>
              <a:t>iện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/>
              <a:t>ể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/>
              <a:t>ể l</a:t>
            </a:r>
            <a:r>
              <a:rPr lang="" altLang="en-US" dirty="0"/>
              <a:t>ư</a:t>
            </a:r>
            <a:r>
              <a:rPr lang="en-US" altLang="en-US" dirty="0"/>
              <a:t>u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SRAM </a:t>
            </a:r>
            <a:r>
              <a:rPr lang="en-US" altLang="en-US" dirty="0" err="1"/>
              <a:t>th</a:t>
            </a:r>
            <a:r>
              <a:rPr lang="" altLang="en-US" dirty="0"/>
              <a:t>ư</a:t>
            </a:r>
            <a:r>
              <a:rPr lang="en-US" altLang="en-US" dirty="0" err="1"/>
              <a:t>ờng</a:t>
            </a:r>
            <a:r>
              <a:rPr lang="en-US" altLang="en-US" dirty="0"/>
              <a:t> 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b</a:t>
            </a:r>
            <a:r>
              <a:rPr lang="" altLang="en-US" dirty="0"/>
              <a:t>ư</a:t>
            </a:r>
            <a:r>
              <a:rPr lang="en-US" altLang="en-US" dirty="0" err="1"/>
              <a:t>ớc</a:t>
            </a:r>
            <a:r>
              <a:rPr lang="en-US" altLang="en-US" dirty="0"/>
              <a:t> </a:t>
            </a:r>
            <a:r>
              <a:rPr lang="en-US" altLang="en-US" dirty="0" err="1"/>
              <a:t>nh</a:t>
            </a:r>
            <a:r>
              <a:rPr lang="" altLang="en-US" dirty="0"/>
              <a:t>ư</a:t>
            </a:r>
            <a:r>
              <a:rPr lang="en-US" altLang="en-US" dirty="0"/>
              <a:t> </a:t>
            </a:r>
            <a:r>
              <a:rPr lang="en-US" altLang="en-US" dirty="0" err="1"/>
              <a:t>chuẩn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,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mạch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/>
              <a:t>ể </a:t>
            </a:r>
            <a:r>
              <a:rPr lang="" altLang="en-US" dirty="0"/>
              <a:t>đư</a:t>
            </a:r>
            <a:r>
              <a:rPr lang="en-US" altLang="en-US" dirty="0"/>
              <a:t>a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ô </a:t>
            </a:r>
            <a:r>
              <a:rPr lang="en-US" altLang="en-US" dirty="0" err="1"/>
              <a:t>nhớ</a:t>
            </a:r>
            <a:r>
              <a:rPr lang="en-US" altLang="en-US" dirty="0"/>
              <a:t>,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/>
              <a:t>ó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Chức</a:t>
            </a:r>
            <a:r>
              <a:rPr lang="en-US" altLang="en-US" dirty="0"/>
              <a:t> n</a:t>
            </a:r>
            <a:r>
              <a:rPr lang="" altLang="en-US" dirty="0"/>
              <a:t>ă</a:t>
            </a:r>
            <a:r>
              <a:rPr lang="en-US" altLang="en-US" dirty="0"/>
              <a:t>ng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 err="1"/>
              <a:t>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SRAM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" altLang="en-US" dirty="0"/>
              <a:t>đ</a:t>
            </a:r>
            <a:r>
              <a:rPr lang="en-US" altLang="en-US" dirty="0" err="1"/>
              <a:t>ầu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bit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(WE) </a:t>
            </a:r>
            <a:r>
              <a:rPr lang="" altLang="en-US" dirty="0"/>
              <a:t>đư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bật</a:t>
            </a:r>
            <a:r>
              <a:rPr lang="en-US" altLang="en-US" dirty="0"/>
              <a:t>; ng</a:t>
            </a:r>
            <a:r>
              <a:rPr lang="" altLang="en-US" dirty="0"/>
              <a:t>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WE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" altLang="en-US" dirty="0"/>
              <a:t>đư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kích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liệusẽ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" altLang="en-US" dirty="0"/>
              <a:t>đư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" altLang="en-US" dirty="0"/>
              <a:t>đư</a:t>
            </a:r>
            <a:r>
              <a:rPr lang="en-US" altLang="en-US" dirty="0" err="1"/>
              <a:t>ờng</a:t>
            </a:r>
            <a:r>
              <a:rPr lang="en-US" altLang="en-US" dirty="0"/>
              <a:t> Bit 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2ED9A6-DC9D-A5AD-DC3D-26329367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FC7-0959-4F82-9AD8-F486F015EFA4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2F86E7-E9BE-AE66-491F-C059BC80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10CB0-4071-4AA9-F360-49EFC60E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F53C5-89E7-0138-121A-674FD15D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2" y="1682160"/>
            <a:ext cx="5931912" cy="3106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F0B50-962D-9285-8B1C-706AE942CD34}"/>
              </a:ext>
            </a:extLst>
          </p:cNvPr>
          <p:cNvSpPr>
            <a:spLocks noGrp="1"/>
          </p:cNvSpPr>
          <p:nvPr/>
        </p:nvSpPr>
        <p:spPr>
          <a:xfrm>
            <a:off x="838200" y="174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MẠCH GHI (WRITE-DRIVER)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D84C-ED52-5EF6-BBD6-DD2611E77414}"/>
              </a:ext>
            </a:extLst>
          </p:cNvPr>
          <p:cNvSpPr txBox="1"/>
          <p:nvPr/>
        </p:nvSpPr>
        <p:spPr>
          <a:xfrm>
            <a:off x="3258532" y="5099901"/>
            <a:ext cx="34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2D80D-10EA-2FB9-AFB5-0EB86081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9374-8144-4DF7-8094-A901515C8A92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3D0148-5B68-7116-F3A4-513740A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979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53C5D-9438-E239-029B-03117F59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EA46C8-01E3-105D-DBD7-C817FC4D24DD}"/>
              </a:ext>
            </a:extLst>
          </p:cNvPr>
          <p:cNvSpPr txBox="1"/>
          <p:nvPr/>
        </p:nvSpPr>
        <p:spPr>
          <a:xfrm>
            <a:off x="-1824093" y="796972"/>
            <a:ext cx="280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Shemtic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7F51B-F6DC-6102-D0C4-930F867B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4" y="981638"/>
            <a:ext cx="10655431" cy="548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D6796-A436-D7D5-EB93-22ABFF24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09" y="981638"/>
            <a:ext cx="4730906" cy="13717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AC94BB6-0EBC-679A-AAB6-57A0E3AA8B5E}"/>
              </a:ext>
            </a:extLst>
          </p:cNvPr>
          <p:cNvSpPr>
            <a:spLocks noGrp="1"/>
          </p:cNvSpPr>
          <p:nvPr/>
        </p:nvSpPr>
        <p:spPr>
          <a:xfrm>
            <a:off x="838199" y="9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MẠCH GHI (WRITE-DRIVER)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AD6C-8279-B5A2-9F8B-F90D802B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992E-6476-4788-BBDD-D7F60928FD51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3693-C34F-693B-CB7A-9735A200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449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C76-2ACD-E387-5E1F-FF32010FC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995" y="153625"/>
            <a:ext cx="9144000" cy="85525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48A5D-D088-17A1-836F-511484C3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878"/>
            <a:ext cx="12192000" cy="584912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0A0822-9B89-8042-2417-F1892994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0447-E417-4292-B30A-F3343AFF60C0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9F5A-64D5-5F66-3C22-77B567B4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0302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6B49-64E8-B674-A05A-9BA55026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871E-C125-4839-A3A4-716B5964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0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37A97-27E4-1B75-F275-E4B55C838165}"/>
              </a:ext>
            </a:extLst>
          </p:cNvPr>
          <p:cNvSpPr txBox="1"/>
          <p:nvPr/>
        </p:nvSpPr>
        <p:spPr>
          <a:xfrm>
            <a:off x="679114" y="5423513"/>
            <a:ext cx="4737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pre-charge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85F8-8E86-AF4F-E1C1-48F7902FA32C}"/>
              </a:ext>
            </a:extLst>
          </p:cNvPr>
          <p:cNvSpPr txBox="1"/>
          <p:nvPr/>
        </p:nvSpPr>
        <p:spPr>
          <a:xfrm>
            <a:off x="8042701" y="5382505"/>
            <a:ext cx="3311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pre-charge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8C4D-F4DC-5309-85FE-4D651B47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2" y="1103733"/>
            <a:ext cx="3933962" cy="4278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6A957-24C5-6E2B-D29E-A1F2E32A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177" y="1607483"/>
            <a:ext cx="4403692" cy="354065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543D0E-C4C5-92ED-33FD-AE67EE0B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022-BD75-43F8-B19B-E5505BAE7378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18E3-48B2-CD8A-7C03-00C74F5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9176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B81E-48EA-C4D6-99FF-E03B3DC5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49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C99EE-C53B-1A3F-8812-1DD64918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671"/>
            <a:ext cx="12192000" cy="5422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7CE6D-22C3-17F0-D023-63FD591A8BC6}"/>
              </a:ext>
            </a:extLst>
          </p:cNvPr>
          <p:cNvSpPr txBox="1"/>
          <p:nvPr/>
        </p:nvSpPr>
        <p:spPr>
          <a:xfrm>
            <a:off x="2603056" y="5822233"/>
            <a:ext cx="698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pre-charge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77363-B901-0C44-B265-124C9385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0D1-1560-4BA8-AB80-797C051200D7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FF1FE1-CD0F-CA2E-9CE2-05834771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3864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D9604-BA7E-742C-7E29-FCB1310D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7966-5233-8647-1AA6-F6115EBE2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798104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SRAM 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ĐỌC, GHI SRAM 6T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GIẢI MÃ (DECODER 2 TO 4)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GHI (WRITE-DRIVER)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NẠP TRƯỚC (PRECHARGE)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KHUẾCH ĐẠI CẢM NHẬN (SENSE APLIFIER)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TRỄ (DELAY)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SUẤT (POWER)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890E-1DF7-E459-34C2-93E9DFFE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B358-5651-4C15-B885-86E65DB0DCA4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BA05-9315-7FD9-A66B-2535892A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20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6393-D578-CDFB-13C9-CEB9D59C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67" y="5862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ABD1-D57D-3F8F-D03D-9640FD01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556"/>
            <a:ext cx="12192000" cy="5383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FB801C-D771-7DAF-1E96-3108AFFEB612}"/>
              </a:ext>
            </a:extLst>
          </p:cNvPr>
          <p:cNvSpPr txBox="1"/>
          <p:nvPr/>
        </p:nvSpPr>
        <p:spPr>
          <a:xfrm>
            <a:off x="0" y="123064"/>
            <a:ext cx="8505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81F9D-C6FD-7894-4E4A-F122F81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4951-34CC-4ACA-A8E4-20E81BC7913F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C75B16-DBC7-4511-AF76-7C4A8C57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164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7506-7BE5-DD23-D973-97B8C714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70" y="58878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20A21-8F8C-D241-1202-A1E567ED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432"/>
            <a:ext cx="12192000" cy="561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BA594-104E-E26C-BD6F-D0455EBF63B0}"/>
              </a:ext>
            </a:extLst>
          </p:cNvPr>
          <p:cNvSpPr txBox="1"/>
          <p:nvPr/>
        </p:nvSpPr>
        <p:spPr>
          <a:xfrm>
            <a:off x="3287598" y="3421086"/>
            <a:ext cx="657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F14B6-DDB9-B93F-5191-D9C8AE17A83B}"/>
              </a:ext>
            </a:extLst>
          </p:cNvPr>
          <p:cNvSpPr txBox="1"/>
          <p:nvPr/>
        </p:nvSpPr>
        <p:spPr>
          <a:xfrm>
            <a:off x="110766" y="96212"/>
            <a:ext cx="7081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MẠCH NẠP TRƯỚC (PRECHARGE)</a:t>
            </a:r>
            <a:endParaRPr lang="en-US" sz="2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C70BF2-4709-2CBB-5017-EB85B767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6EA7-F96C-4DAC-A933-A39FD974CCBF}" type="datetime1">
              <a:rPr lang="en-US" smtClean="0"/>
              <a:t>11/30/2024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1C0E9-C06A-30D9-8DDC-AC1D68FF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6817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71C7-C07D-9BA2-DEB4-BD87FC8E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" y="1742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MẠCH KHUẾCH ĐẠI CẢM NHẬN (SENSE AMPLIFIER)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59697-1BBB-4B96-FE9D-98380C85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773"/>
            <a:ext cx="12192000" cy="53582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601E74-02AE-99F5-A8CE-E4F31280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FA27-23D8-4088-BAFD-1C8CECF3DCFF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F1F2-531A-5B4D-9740-1FA43F95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1358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7B1ACA-2D6D-3EB3-C357-2A447B0B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587"/>
            <a:ext cx="12192000" cy="522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2F762-3731-501E-FDB0-0A23625D611C}"/>
              </a:ext>
            </a:extLst>
          </p:cNvPr>
          <p:cNvSpPr txBox="1"/>
          <p:nvPr/>
        </p:nvSpPr>
        <p:spPr>
          <a:xfrm>
            <a:off x="75414" y="411807"/>
            <a:ext cx="1140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KHUẾCH ĐẠI CẢM NHẬN (SENSE AMPLIFIER)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5DFE-C2B5-39E4-0592-88DFB6C9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34D1-E647-4DEF-8AB1-6850C497E0F3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CE1A-3BD9-F111-F089-3E13F7EF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4518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72A48-52C5-E026-FC29-BB4D2941D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1561A8-5376-A7A1-B7B3-EDCAE383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56" y="750616"/>
            <a:ext cx="6023244" cy="4544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615AE-B7DC-D1A6-65FA-20DEDE44B675}"/>
              </a:ext>
            </a:extLst>
          </p:cNvPr>
          <p:cNvSpPr txBox="1"/>
          <p:nvPr/>
        </p:nvSpPr>
        <p:spPr>
          <a:xfrm>
            <a:off x="7769896" y="5584163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sense amplifier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60FC0-37DB-7B4F-1C60-65FA801D0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50617"/>
            <a:ext cx="6023244" cy="4544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537550-789A-648F-8E08-FD5569F21E29}"/>
              </a:ext>
            </a:extLst>
          </p:cNvPr>
          <p:cNvSpPr txBox="1"/>
          <p:nvPr/>
        </p:nvSpPr>
        <p:spPr>
          <a:xfrm>
            <a:off x="0" y="5584163"/>
            <a:ext cx="4812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sense amplifier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2B0E-A8FC-CEE7-C8FE-FEA03EFCE3BF}"/>
              </a:ext>
            </a:extLst>
          </p:cNvPr>
          <p:cNvSpPr txBox="1"/>
          <p:nvPr/>
        </p:nvSpPr>
        <p:spPr>
          <a:xfrm>
            <a:off x="-59701" y="104285"/>
            <a:ext cx="11654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MẠCH KHUẾCH ĐẠI CẢM NHẬN (SENSE AMPLIFIER</a:t>
            </a:r>
            <a:endParaRPr 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8A1DB41-1237-56D1-F792-086F3FCD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8530-D680-4B61-8D9A-030EA5260E8C}" type="datetime1">
              <a:rPr lang="en-US" smtClean="0"/>
              <a:t>11/30/2024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9E7F85-B79A-6FE6-71DA-1F41E197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2372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10E2-1635-3FF8-FC34-D35C0CD31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B17623-1219-7901-CCE3-DD1BBF757A12}"/>
              </a:ext>
            </a:extLst>
          </p:cNvPr>
          <p:cNvSpPr txBox="1"/>
          <p:nvPr/>
        </p:nvSpPr>
        <p:spPr>
          <a:xfrm>
            <a:off x="2102290" y="6211669"/>
            <a:ext cx="798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sense amplifier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AFE63-4CAA-8D7D-1378-30064229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698942"/>
            <a:ext cx="12192000" cy="5672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81FF4-4ABD-C317-D660-306FBE576EA5}"/>
              </a:ext>
            </a:extLst>
          </p:cNvPr>
          <p:cNvSpPr txBox="1"/>
          <p:nvPr/>
        </p:nvSpPr>
        <p:spPr>
          <a:xfrm>
            <a:off x="-1572" y="132357"/>
            <a:ext cx="1083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MẠCH KHUẾCH ĐẠI CẢM NHẬN (SENSE AMPLIFIER)</a:t>
            </a:r>
            <a:endParaRPr lang="en-US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5288-70AA-086B-243F-7AB41407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CE5F-CB1D-48F0-BC4D-A0A1C947F1F4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3BD7E1-6548-9FC6-EF3D-5104FA0E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2715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76215-F3D4-3FB6-EE30-765BA82D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118" y="1142505"/>
            <a:ext cx="10501270" cy="5715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F9A44-E24D-5368-4218-F56BA03E1B27}"/>
              </a:ext>
            </a:extLst>
          </p:cNvPr>
          <p:cNvSpPr txBox="1"/>
          <p:nvPr/>
        </p:nvSpPr>
        <p:spPr>
          <a:xfrm>
            <a:off x="612743" y="650449"/>
            <a:ext cx="565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CÁC KHỐI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7E7E-DEFD-7564-3743-7C6D5425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501650"/>
          </a:xfrm>
        </p:spPr>
        <p:txBody>
          <a:bodyPr/>
          <a:lstStyle/>
          <a:p>
            <a:fld id="{41065B71-A3D8-44AF-B5D3-A5202ABD7F4A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A0B9E-97B2-A3FD-54AB-98E5BC34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4195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4136-1423-9611-EE12-A3A0DBB3A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ADB88-FC52-D93D-1621-E38E13380D92}"/>
              </a:ext>
            </a:extLst>
          </p:cNvPr>
          <p:cNvSpPr txBox="1"/>
          <p:nvPr/>
        </p:nvSpPr>
        <p:spPr>
          <a:xfrm>
            <a:off x="631596" y="518474"/>
            <a:ext cx="495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ĐỘ TRỄ (DELAY)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A49820-EC1F-CC11-6495-3C4A165C24ED}"/>
                  </a:ext>
                </a:extLst>
              </p14:cNvPr>
              <p14:cNvContentPartPr/>
              <p14:nvPr/>
            </p14:nvContentPartPr>
            <p14:xfrm>
              <a:off x="4044192" y="31859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A49820-EC1F-CC11-6495-3C4A165C2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192" y="317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608AE9-318A-B261-25D0-25453765C2C0}"/>
                  </a:ext>
                </a:extLst>
              </p14:cNvPr>
              <p14:cNvContentPartPr/>
              <p14:nvPr/>
            </p14:nvContentPartPr>
            <p14:xfrm>
              <a:off x="3931152" y="2158545"/>
              <a:ext cx="3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608AE9-318A-B261-25D0-25453765C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152" y="214954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1F1F9-538F-3A80-6A0E-D15DBEEF7848}"/>
              </a:ext>
            </a:extLst>
          </p:cNvPr>
          <p:cNvGrpSpPr/>
          <p:nvPr/>
        </p:nvGrpSpPr>
        <p:grpSpPr>
          <a:xfrm>
            <a:off x="4034472" y="2591985"/>
            <a:ext cx="10080" cy="11520"/>
            <a:chOff x="4034472" y="2591985"/>
            <a:chExt cx="1008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75E4B0-8F35-AABA-4078-3438B9555A68}"/>
                    </a:ext>
                  </a:extLst>
                </p14:cNvPr>
                <p14:cNvContentPartPr/>
                <p14:nvPr/>
              </p14:nvContentPartPr>
              <p14:xfrm>
                <a:off x="4034472" y="2591985"/>
                <a:ext cx="2160" cy="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75E4B0-8F35-AABA-4078-3438B9555A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5472" y="2581185"/>
                  <a:ext cx="1980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3169F2-FA7E-274D-696E-E63025BD09EB}"/>
                    </a:ext>
                  </a:extLst>
                </p14:cNvPr>
                <p14:cNvContentPartPr/>
                <p14:nvPr/>
              </p14:nvContentPartPr>
              <p14:xfrm>
                <a:off x="4044192" y="2601705"/>
                <a:ext cx="360" cy="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3169F2-FA7E-274D-696E-E63025BD09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5192" y="259270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3B4914-DADD-7C5D-E330-BB2AE7A5FE37}"/>
                  </a:ext>
                </a:extLst>
              </p14:cNvPr>
              <p14:cNvContentPartPr/>
              <p14:nvPr/>
            </p14:nvContentPartPr>
            <p14:xfrm>
              <a:off x="461832" y="4751265"/>
              <a:ext cx="42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3B4914-DADD-7C5D-E330-BB2AE7A5FE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832" y="4742265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60C2C7-E75B-2D52-3AE6-7D7F6687F7F1}"/>
                  </a:ext>
                </a:extLst>
              </p14:cNvPr>
              <p14:cNvContentPartPr/>
              <p14:nvPr/>
            </p14:nvContentPartPr>
            <p14:xfrm>
              <a:off x="838752" y="39308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60C2C7-E75B-2D52-3AE6-7D7F6687F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52" y="392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1ECC5C-4983-1E0E-47DA-F3978AFEFCA6}"/>
                  </a:ext>
                </a:extLst>
              </p14:cNvPr>
              <p14:cNvContentPartPr/>
              <p14:nvPr/>
            </p14:nvContentPartPr>
            <p14:xfrm>
              <a:off x="1027392" y="3534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1ECC5C-4983-1E0E-47DA-F3978AFEF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92" y="3525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F2A994-1196-0A1B-4103-0C25259556E6}"/>
                  </a:ext>
                </a:extLst>
              </p14:cNvPr>
              <p14:cNvContentPartPr/>
              <p14:nvPr/>
            </p14:nvContentPartPr>
            <p14:xfrm>
              <a:off x="1329072" y="337462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F2A994-1196-0A1B-4103-0C2525955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072" y="33656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47FF1A8-778A-960F-BB2D-E36F6EB8AE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8" y="1374548"/>
            <a:ext cx="11432964" cy="4000153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38F2BFC-BD12-1E9E-AC56-4B53E6D8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7BF4-1D8E-4F84-A28B-8391B34D3A88}" type="datetime1">
              <a:rPr lang="en-US" smtClean="0"/>
              <a:t>11/30/2024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BE427B-2B30-E104-C3E2-86375B7C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42108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5612D-F04E-5363-6E12-6054D0B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BDFCBB-BFC3-3798-CC92-424C7C9F0444}"/>
              </a:ext>
            </a:extLst>
          </p:cNvPr>
          <p:cNvSpPr txBox="1"/>
          <p:nvPr/>
        </p:nvSpPr>
        <p:spPr>
          <a:xfrm>
            <a:off x="631596" y="343674"/>
            <a:ext cx="695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CẠNH LÊN = delta = 12,5097 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F805E9-9B40-EEAC-F26D-BEC991C59A6D}"/>
                  </a:ext>
                </a:extLst>
              </p14:cNvPr>
              <p14:cNvContentPartPr/>
              <p14:nvPr/>
            </p14:nvContentPartPr>
            <p14:xfrm>
              <a:off x="4044192" y="31859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F805E9-9B40-EEAC-F26D-BEC991C59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192" y="317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EE8223-0DE7-D256-40A1-5402CEA9F830}"/>
                  </a:ext>
                </a:extLst>
              </p14:cNvPr>
              <p14:cNvContentPartPr/>
              <p14:nvPr/>
            </p14:nvContentPartPr>
            <p14:xfrm>
              <a:off x="3931152" y="2158545"/>
              <a:ext cx="3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EE8223-0DE7-D256-40A1-5402CEA9F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152" y="214954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2C360D-CE23-D188-B4C0-61CCAFC391A9}"/>
              </a:ext>
            </a:extLst>
          </p:cNvPr>
          <p:cNvGrpSpPr/>
          <p:nvPr/>
        </p:nvGrpSpPr>
        <p:grpSpPr>
          <a:xfrm>
            <a:off x="4034472" y="2591985"/>
            <a:ext cx="10080" cy="11520"/>
            <a:chOff x="4034472" y="2591985"/>
            <a:chExt cx="1008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BF4535-B402-94EA-E21F-25D2177BB2AC}"/>
                    </a:ext>
                  </a:extLst>
                </p14:cNvPr>
                <p14:cNvContentPartPr/>
                <p14:nvPr/>
              </p14:nvContentPartPr>
              <p14:xfrm>
                <a:off x="4034472" y="2591985"/>
                <a:ext cx="2160" cy="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BF4535-B402-94EA-E21F-25D2177BB2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5472" y="2581185"/>
                  <a:ext cx="1980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874BE-727A-612F-FF18-A645926C7C8A}"/>
                    </a:ext>
                  </a:extLst>
                </p14:cNvPr>
                <p14:cNvContentPartPr/>
                <p14:nvPr/>
              </p14:nvContentPartPr>
              <p14:xfrm>
                <a:off x="4044192" y="2601705"/>
                <a:ext cx="360" cy="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874BE-727A-612F-FF18-A645926C7C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5192" y="259270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7AEBB5-46F1-AEEF-5521-E596BDCE0ABD}"/>
                  </a:ext>
                </a:extLst>
              </p14:cNvPr>
              <p14:cNvContentPartPr/>
              <p14:nvPr/>
            </p14:nvContentPartPr>
            <p14:xfrm>
              <a:off x="461832" y="4751265"/>
              <a:ext cx="42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7AEBB5-46F1-AEEF-5521-E596BDCE0A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832" y="4742265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C8AC2D-A357-DB06-A6A4-A0068FB0C536}"/>
                  </a:ext>
                </a:extLst>
              </p14:cNvPr>
              <p14:cNvContentPartPr/>
              <p14:nvPr/>
            </p14:nvContentPartPr>
            <p14:xfrm>
              <a:off x="838752" y="39308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C8AC2D-A357-DB06-A6A4-A0068FB0C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52" y="392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30AFF6-5144-1778-06C8-175ECF3482C9}"/>
                  </a:ext>
                </a:extLst>
              </p14:cNvPr>
              <p14:cNvContentPartPr/>
              <p14:nvPr/>
            </p14:nvContentPartPr>
            <p14:xfrm>
              <a:off x="1027392" y="3534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30AFF6-5144-1778-06C8-175ECF348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92" y="3525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DAB349-23D7-6BDD-D916-95114C34A129}"/>
                  </a:ext>
                </a:extLst>
              </p14:cNvPr>
              <p14:cNvContentPartPr/>
              <p14:nvPr/>
            </p14:nvContentPartPr>
            <p14:xfrm>
              <a:off x="1329072" y="337462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DAB349-23D7-6BDD-D916-95114C34A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072" y="33656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E2A3880-F1BC-1DB0-DFDB-4852DAB03D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6" y="1047764"/>
            <a:ext cx="10410334" cy="5518372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6F7D44B-7044-3F05-AB5B-CD4E038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596" y="6514326"/>
            <a:ext cx="2743200" cy="365125"/>
          </a:xfrm>
        </p:spPr>
        <p:txBody>
          <a:bodyPr/>
          <a:lstStyle/>
          <a:p>
            <a:fld id="{BB98AE3F-F601-4770-98FC-76124B9C97E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83DCF88-6068-D787-BAAD-BECA20E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5073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EC8A-1A6D-A364-B44F-4C2A0218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173902-3EF9-9FEA-9002-FD21737BD8C6}"/>
              </a:ext>
            </a:extLst>
          </p:cNvPr>
          <p:cNvSpPr txBox="1"/>
          <p:nvPr/>
        </p:nvSpPr>
        <p:spPr>
          <a:xfrm>
            <a:off x="631596" y="518474"/>
            <a:ext cx="6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DELAY CẠNH XUỐNG = delta = 12,8313 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99EE0F-BE7B-A9EB-51FB-596FF3EDE184}"/>
                  </a:ext>
                </a:extLst>
              </p14:cNvPr>
              <p14:cNvContentPartPr/>
              <p14:nvPr/>
            </p14:nvContentPartPr>
            <p14:xfrm>
              <a:off x="4044192" y="318598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99EE0F-BE7B-A9EB-51FB-596FF3EDE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192" y="3176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A76371-D3BC-18FE-A538-41037C43E2D3}"/>
                  </a:ext>
                </a:extLst>
              </p14:cNvPr>
              <p14:cNvContentPartPr/>
              <p14:nvPr/>
            </p14:nvContentPartPr>
            <p14:xfrm>
              <a:off x="3931152" y="2158545"/>
              <a:ext cx="360" cy="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A76371-D3BC-18FE-A538-41037C43E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2152" y="2149545"/>
                <a:ext cx="180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4D576E-BF2C-6596-F9A3-0F2F8A2FC06D}"/>
              </a:ext>
            </a:extLst>
          </p:cNvPr>
          <p:cNvGrpSpPr/>
          <p:nvPr/>
        </p:nvGrpSpPr>
        <p:grpSpPr>
          <a:xfrm>
            <a:off x="4034472" y="2591985"/>
            <a:ext cx="10080" cy="11520"/>
            <a:chOff x="4034472" y="2591985"/>
            <a:chExt cx="10080" cy="1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CB2F25-E291-7C04-1948-7CEC4735E819}"/>
                    </a:ext>
                  </a:extLst>
                </p14:cNvPr>
                <p14:cNvContentPartPr/>
                <p14:nvPr/>
              </p14:nvContentPartPr>
              <p14:xfrm>
                <a:off x="4034472" y="2591985"/>
                <a:ext cx="2160" cy="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CB2F25-E291-7C04-1948-7CEC4735E8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5472" y="2581185"/>
                  <a:ext cx="19800" cy="23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05E9CD-5C10-365A-1032-B9AD906ABC31}"/>
                    </a:ext>
                  </a:extLst>
                </p14:cNvPr>
                <p14:cNvContentPartPr/>
                <p14:nvPr/>
              </p14:nvContentPartPr>
              <p14:xfrm>
                <a:off x="4044192" y="2601705"/>
                <a:ext cx="360" cy="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05E9CD-5C10-365A-1032-B9AD906ABC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5192" y="2592705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AF30BC-6452-65C8-C49B-97BE18601A5E}"/>
                  </a:ext>
                </a:extLst>
              </p14:cNvPr>
              <p14:cNvContentPartPr/>
              <p14:nvPr/>
            </p14:nvContentPartPr>
            <p14:xfrm>
              <a:off x="461832" y="4751265"/>
              <a:ext cx="42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AF30BC-6452-65C8-C49B-97BE18601A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2832" y="4742265"/>
                <a:ext cx="60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638623-ADBB-E155-D678-C7465E008FF0}"/>
                  </a:ext>
                </a:extLst>
              </p14:cNvPr>
              <p14:cNvContentPartPr/>
              <p14:nvPr/>
            </p14:nvContentPartPr>
            <p14:xfrm>
              <a:off x="838752" y="39308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638623-ADBB-E155-D678-C7465E008F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52" y="392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9CEFC9-7005-C211-56ED-9B6392B1E794}"/>
                  </a:ext>
                </a:extLst>
              </p14:cNvPr>
              <p14:cNvContentPartPr/>
              <p14:nvPr/>
            </p14:nvContentPartPr>
            <p14:xfrm>
              <a:off x="1027392" y="353482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9CEFC9-7005-C211-56ED-9B6392B1E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392" y="3525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7A09E6-BFD6-9E52-EB9D-89FB7F59CA75}"/>
                  </a:ext>
                </a:extLst>
              </p14:cNvPr>
              <p14:cNvContentPartPr/>
              <p14:nvPr/>
            </p14:nvContentPartPr>
            <p14:xfrm>
              <a:off x="1329072" y="337462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7A09E6-BFD6-9E52-EB9D-89FB7F59C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0072" y="33656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A95F53-07A6-35F2-1DE8-52075B077F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62" y="1254451"/>
            <a:ext cx="9069398" cy="4811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E2F7A-C2E4-583C-293E-DFDC28D1D096}"/>
              </a:ext>
            </a:extLst>
          </p:cNvPr>
          <p:cNvSpPr txBox="1"/>
          <p:nvPr/>
        </p:nvSpPr>
        <p:spPr>
          <a:xfrm>
            <a:off x="3494946" y="6186670"/>
            <a:ext cx="528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Tpd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(12.5097+12.8313)/2=12.6705 ns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35E0943-7E9D-9046-C645-FEDD3409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CAA3-5FE1-4436-84B4-4375F72FA12D}" type="datetime1">
              <a:rPr lang="en-US" smtClean="0"/>
              <a:t>11/30/2024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39B839-1D3B-92AB-06AF-7F3FB8A9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8723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B2E11-F6C2-2EA2-382C-269A9AF3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6" y="1282045"/>
            <a:ext cx="6433159" cy="54709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F836B-3C49-9F5F-3E5C-B81CDA07B636}"/>
              </a:ext>
            </a:extLst>
          </p:cNvPr>
          <p:cNvSpPr txBox="1"/>
          <p:nvPr/>
        </p:nvSpPr>
        <p:spPr>
          <a:xfrm>
            <a:off x="433632" y="527900"/>
            <a:ext cx="593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BỘ NHỚ SRAM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6510EE-C42F-B43D-C162-517E7477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55" y="1633572"/>
            <a:ext cx="5499069" cy="35908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0F6A-CF94-14F1-88C5-ABD9FE10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C382-20E7-4CDF-8AC1-34839C775EA9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2EC4-2003-6CC3-99D7-55B846E3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545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6BFD-A7C1-4E05-533E-F1310186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7CFB89-2DA4-1219-FFF5-18B3E94659A8}"/>
              </a:ext>
            </a:extLst>
          </p:cNvPr>
          <p:cNvSpPr txBox="1"/>
          <p:nvPr/>
        </p:nvSpPr>
        <p:spPr>
          <a:xfrm>
            <a:off x="739997" y="395926"/>
            <a:ext cx="55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CÔNG SUẤT (POWER)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2A346A-4A3C-4C19-6B1C-5D84038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0D9C-2A53-458F-A423-1B2F30D3F88E}" type="datetime1">
              <a:rPr lang="en-US" smtClean="0"/>
              <a:t>11/30/2024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D7D13-09BA-E8E7-119A-AB531E9A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F55D4-6A2A-8388-AFCD-1079424673DE}"/>
              </a:ext>
            </a:extLst>
          </p:cNvPr>
          <p:cNvSpPr txBox="1"/>
          <p:nvPr/>
        </p:nvSpPr>
        <p:spPr>
          <a:xfrm>
            <a:off x="1055176" y="1160704"/>
            <a:ext cx="1008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Công suất tiêu thụ của thiết kế bao gồm thành phần công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suất tĩnh và công suất động.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Trong đó, công suất động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(𝑃𝑑𝑦𝑛𝑎𝑚𝑖𝑐) là thành phần ảnh hưởng chính đến tổng công suất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tiêu thụ của thiết kế trong trạng thái hoạt động. </a:t>
            </a:r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Thành phần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này bị ảnh hưởng bởi các yếu tố như điện áp (VDD), điện dung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tải (C) và tần số hoạt động của thiết kế (𝑓)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theo công thức:</a:t>
            </a:r>
            <a:r>
              <a:rPr lang="vi-VN" sz="2400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28A26-7EF3-92ED-ABD9-132FF696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987" y="3706358"/>
            <a:ext cx="2792026" cy="647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7755C-F5BF-953B-F901-4E45E9824323}"/>
              </a:ext>
            </a:extLst>
          </p:cNvPr>
          <p:cNvSpPr txBox="1"/>
          <p:nvPr/>
        </p:nvSpPr>
        <p:spPr>
          <a:xfrm>
            <a:off x="5068529" y="5773663"/>
            <a:ext cx="233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8987F-C7C7-0DA2-D3A3-246A4AE839BD}"/>
              </a:ext>
            </a:extLst>
          </p:cNvPr>
          <p:cNvSpPr txBox="1"/>
          <p:nvPr/>
        </p:nvSpPr>
        <p:spPr>
          <a:xfrm>
            <a:off x="1055176" y="4591115"/>
            <a:ext cx="1008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transistor,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SRAM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B2635-E775-06C8-66F3-72BD0FD7D2BC}"/>
              </a:ext>
            </a:extLst>
          </p:cNvPr>
          <p:cNvSpPr txBox="1"/>
          <p:nvPr/>
        </p:nvSpPr>
        <p:spPr>
          <a:xfrm>
            <a:off x="7310285" y="3744730"/>
            <a:ext cx="71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70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C25E-6A9F-AF11-0A16-9E77E7EA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C7C5A6-E986-68AE-79D3-97CC882CEA5B}"/>
              </a:ext>
            </a:extLst>
          </p:cNvPr>
          <p:cNvSpPr txBox="1"/>
          <p:nvPr/>
        </p:nvSpPr>
        <p:spPr>
          <a:xfrm>
            <a:off x="739997" y="395926"/>
            <a:ext cx="55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CÔNG SUẤT (POWER)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1AB73A-1810-62F2-9C63-0A22B7CF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78" y="1557754"/>
            <a:ext cx="5558156" cy="37424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64786-BB46-4054-9D42-534FAD7CB0B7}"/>
              </a:ext>
            </a:extLst>
          </p:cNvPr>
          <p:cNvCxnSpPr/>
          <p:nvPr/>
        </p:nvCxnSpPr>
        <p:spPr>
          <a:xfrm>
            <a:off x="5920033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D145DC8-EC37-8A36-2800-FEC44717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46" y="1665250"/>
            <a:ext cx="6198754" cy="25737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D5BD-278F-7E96-F620-180A420C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22CF-C3EC-4D8D-A63A-0F8030F8BECB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4EAC-F00D-5640-55C5-A691DCD3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74672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2656-64CA-569F-77BD-7AAB1C34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8813C-B26F-2CAD-E740-3831819740AF}"/>
              </a:ext>
            </a:extLst>
          </p:cNvPr>
          <p:cNvSpPr txBox="1"/>
          <p:nvPr/>
        </p:nvSpPr>
        <p:spPr>
          <a:xfrm>
            <a:off x="739997" y="386499"/>
            <a:ext cx="421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CÔNG SUẤT MẠCH Ở 27, -10, 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38447-5D07-49C5-91B7-7F57C6C2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" y="2942555"/>
            <a:ext cx="3068934" cy="67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9E7A3-99ED-DA17-71B8-61DED6D40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6" y="1306696"/>
            <a:ext cx="2054434" cy="5164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F523F7-1B27-A8AD-AD6D-EE31FDF56CA7}"/>
              </a:ext>
            </a:extLst>
          </p:cNvPr>
          <p:cNvCxnSpPr/>
          <p:nvPr/>
        </p:nvCxnSpPr>
        <p:spPr>
          <a:xfrm>
            <a:off x="3308808" y="1046375"/>
            <a:ext cx="0" cy="581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58D9E8-2848-5FEA-7BFB-059E43A5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469" y="2486794"/>
            <a:ext cx="2629267" cy="1905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0857E-4D5F-31EC-41B0-AAC6A01CFE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232"/>
          <a:stretch/>
        </p:blipFill>
        <p:spPr>
          <a:xfrm>
            <a:off x="7748179" y="2745905"/>
            <a:ext cx="3526686" cy="120503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9EBEDB-2C68-7E9F-B7B1-F5C20958099B}"/>
              </a:ext>
            </a:extLst>
          </p:cNvPr>
          <p:cNvCxnSpPr/>
          <p:nvPr/>
        </p:nvCxnSpPr>
        <p:spPr>
          <a:xfrm>
            <a:off x="7145518" y="1156613"/>
            <a:ext cx="0" cy="570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9BA61C0-89EB-592D-65BA-EBA34FBF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301" y="1274113"/>
            <a:ext cx="2870660" cy="485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480D7C-E8C5-DCB6-D7EA-FB37B64F5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981" y="1274113"/>
            <a:ext cx="3318274" cy="509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13450-DDD0-877C-3FE8-17D2E03AF0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01" y="4904817"/>
            <a:ext cx="2495898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7545C-96FD-4564-2BFE-248A6A218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4363" y="4802313"/>
            <a:ext cx="3877216" cy="14765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C3A3D-7A59-FCE7-2317-565F2DF008EF}"/>
              </a:ext>
            </a:extLst>
          </p:cNvPr>
          <p:cNvCxnSpPr/>
          <p:nvPr/>
        </p:nvCxnSpPr>
        <p:spPr>
          <a:xfrm>
            <a:off x="-122318" y="2073897"/>
            <a:ext cx="12314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4DC480-2218-6C91-532B-237E54D59B76}"/>
              </a:ext>
            </a:extLst>
          </p:cNvPr>
          <p:cNvCxnSpPr>
            <a:cxnSpLocks/>
          </p:cNvCxnSpPr>
          <p:nvPr/>
        </p:nvCxnSpPr>
        <p:spPr>
          <a:xfrm>
            <a:off x="456526" y="4553146"/>
            <a:ext cx="11735474" cy="7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090CE86-06A8-F415-8078-1D38B9F7B54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30737"/>
          <a:stretch/>
        </p:blipFill>
        <p:spPr>
          <a:xfrm>
            <a:off x="3637747" y="4994262"/>
            <a:ext cx="2979663" cy="104021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ACA1342-6FBC-9F8E-4074-B3B31CE4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E9C8-B4F8-41E6-8568-7A5051347E59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3112D4B-B4F6-8BC7-2BC4-9CF986A0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51E03-43F3-AA3E-B319-86F30B471E10}"/>
              </a:ext>
            </a:extLst>
          </p:cNvPr>
          <p:cNvSpPr txBox="1"/>
          <p:nvPr/>
        </p:nvSpPr>
        <p:spPr>
          <a:xfrm>
            <a:off x="344001" y="5870865"/>
            <a:ext cx="181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cell SRAM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34C4A-3E55-8C32-CB06-F2A91106EC04}"/>
              </a:ext>
            </a:extLst>
          </p:cNvPr>
          <p:cNvSpPr txBox="1"/>
          <p:nvPr/>
        </p:nvSpPr>
        <p:spPr>
          <a:xfrm>
            <a:off x="344001" y="4047289"/>
            <a:ext cx="25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SRAM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9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183BA4-FF38-E934-F0E2-47D611721DE4}"/>
              </a:ext>
            </a:extLst>
          </p:cNvPr>
          <p:cNvSpPr txBox="1"/>
          <p:nvPr/>
        </p:nvSpPr>
        <p:spPr>
          <a:xfrm>
            <a:off x="5693791" y="2598003"/>
            <a:ext cx="333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</a:p>
        </p:txBody>
      </p:sp>
    </p:spTree>
    <p:extLst>
      <p:ext uri="{BB962C8B-B14F-4D97-AF65-F5344CB8AC3E}">
        <p14:creationId xmlns:p14="http://schemas.microsoft.com/office/powerpoint/2010/main" val="18589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9894-2AAE-BDDA-4AA4-1C983354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457C3E-FD16-531C-95BD-8BC642947F26}"/>
              </a:ext>
            </a:extLst>
          </p:cNvPr>
          <p:cNvSpPr txBox="1"/>
          <p:nvPr/>
        </p:nvSpPr>
        <p:spPr>
          <a:xfrm>
            <a:off x="546752" y="693456"/>
            <a:ext cx="843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QUÁ TRÌNH ĐỌC, GHI CỦA CELL SRAM 6T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96E3-886B-F423-BD6D-20CFB721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BB53-953D-40B9-B6F4-4EC2C88698D2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6A1BD-6B9B-A8B9-F4D3-98C67AD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462D1-72AF-6BF8-E6F3-E4856E892D6E}"/>
              </a:ext>
            </a:extLst>
          </p:cNvPr>
          <p:cNvSpPr txBox="1"/>
          <p:nvPr/>
        </p:nvSpPr>
        <p:spPr>
          <a:xfrm>
            <a:off x="706224" y="1512886"/>
            <a:ext cx="43465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b="1" dirty="0"/>
              <a:t>Hold </a:t>
            </a:r>
            <a:r>
              <a:rPr lang="vi-VN" dirty="0"/>
              <a:t>(Giữ nguyên dữ liệu):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Khi WL = 0, cả hai transistor truy cập đều tắt.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Nút Q và Q̅ giữ trạng thái nhờ các cặp transistor pull-up và pull-down.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b="1" dirty="0"/>
              <a:t>Write </a:t>
            </a:r>
            <a:r>
              <a:rPr lang="vi-VN" dirty="0"/>
              <a:t>(Ghi dữ liệu):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Khi WL = 1, cả hai transistor truy cập bật.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Dữ liệu từ BL và BL̅ được ghi vào nút Q và Q̅.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b="1" dirty="0"/>
              <a:t>Read</a:t>
            </a:r>
            <a:r>
              <a:rPr lang="vi-VN" dirty="0"/>
              <a:t> (Đọc dữ liệu):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Khi WL = 1, cả hai transistor truy cập bật.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Dữ liệu tại Q và Q̅ được truyền lên BL và BL̅.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63536-A589-0B2A-9D38-A6C23BC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73" y="1581150"/>
            <a:ext cx="5931031" cy="31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FE1A-4D9E-F990-C24D-82004DF4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4799A2-99F9-AC1A-7C7C-53236BE93B3C}"/>
              </a:ext>
            </a:extLst>
          </p:cNvPr>
          <p:cNvSpPr txBox="1"/>
          <p:nvPr/>
        </p:nvSpPr>
        <p:spPr>
          <a:xfrm>
            <a:off x="546752" y="693456"/>
            <a:ext cx="843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QUÁ TRÌNH ĐỌC, GHI CỦA CELL SRAM 6T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9D0C0-B27D-F7FE-4C1A-2CD7D4C7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" y="1436212"/>
            <a:ext cx="9426805" cy="35886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9E37-215B-08CB-1F9C-F7882D04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BB53-953D-40B9-B6F4-4EC2C88698D2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EFBEB-DE36-0A5F-3F1B-2E275046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983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98AE-1A9A-5640-C59F-19B70DA2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907714-C3F1-4564-16D9-3BF532CC1CA8}"/>
              </a:ext>
            </a:extLst>
          </p:cNvPr>
          <p:cNvSpPr txBox="1"/>
          <p:nvPr/>
        </p:nvSpPr>
        <p:spPr>
          <a:xfrm>
            <a:off x="546753" y="693456"/>
            <a:ext cx="732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QUÁ TRÌNH GHI CỦA CELL SRAM 6T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1803E-428E-DD12-9DE1-AF371D1E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61" y="1216676"/>
            <a:ext cx="6639852" cy="5277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AB0FA-2741-61BF-4109-10FEBBD05819}"/>
              </a:ext>
            </a:extLst>
          </p:cNvPr>
          <p:cNvSpPr txBox="1"/>
          <p:nvPr/>
        </p:nvSpPr>
        <p:spPr>
          <a:xfrm>
            <a:off x="546753" y="1480008"/>
            <a:ext cx="4072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kéo</a:t>
            </a:r>
            <a:r>
              <a:rPr lang="en-US" dirty="0"/>
              <a:t> WL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V1, V2 </a:t>
            </a:r>
            <a:r>
              <a:rPr lang="en-US" dirty="0" err="1"/>
              <a:t>dẫn</a:t>
            </a:r>
            <a:r>
              <a:rPr lang="en-US" dirty="0"/>
              <a:t> </a:t>
            </a:r>
          </a:p>
          <a:p>
            <a:r>
              <a:rPr lang="en-US" dirty="0"/>
              <a:t>- Khi ta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Bitline</a:t>
            </a:r>
            <a:r>
              <a:rPr lang="en-US" dirty="0"/>
              <a:t> = 0 </a:t>
            </a:r>
            <a:r>
              <a:rPr lang="en-US" dirty="0" err="1"/>
              <a:t>thì</a:t>
            </a:r>
            <a:r>
              <a:rPr lang="en-US" dirty="0"/>
              <a:t> N0 = 0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LD1 ON </a:t>
            </a:r>
            <a:r>
              <a:rPr lang="en-US" dirty="0" err="1"/>
              <a:t>và</a:t>
            </a:r>
            <a:r>
              <a:rPr lang="en-US" dirty="0"/>
              <a:t> DR1 OFF -&gt; Bit line bar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B2A4D2-3CC0-1756-FA1E-A92C7E5BE231}"/>
                  </a:ext>
                </a:extLst>
              </p14:cNvPr>
              <p14:cNvContentPartPr/>
              <p14:nvPr/>
            </p14:nvContentPartPr>
            <p14:xfrm>
              <a:off x="8839752" y="4404585"/>
              <a:ext cx="79920" cy="19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B2A4D2-3CC0-1756-FA1E-A92C7E5BE2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1112" y="4395585"/>
                <a:ext cx="9756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A429C-1BEA-8CF7-6752-67B07F0DEDF4}"/>
              </a:ext>
            </a:extLst>
          </p:cNvPr>
          <p:cNvGrpSpPr/>
          <p:nvPr/>
        </p:nvGrpSpPr>
        <p:grpSpPr>
          <a:xfrm>
            <a:off x="8671272" y="4355265"/>
            <a:ext cx="135360" cy="229320"/>
            <a:chOff x="8671272" y="4355265"/>
            <a:chExt cx="1353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0B511A-E356-8224-84F3-C020D8583359}"/>
                    </a:ext>
                  </a:extLst>
                </p14:cNvPr>
                <p14:cNvContentPartPr/>
                <p14:nvPr/>
              </p14:nvContentPartPr>
              <p14:xfrm>
                <a:off x="8671272" y="4355265"/>
                <a:ext cx="135360" cy="22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0B511A-E356-8224-84F3-C020D8583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2632" y="4346265"/>
                  <a:ext cx="15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5C25F3-B61F-97BD-5439-E337886E15D9}"/>
                    </a:ext>
                  </a:extLst>
                </p14:cNvPr>
                <p14:cNvContentPartPr/>
                <p14:nvPr/>
              </p14:nvContentPartPr>
              <p14:xfrm>
                <a:off x="8719512" y="4364625"/>
                <a:ext cx="172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5C25F3-B61F-97BD-5439-E337886E15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10872" y="4355625"/>
                  <a:ext cx="349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A04F-A239-D839-49AB-43C6745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B097-9E6E-4B89-A653-71774467B9CA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092BB-4326-638C-1634-82DCDB09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71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DD85D-F7CD-C429-DEEB-2D540E97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2C6521-C214-6E38-FDAF-E4D928461BE0}"/>
              </a:ext>
            </a:extLst>
          </p:cNvPr>
          <p:cNvSpPr txBox="1"/>
          <p:nvPr/>
        </p:nvSpPr>
        <p:spPr>
          <a:xfrm>
            <a:off x="546753" y="693456"/>
            <a:ext cx="7522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QUÁ TRÌNH GHI CỦA CELL SRAM 6T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96194-F522-06E3-239F-9EA3B5B77E88}"/>
              </a:ext>
            </a:extLst>
          </p:cNvPr>
          <p:cNvSpPr txBox="1"/>
          <p:nvPr/>
        </p:nvSpPr>
        <p:spPr>
          <a:xfrm>
            <a:off x="546753" y="1480008"/>
            <a:ext cx="4072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bit 0, </a:t>
            </a:r>
            <a:r>
              <a:rPr lang="en-US" dirty="0" err="1"/>
              <a:t>ghi</a:t>
            </a:r>
            <a:r>
              <a:rPr lang="en-US" dirty="0"/>
              <a:t> bit 1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WL </a:t>
            </a:r>
            <a:r>
              <a:rPr lang="en-US" dirty="0" err="1"/>
              <a:t>lên</a:t>
            </a:r>
            <a:r>
              <a:rPr lang="en-US" dirty="0"/>
              <a:t> 1:</a:t>
            </a:r>
          </a:p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V1, V2 </a:t>
            </a:r>
            <a:r>
              <a:rPr lang="en-US" dirty="0" err="1"/>
              <a:t>dẫn</a:t>
            </a:r>
            <a:r>
              <a:rPr lang="en-US" dirty="0"/>
              <a:t> </a:t>
            </a:r>
          </a:p>
          <a:p>
            <a:r>
              <a:rPr lang="en-US" dirty="0"/>
              <a:t>- Khi ta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Bitline</a:t>
            </a:r>
            <a:r>
              <a:rPr lang="en-US" dirty="0"/>
              <a:t> = 1 </a:t>
            </a:r>
            <a:r>
              <a:rPr lang="en-US" dirty="0" err="1"/>
              <a:t>thì</a:t>
            </a:r>
            <a:r>
              <a:rPr lang="en-US" dirty="0"/>
              <a:t> N0 = 1 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LD1 OFF </a:t>
            </a:r>
            <a:r>
              <a:rPr lang="en-US" dirty="0" err="1"/>
              <a:t>và</a:t>
            </a:r>
            <a:r>
              <a:rPr lang="en-US" dirty="0"/>
              <a:t> DR1 ON -&gt; Bit line bar =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35A10-1DE4-DDB9-2134-85DE0435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64" y="1216676"/>
            <a:ext cx="6506483" cy="5620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EF0FE-1740-5346-24C4-5D96640861BB}"/>
                  </a:ext>
                </a:extLst>
              </p14:cNvPr>
              <p14:cNvContentPartPr/>
              <p14:nvPr/>
            </p14:nvContentPartPr>
            <p14:xfrm>
              <a:off x="8795832" y="4007865"/>
              <a:ext cx="160200" cy="38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EF0FE-1740-5346-24C4-5D9664086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6832" y="3998865"/>
                <a:ext cx="1778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ED772A-03B6-808B-A04B-9D1E801C0831}"/>
                  </a:ext>
                </a:extLst>
              </p14:cNvPr>
              <p14:cNvContentPartPr/>
              <p14:nvPr/>
            </p14:nvContentPartPr>
            <p14:xfrm>
              <a:off x="8832552" y="4052145"/>
              <a:ext cx="86400" cy="16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ED772A-03B6-808B-A04B-9D1E801C08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3912" y="4043505"/>
                <a:ext cx="104040" cy="187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254416-B7A5-B07E-AAF1-B75AD546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E651-B2EB-436A-850E-31F92F176AEF}" type="datetime1">
              <a:rPr lang="en-US" smtClean="0"/>
              <a:t>11/30/2024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09E7E9-A10A-ACEA-23E3-1554B657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464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150383-9B55-2E37-235B-03C3DE30475B}"/>
              </a:ext>
            </a:extLst>
          </p:cNvPr>
          <p:cNvSpPr txBox="1"/>
          <p:nvPr/>
        </p:nvSpPr>
        <p:spPr>
          <a:xfrm>
            <a:off x="546754" y="537328"/>
            <a:ext cx="866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DẠNG SÓNG GHI BIT 0, 1 VÀ TRẠNG THÁI GIỮ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8D0C-335A-0ECD-2AB6-53D59245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1106293"/>
            <a:ext cx="10551736" cy="534418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9287-ABA7-09CB-011A-FF4CDF8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751E-E1BE-48EA-8112-59EF77A9BDFB}" type="datetime1">
              <a:rPr lang="en-US" smtClean="0"/>
              <a:t>11/30/2024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CB0D-BDC4-E165-EA2C-C3A80A56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966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33CCA-74A0-B0E1-2AC5-EBAAD48C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841"/>
            <a:ext cx="12192000" cy="63461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A6E1-C458-3A16-80B3-481F0061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37FA-796E-42C7-97A2-1D07BA7FEB1B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E933-DF0F-252D-BCC8-943FD23E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489" y="6173787"/>
            <a:ext cx="2743200" cy="365125"/>
          </a:xfrm>
        </p:spPr>
        <p:txBody>
          <a:bodyPr/>
          <a:lstStyle/>
          <a:p>
            <a:fld id="{DEC86856-2AA5-42A0-967A-57DF5DC064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991</Words>
  <Application>Microsoft Office PowerPoint</Application>
  <PresentationFormat>Widescreen</PresentationFormat>
  <Paragraphs>147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1_Office Theme</vt:lpstr>
      <vt:lpstr>ĐỀ TÀI: SRAM 6T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MẠCH NẠP TRƯỚC (PRECHARGE)</vt:lpstr>
      <vt:lpstr>5. MẠCH NẠP TRƯỚC (PRECHARGE)</vt:lpstr>
      <vt:lpstr>5. MẠCH NẠP TRƯỚC (PRECHARGE)</vt:lpstr>
      <vt:lpstr>Delay từ low đến high của pre-charge </vt:lpstr>
      <vt:lpstr>Delay từ high đến low của pre-charge </vt:lpstr>
      <vt:lpstr>6. MẠCH KHUẾCH ĐẠI CẢM NHẬN (SENSE AMPLIFIER)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kakarot tura</dc:creator>
  <cp:lastModifiedBy>Dinh Gia Huy</cp:lastModifiedBy>
  <cp:revision>129</cp:revision>
  <dcterms:created xsi:type="dcterms:W3CDTF">2024-11-03T08:10:18Z</dcterms:created>
  <dcterms:modified xsi:type="dcterms:W3CDTF">2024-11-30T04:55:23Z</dcterms:modified>
</cp:coreProperties>
</file>