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659"/>
  </p:normalViewPr>
  <p:slideViewPr>
    <p:cSldViewPr snapToGrid="0" snapToObjects="1">
      <p:cViewPr>
        <p:scale>
          <a:sx n="254" d="100"/>
          <a:sy n="254" d="100"/>
        </p:scale>
        <p:origin x="-464" y="-3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03FA-9B6D-CB48-A92C-A2C4CE669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F5E6D-F308-DD43-A507-7B66E28A5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63E08-FB51-2147-B576-A75465C6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C651-7617-B146-A1C6-35AD6430C48C}" type="datetimeFigureOut">
              <a:rPr lang="en-VN" smtClean="0"/>
              <a:t>11/28/20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5AFE1-1C05-F84B-B702-A3E6B549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039FF-EAAA-E44C-95DC-9A74CEE3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54A4-B792-1F4F-B02B-90B6E05C795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7462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A9BD-40FA-5040-8288-0B3CAF9C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80497-A91E-2740-9224-486AAB3F7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CF2D3-ACEA-634B-BB70-12681C98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C651-7617-B146-A1C6-35AD6430C48C}" type="datetimeFigureOut">
              <a:rPr lang="en-VN" smtClean="0"/>
              <a:t>11/28/20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918E2-F7E8-F44A-B10F-82267466D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E2991-BF95-9548-B45E-5372833A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54A4-B792-1F4F-B02B-90B6E05C795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650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CDD1F6-D280-1C49-942F-9E96364EC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7B36D-B5F2-2D49-853A-E7485102E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58518-32B7-6A43-8470-724953DE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C651-7617-B146-A1C6-35AD6430C48C}" type="datetimeFigureOut">
              <a:rPr lang="en-VN" smtClean="0"/>
              <a:t>11/28/20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69DE9-48F1-0847-BBD0-01BAC4772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F8E20-38A9-214A-B878-EE8428A4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54A4-B792-1F4F-B02B-90B6E05C795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9989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B534-4C5F-BA4C-9CE2-306A8189E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23D76-BBC7-0647-ADC4-6B6BAC7C0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193F6-EE42-D54A-8E92-59AE2503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C651-7617-B146-A1C6-35AD6430C48C}" type="datetimeFigureOut">
              <a:rPr lang="en-VN" smtClean="0"/>
              <a:t>11/28/20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FE956-B745-AE4E-9CF6-7120B1B68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CC487-876A-B84D-880B-13B39E80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54A4-B792-1F4F-B02B-90B6E05C795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0825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E93F-AD96-7F4C-B990-37BBFAC9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D325A-4E1D-B94B-866A-E50E9B5DB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5D741-A3D3-1146-9B84-621453AFF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C651-7617-B146-A1C6-35AD6430C48C}" type="datetimeFigureOut">
              <a:rPr lang="en-VN" smtClean="0"/>
              <a:t>11/28/20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C958-B791-F44F-9A13-86D5C3427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A73A1-2F2C-9544-A4D6-42EB2405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54A4-B792-1F4F-B02B-90B6E05C795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0090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F90D-4DD7-CF4B-BB83-31F4EAD10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16D4D-455F-3E4A-B5AE-7E9AFA2A9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75337-977B-E243-83FF-0F63A8AE1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5F203-7285-DC47-88E4-C1092213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C651-7617-B146-A1C6-35AD6430C48C}" type="datetimeFigureOut">
              <a:rPr lang="en-VN" smtClean="0"/>
              <a:t>11/28/20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8BF5A-C98B-2E40-83AC-9B008C81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11FCF-CCE4-7641-9339-FEF23B8C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54A4-B792-1F4F-B02B-90B6E05C795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8685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D0DE-B3BD-0143-BE8E-F7209BBE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7E03B-E560-4C4E-A481-8960855D1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E3A55-E913-A043-A2C3-D10717F5C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95BB3-C9EC-B248-807A-7043B956D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334FD7-A9A4-484D-A46D-3D2B236B3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9677C2-E9FD-7542-B26B-64E6DB00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C651-7617-B146-A1C6-35AD6430C48C}" type="datetimeFigureOut">
              <a:rPr lang="en-VN" smtClean="0"/>
              <a:t>11/28/20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D5D2C-2DDD-104F-9F8F-29EDC0F2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C7FF4-72D0-3E41-9A65-D853431D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54A4-B792-1F4F-B02B-90B6E05C795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8553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70D1-B0E7-5246-B59D-54FC79469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AF017E-6FB5-BA4D-9744-0F16A506C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C651-7617-B146-A1C6-35AD6430C48C}" type="datetimeFigureOut">
              <a:rPr lang="en-VN" smtClean="0"/>
              <a:t>11/28/20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C2AE1-17B4-4143-9E3A-C61B5A4A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759F8-2178-ED48-AC95-126E868F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54A4-B792-1F4F-B02B-90B6E05C795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4532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4F9514-B1F2-1F40-9330-6EDD094E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C651-7617-B146-A1C6-35AD6430C48C}" type="datetimeFigureOut">
              <a:rPr lang="en-VN" smtClean="0"/>
              <a:t>11/28/20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0D01B-8DA7-DD4D-A281-C9A149A3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7B72A-37B5-BE45-8349-6E514061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54A4-B792-1F4F-B02B-90B6E05C795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2690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6B2F-D2A1-5D4D-9EEF-7FBBC81C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E91C-FDE2-DE49-9220-84178A12C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3CD20-9A41-4A46-B73B-6A733CDBE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33E2E-0ECD-8A47-9EC3-662E20D63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C651-7617-B146-A1C6-35AD6430C48C}" type="datetimeFigureOut">
              <a:rPr lang="en-VN" smtClean="0"/>
              <a:t>11/28/20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468B0-5DA6-3549-8C65-4B54D9CD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EF01E-9538-D648-A858-F07048D5A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54A4-B792-1F4F-B02B-90B6E05C795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30426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12AD-FC45-324B-9AB3-5453F7CDF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D19734-AE7C-7743-B9FB-A186FB698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30E8C-B1E1-624C-A92A-F8E6B0D5A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1ABEF-0CC3-7F45-841F-5E611B674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C651-7617-B146-A1C6-35AD6430C48C}" type="datetimeFigureOut">
              <a:rPr lang="en-VN" smtClean="0"/>
              <a:t>11/28/20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24C8C-E7FE-F04F-82B9-1F675467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9005B-D1E3-254F-8C24-4D969592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54A4-B792-1F4F-B02B-90B6E05C795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2482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0DABF-C693-1641-9293-601774D74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0589B-6E56-BE45-8928-281DAD952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64019-475C-2643-9F87-8587E6EF4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FC651-7617-B146-A1C6-35AD6430C48C}" type="datetimeFigureOut">
              <a:rPr lang="en-VN" smtClean="0"/>
              <a:t>11/28/20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9361B-468D-BA4E-9CC8-E92F98120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2F370-D951-0C4C-BA5A-0BEA1FC74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754A4-B792-1F4F-B02B-90B6E05C795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0949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4DB9-BE1D-554F-9757-C97FF66203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 dirty="0"/>
              <a:t>Fourier Transform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08167-96CB-2B41-8423-ABC3CD707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5456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8B4B1-32D5-0D43-A52B-56EFA9AB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Show image in FFT domain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F4B399-6FA0-C54A-9692-5AEEF3CD317C}"/>
              </a:ext>
            </a:extLst>
          </p:cNvPr>
          <p:cNvSpPr/>
          <p:nvPr/>
        </p:nvSpPr>
        <p:spPr>
          <a:xfrm>
            <a:off x="947738" y="203427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VN" dirty="0"/>
              <a:t>a=[zeros(256,128) ones(256,128)];</a:t>
            </a:r>
          </a:p>
          <a:p>
            <a:r>
              <a:rPr lang="en-US" dirty="0"/>
              <a:t>﻿</a:t>
            </a:r>
            <a:r>
              <a:rPr lang="en-US" dirty="0" err="1"/>
              <a:t>af</a:t>
            </a:r>
            <a:r>
              <a:rPr lang="en-US" dirty="0"/>
              <a:t>=</a:t>
            </a:r>
            <a:r>
              <a:rPr lang="en-US" dirty="0" err="1"/>
              <a:t>fftshift</a:t>
            </a:r>
            <a:r>
              <a:rPr lang="en-US" dirty="0"/>
              <a:t>(fft2(a));</a:t>
            </a:r>
          </a:p>
          <a:p>
            <a:r>
              <a:rPr lang="en-US" dirty="0"/>
              <a:t>﻿</a:t>
            </a:r>
            <a:r>
              <a:rPr lang="en-US" dirty="0" err="1"/>
              <a:t>afl</a:t>
            </a:r>
            <a:r>
              <a:rPr lang="en-US" dirty="0"/>
              <a:t>=log(1+abs(</a:t>
            </a:r>
            <a:r>
              <a:rPr lang="en-US" dirty="0" err="1"/>
              <a:t>af</a:t>
            </a:r>
            <a:r>
              <a:rPr lang="en-US" dirty="0"/>
              <a:t>));</a:t>
            </a:r>
          </a:p>
          <a:p>
            <a:r>
              <a:rPr lang="en-US" dirty="0" err="1"/>
              <a:t>imshow</a:t>
            </a:r>
            <a:r>
              <a:rPr lang="en-US" dirty="0"/>
              <a:t>(</a:t>
            </a:r>
            <a:r>
              <a:rPr lang="en-US" dirty="0" err="1"/>
              <a:t>afl</a:t>
            </a:r>
            <a:r>
              <a:rPr lang="en-US" dirty="0"/>
              <a:t>/</a:t>
            </a:r>
            <a:r>
              <a:rPr lang="en-US" dirty="0" err="1"/>
              <a:t>afl</a:t>
            </a:r>
            <a:r>
              <a:rPr lang="en-US" dirty="0"/>
              <a:t>(129,129))</a:t>
            </a:r>
          </a:p>
          <a:p>
            <a:r>
              <a:rPr lang="en-US" dirty="0"/>
              <a:t>﻿</a:t>
            </a:r>
            <a:r>
              <a:rPr lang="en-US" dirty="0" err="1"/>
              <a:t>imshow</a:t>
            </a:r>
            <a:r>
              <a:rPr lang="en-US" dirty="0"/>
              <a:t>(mat2gray(log(1+abs(</a:t>
            </a:r>
            <a:r>
              <a:rPr lang="en-US" dirty="0" err="1"/>
              <a:t>af</a:t>
            </a:r>
            <a:r>
              <a:rPr lang="en-US" dirty="0"/>
              <a:t>))))</a:t>
            </a:r>
            <a:endParaRPr lang="en-V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01F48D5-0404-E845-B6CE-5EB47E11D642}"/>
              </a:ext>
            </a:extLst>
          </p:cNvPr>
          <p:cNvSpPr txBox="1">
            <a:spLocks/>
          </p:cNvSpPr>
          <p:nvPr/>
        </p:nvSpPr>
        <p:spPr>
          <a:xfrm>
            <a:off x="947738" y="36117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VN" dirty="0"/>
              <a:t>Show invert image in spatial domain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E27BB-7AB7-3545-B6A9-DDD813E80045}"/>
              </a:ext>
            </a:extLst>
          </p:cNvPr>
          <p:cNvSpPr/>
          <p:nvPr/>
        </p:nvSpPr>
        <p:spPr>
          <a:xfrm>
            <a:off x="947738" y="46066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dirty="0"/>
              <a:t>A_invet=abs(ifft2(af))</a:t>
            </a:r>
          </a:p>
          <a:p>
            <a:endParaRPr lang="vi-VN" dirty="0"/>
          </a:p>
          <a:p>
            <a:r>
              <a:rPr lang="vi-VN" dirty="0"/>
              <a:t>Imshow(A_invet/ max(A_inv))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291932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FD70-2419-2647-A8E8-25CF1CE47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5B799B-78A5-4D42-9007-938D53CF0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378" y="1825625"/>
            <a:ext cx="95212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05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E24C2-C4A6-3B47-879F-A3FF9403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564BFD-62C5-2C4D-93DE-A737410BD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817" y="1825625"/>
            <a:ext cx="93363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16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1E61-3571-E24E-AA8D-207663AC7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C288C7-00B8-864B-9548-9BE0A3DF2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416" y="1825625"/>
            <a:ext cx="97271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7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AA7F-6CB3-C549-91A0-6471865F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Extend from 1D --&gt; 2D signal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FD6C10-C0E0-8644-BBA4-C67BE2531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18261"/>
            <a:ext cx="10515600" cy="356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5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C6EE-24BF-5843-BB8B-DAF50615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Physical meaning of each element in frequency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B62A9-EF35-A844-ABB7-03F0DCAD8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24BF6-1CD0-694F-B373-2AC0A8274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2401888"/>
            <a:ext cx="121793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61758-D74D-A64F-A0C5-46BC68E7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73493-5846-8F45-A6B0-CF7129015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5C9A7-80CE-DB42-B218-339F134D9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027906"/>
            <a:ext cx="12192000" cy="452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4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9789-C0A7-9D4F-AFDF-19F7DD830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DC cofficent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CEC1BA-F6B2-7C48-A110-B5B652EF1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487" y="1505744"/>
            <a:ext cx="2032000" cy="87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CC145A-A0E3-FF4B-8899-D12F7237C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543" y="2382044"/>
            <a:ext cx="74422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6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CB53D-322B-7841-9F58-DC85093A0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Physical meaning of each element in frequency domain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7C5EE5-504A-5E4E-B2A0-8F1E18A1F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8480" y="1825625"/>
            <a:ext cx="72150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85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5C6A-E362-D740-80AD-BBB067B0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21B18E-E692-4648-A925-52B295B42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0739" y="1825625"/>
            <a:ext cx="73305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83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4B25-54EF-EB4B-A9E7-73D5655A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CC8F7C-B239-C54D-A47B-77BD68A93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8062" y="1991519"/>
            <a:ext cx="73787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73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DC7AC-5547-7547-8DF4-3AC317C8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DB36FF-ADF6-CD4D-A966-77CA04956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7441" y="1825625"/>
            <a:ext cx="71571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19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111</Words>
  <Application>Microsoft Macintosh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Fourier Transform</vt:lpstr>
      <vt:lpstr>Extend from 1D --&gt; 2D signal</vt:lpstr>
      <vt:lpstr>Physical meaning of each element in frequency domain</vt:lpstr>
      <vt:lpstr>PowerPoint Presentation</vt:lpstr>
      <vt:lpstr>DC cofficent example</vt:lpstr>
      <vt:lpstr>Physical meaning of each element in frequency domain</vt:lpstr>
      <vt:lpstr>PowerPoint Presentation</vt:lpstr>
      <vt:lpstr>PowerPoint Presentation</vt:lpstr>
      <vt:lpstr>PowerPoint Presentation</vt:lpstr>
      <vt:lpstr>Show image in FFT domain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Fourier Transform</dc:title>
  <dc:creator>Hung Nguyen</dc:creator>
  <cp:lastModifiedBy>Hung Nguyen</cp:lastModifiedBy>
  <cp:revision>5</cp:revision>
  <dcterms:created xsi:type="dcterms:W3CDTF">2020-11-06T12:54:13Z</dcterms:created>
  <dcterms:modified xsi:type="dcterms:W3CDTF">2020-11-28T02:42:40Z</dcterms:modified>
</cp:coreProperties>
</file>