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9" r:id="rId3"/>
    <p:sldId id="300" r:id="rId4"/>
    <p:sldId id="301" r:id="rId5"/>
    <p:sldId id="303" r:id="rId6"/>
    <p:sldId id="304" r:id="rId7"/>
    <p:sldId id="306" r:id="rId8"/>
    <p:sldId id="260" r:id="rId9"/>
  </p:sldIdLst>
  <p:sldSz cx="12192000" cy="6858000"/>
  <p:notesSz cx="6858000" cy="9144000"/>
  <p:embeddedFontLst>
    <p:embeddedFont>
      <p:font typeface="Tahoma" panose="020B0604030504040204" pitchFamily="34" charset="0"/>
      <p:regular r:id="rId12"/>
      <p:bold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78C49-E6F0-4E9D-B1E9-A546FAD55061}" v="1" dt="2022-12-08T01:27:32.592"/>
    <p1510:client id="{D7D40E4F-5298-4767-85EA-1861720BB8BD}" v="7" dt="2023-03-17T06:57:31.424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31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ận Nguyễn Văn" userId="S::luannv@bachkhoa-aptech.edu.vn::e37fd9c8-48d7-419c-934b-c245a82dc755" providerId="AD" clId="Web-{D7D40E4F-5298-4767-85EA-1861720BB8BD}"/>
    <pc:docChg chg="modSld">
      <pc:chgData name="Luận Nguyễn Văn" userId="S::luannv@bachkhoa-aptech.edu.vn::e37fd9c8-48d7-419c-934b-c245a82dc755" providerId="AD" clId="Web-{D7D40E4F-5298-4767-85EA-1861720BB8BD}" dt="2023-03-17T06:57:31.424" v="6" actId="14100"/>
      <pc:docMkLst>
        <pc:docMk/>
      </pc:docMkLst>
      <pc:sldChg chg="modSp">
        <pc:chgData name="Luận Nguyễn Văn" userId="S::luannv@bachkhoa-aptech.edu.vn::e37fd9c8-48d7-419c-934b-c245a82dc755" providerId="AD" clId="Web-{D7D40E4F-5298-4767-85EA-1861720BB8BD}" dt="2023-03-17T06:57:31.424" v="6" actId="14100"/>
        <pc:sldMkLst>
          <pc:docMk/>
          <pc:sldMk cId="3870049295" sldId="302"/>
        </pc:sldMkLst>
        <pc:picChg chg="mod">
          <ac:chgData name="Luận Nguyễn Văn" userId="S::luannv@bachkhoa-aptech.edu.vn::e37fd9c8-48d7-419c-934b-c245a82dc755" providerId="AD" clId="Web-{D7D40E4F-5298-4767-85EA-1861720BB8BD}" dt="2023-03-17T06:57:31.424" v="6" actId="14100"/>
          <ac:picMkLst>
            <pc:docMk/>
            <pc:sldMk cId="3870049295" sldId="302"/>
            <ac:picMk id="5" creationId="{FCC475C2-2ECC-FBA8-67E2-4EDD50F23F84}"/>
          </ac:picMkLst>
        </pc:picChg>
      </pc:sldChg>
    </pc:docChg>
  </pc:docChgLst>
  <pc:docChgLst>
    <pc:chgData name="Luận Nguyễn Văn" userId="S::luannv@bachkhoa-aptech.edu.vn::e37fd9c8-48d7-419c-934b-c245a82dc755" providerId="AD" clId="Web-{48A78C49-E6F0-4E9D-B1E9-A546FAD55061}"/>
    <pc:docChg chg="modSld">
      <pc:chgData name="Luận Nguyễn Văn" userId="S::luannv@bachkhoa-aptech.edu.vn::e37fd9c8-48d7-419c-934b-c245a82dc755" providerId="AD" clId="Web-{48A78C49-E6F0-4E9D-B1E9-A546FAD55061}" dt="2022-12-08T01:27:32.592" v="0"/>
      <pc:docMkLst>
        <pc:docMk/>
      </pc:docMkLst>
      <pc:sldChg chg="addSp">
        <pc:chgData name="Luận Nguyễn Văn" userId="S::luannv@bachkhoa-aptech.edu.vn::e37fd9c8-48d7-419c-934b-c245a82dc755" providerId="AD" clId="Web-{48A78C49-E6F0-4E9D-B1E9-A546FAD55061}" dt="2022-12-08T01:27:32.592" v="0"/>
        <pc:sldMkLst>
          <pc:docMk/>
          <pc:sldMk cId="3870049295" sldId="302"/>
        </pc:sldMkLst>
        <pc:picChg chg="add">
          <ac:chgData name="Luận Nguyễn Văn" userId="S::luannv@bachkhoa-aptech.edu.vn::e37fd9c8-48d7-419c-934b-c245a82dc755" providerId="AD" clId="Web-{48A78C49-E6F0-4E9D-B1E9-A546FAD55061}" dt="2022-12-08T01:27:32.592" v="0"/>
          <ac:picMkLst>
            <pc:docMk/>
            <pc:sldMk cId="3870049295" sldId="302"/>
            <ac:picMk id="5" creationId="{FCC475C2-2ECC-FBA8-67E2-4EDD50F23F8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3B8D-ED48-4A24-B4B7-12E8EC7584E6}" type="datetimeFigureOut">
              <a:rPr lang="en-US" smtClean="0"/>
              <a:t>02-Dec-23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5390-573A-49D8-8A01-25A1E3EE9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30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963622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67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873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86417"/>
          </a:xfrm>
        </p:spPr>
        <p:txBody>
          <a:bodyPr anchor="b"/>
          <a:lstStyle>
            <a:lvl1pPr algn="ctr">
              <a:defRPr sz="4800" b="1">
                <a:solidFill>
                  <a:srgbClr val="9C101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90260"/>
            <a:ext cx="9144000" cy="10675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603DD590-D371-F9EF-A4C5-91BD8F0A9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03"/>
            <a:ext cx="12192001" cy="683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9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074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1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26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465" y="31548"/>
            <a:ext cx="9545653" cy="510712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465" y="692458"/>
            <a:ext cx="11579552" cy="5484505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2800"/>
            </a:lvl1pPr>
            <a:lvl2pPr>
              <a:lnSpc>
                <a:spcPct val="150000"/>
              </a:lnSpc>
              <a:defRPr sz="2600"/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ü"/>
              <a:defRPr sz="24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516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261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98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434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919" y="86227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85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029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45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7738" y="6434136"/>
            <a:ext cx="1126129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182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369" y="681146"/>
            <a:ext cx="11817859" cy="5703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F9D19-6BC9-99BE-5E4C-022655742F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4076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31548"/>
            <a:ext cx="12126925" cy="4413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DCAFD6-DF23-D692-4D58-9B33EDCBED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29232"/>
            <a:ext cx="12192001" cy="4287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05834" y="6472222"/>
            <a:ext cx="674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064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bg1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C101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C1010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C101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C101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9C101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82837"/>
          </a:xfrm>
        </p:spPr>
        <p:txBody>
          <a:bodyPr anchor="ctr"/>
          <a:lstStyle/>
          <a:p>
            <a:r>
              <a:rPr lang="en-US" dirty="0">
                <a:solidFill>
                  <a:srgbClr val="FF0000"/>
                </a:solidFill>
              </a:rPr>
              <a:t>BẢO VỆ ĐỒ ÁN </a:t>
            </a:r>
            <a:r>
              <a:rPr lang="en-US">
                <a:solidFill>
                  <a:srgbClr val="FF0000"/>
                </a:solidFill>
              </a:rPr>
              <a:t>KỲ </a:t>
            </a:r>
            <a:r>
              <a:rPr lang="en-US" smtClean="0">
                <a:solidFill>
                  <a:srgbClr val="FF0000"/>
                </a:solidFill>
              </a:rPr>
              <a:t>III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PHẦN MỀM </a:t>
            </a:r>
            <a:r>
              <a:rPr lang="en-US" dirty="0">
                <a:solidFill>
                  <a:srgbClr val="FF0000"/>
                </a:solidFill>
                <a:sym typeface="Arial"/>
              </a:rPr>
              <a:t>QUẢN LÝ S</a:t>
            </a:r>
            <a:r>
              <a:rPr lang="en-US" dirty="0">
                <a:solidFill>
                  <a:srgbClr val="FF0000"/>
                </a:solidFill>
              </a:rPr>
              <a:t>Ự </a:t>
            </a:r>
            <a:r>
              <a:rPr lang="en-US" dirty="0" smtClean="0">
                <a:solidFill>
                  <a:srgbClr val="FF0000"/>
                </a:solidFill>
              </a:rPr>
              <a:t>KIỆN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5199"/>
            <a:ext cx="9144000" cy="2590801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en-US" b="1" baseline="-25000" dirty="0" err="1"/>
              <a:t>Lớp</a:t>
            </a:r>
            <a:r>
              <a:rPr lang="en-US" b="1" baseline="-25000" dirty="0"/>
              <a:t>:   ######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en-US" b="1" baseline="-25000" dirty="0" err="1"/>
              <a:t>Nhóm</a:t>
            </a:r>
            <a:r>
              <a:rPr lang="en-US" b="1" baseline="-25000" dirty="0"/>
              <a:t>: XX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en-US" b="1" baseline="-25000" dirty="0"/>
              <a:t>	1. </a:t>
            </a:r>
            <a:r>
              <a:rPr lang="en-US" b="1" baseline="-25000" dirty="0" err="1"/>
              <a:t>Nguyễn</a:t>
            </a:r>
            <a:r>
              <a:rPr lang="en-US" b="1" baseline="-25000" dirty="0"/>
              <a:t> </a:t>
            </a:r>
            <a:r>
              <a:rPr lang="en-US" b="1" baseline="-25000" dirty="0" err="1"/>
              <a:t>Văn</a:t>
            </a:r>
            <a:r>
              <a:rPr lang="en-US" b="1" baseline="-25000" dirty="0"/>
              <a:t> A</a:t>
            </a:r>
          </a:p>
          <a:p>
            <a:pPr lvl="0" algn="l">
              <a:lnSpc>
                <a:spcPct val="150000"/>
              </a:lnSpc>
              <a:buSzPct val="25000"/>
            </a:pPr>
            <a:r>
              <a:rPr lang="en-US" b="1" baseline="-25000" dirty="0"/>
              <a:t>	2. </a:t>
            </a:r>
            <a:r>
              <a:rPr lang="en-US" b="1" baseline="-25000" dirty="0" err="1"/>
              <a:t>Nguyễn</a:t>
            </a:r>
            <a:r>
              <a:rPr lang="en-US" b="1" baseline="-25000" dirty="0"/>
              <a:t> </a:t>
            </a:r>
            <a:r>
              <a:rPr lang="en-US" b="1" baseline="-25000" dirty="0" err="1"/>
              <a:t>Văn</a:t>
            </a:r>
            <a:r>
              <a:rPr lang="en-US" b="1" baseline="-25000" dirty="0"/>
              <a:t> B</a:t>
            </a:r>
          </a:p>
          <a:p>
            <a:pPr lvl="0" algn="l">
              <a:lnSpc>
                <a:spcPct val="150000"/>
              </a:lnSpc>
              <a:buSzPct val="25000"/>
            </a:pPr>
            <a:r>
              <a:rPr lang="en-US" b="1" baseline="-25000" dirty="0"/>
              <a:t>	3. </a:t>
            </a:r>
            <a:r>
              <a:rPr lang="en-US" b="1" baseline="-25000" dirty="0" err="1"/>
              <a:t>Nguyễn</a:t>
            </a:r>
            <a:r>
              <a:rPr lang="en-US" b="1" baseline="-25000" dirty="0"/>
              <a:t> </a:t>
            </a:r>
            <a:r>
              <a:rPr lang="en-US" b="1" baseline="-25000" dirty="0" err="1"/>
              <a:t>Văn</a:t>
            </a:r>
            <a:r>
              <a:rPr lang="en-US" b="1" baseline="-25000" dirty="0"/>
              <a:t> C</a:t>
            </a:r>
          </a:p>
          <a:p>
            <a:pPr lvl="0" algn="l">
              <a:lnSpc>
                <a:spcPct val="150000"/>
              </a:lnSpc>
              <a:spcBef>
                <a:spcPts val="0"/>
              </a:spcBef>
              <a:buSzPct val="25000"/>
            </a:pPr>
            <a:r>
              <a:rPr lang="en-US" b="1" baseline="-25000" dirty="0" err="1"/>
              <a:t>Giáo</a:t>
            </a:r>
            <a:r>
              <a:rPr lang="en-US" b="1" baseline="-25000" dirty="0"/>
              <a:t> </a:t>
            </a:r>
            <a:r>
              <a:rPr lang="en-US" b="1" baseline="-25000" dirty="0" err="1"/>
              <a:t>viên</a:t>
            </a:r>
            <a:r>
              <a:rPr lang="en-US" b="1" baseline="-25000" dirty="0"/>
              <a:t> </a:t>
            </a:r>
            <a:r>
              <a:rPr lang="en-US" b="1" baseline="-25000" dirty="0" err="1"/>
              <a:t>hướng</a:t>
            </a:r>
            <a:r>
              <a:rPr lang="en-US" b="1" baseline="-25000" dirty="0"/>
              <a:t> </a:t>
            </a:r>
            <a:r>
              <a:rPr lang="en-US" b="1" baseline="-25000" dirty="0" err="1"/>
              <a:t>dẫn</a:t>
            </a:r>
            <a:r>
              <a:rPr lang="en-US" b="1" baseline="-25000" dirty="0"/>
              <a:t>: </a:t>
            </a:r>
            <a:r>
              <a:rPr lang="en-US" b="1" baseline="-25000" dirty="0" err="1"/>
              <a:t>Thầy</a:t>
            </a:r>
            <a:r>
              <a:rPr lang="en-US" b="1" baseline="-25000" dirty="0"/>
              <a:t> ABC</a:t>
            </a:r>
          </a:p>
          <a:p>
            <a:pPr algn="l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b="1" dirty="0"/>
              <a:t>NỘI DUNG TRÌNH BÀY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12800" indent="-457200"/>
            <a:r>
              <a:rPr lang="vi-VN" sz="2000" dirty="0" smtClean="0">
                <a:latin typeface="+mn-lt"/>
              </a:rPr>
              <a:t>Tổng </a:t>
            </a:r>
            <a:r>
              <a:rPr lang="vi-VN" sz="2000" dirty="0">
                <a:latin typeface="+mn-lt"/>
              </a:rPr>
              <a:t>quan đề tài</a:t>
            </a:r>
          </a:p>
          <a:p>
            <a:pPr marL="812800" indent="-457200"/>
            <a:r>
              <a:rPr lang="vi-VN" sz="2000" dirty="0">
                <a:latin typeface="+mn-lt"/>
              </a:rPr>
              <a:t>Sơ </a:t>
            </a:r>
            <a:r>
              <a:rPr lang="vi-VN" sz="2000" dirty="0">
                <a:latin typeface="+mn-lt"/>
              </a:rPr>
              <a:t>đồ chức năng ứng dụng</a:t>
            </a:r>
          </a:p>
          <a:p>
            <a:pPr marL="812800" indent="-457200"/>
            <a:r>
              <a:rPr lang="en-US" sz="2000" dirty="0" err="1"/>
              <a:t>Sơ</a:t>
            </a:r>
            <a:r>
              <a:rPr lang="en-US" sz="2000" dirty="0"/>
              <a:t> </a:t>
            </a:r>
            <a:r>
              <a:rPr lang="en-US" sz="2000" dirty="0" err="1"/>
              <a:t>đồ</a:t>
            </a:r>
            <a:r>
              <a:rPr lang="en-US" sz="2000" dirty="0"/>
              <a:t> </a:t>
            </a:r>
            <a:r>
              <a:rPr lang="en-US" sz="2000" dirty="0" err="1"/>
              <a:t>quan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(ERD)</a:t>
            </a:r>
          </a:p>
          <a:p>
            <a:pPr marL="812800" indent="-457200"/>
            <a:r>
              <a:rPr lang="vi-VN" sz="2000" dirty="0">
                <a:latin typeface="+mn-lt"/>
              </a:rPr>
              <a:t>Thiết kế cơ sở dữ liệu</a:t>
            </a:r>
          </a:p>
          <a:p>
            <a:pPr marL="812800" indent="-457200"/>
            <a:r>
              <a:rPr lang="vi-VN" sz="2000" dirty="0">
                <a:latin typeface="+mn-lt"/>
              </a:rPr>
              <a:t>Phân công công việc trong nhóm</a:t>
            </a:r>
          </a:p>
          <a:p>
            <a:pPr marL="812800" indent="-457200"/>
            <a:r>
              <a:rPr lang="vi-VN" sz="2000" dirty="0">
                <a:latin typeface="+mn-lt"/>
              </a:rPr>
              <a:t>Demo ứng dụng</a:t>
            </a:r>
          </a:p>
        </p:txBody>
      </p:sp>
    </p:spTree>
    <p:extLst>
      <p:ext uri="{BB962C8B-B14F-4D97-AF65-F5344CB8AC3E}">
        <p14:creationId xmlns:p14="http://schemas.microsoft.com/office/powerpoint/2010/main" val="147777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000" b="1" dirty="0"/>
              <a:t>TỔNG QUAN ĐỀ TÀI</a:t>
            </a:r>
            <a:endParaRPr lang="en-US" sz="3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600" dirty="0"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rất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hữu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ích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chuyên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6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lực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chi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nhờ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hóa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kê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thì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tầm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</a:t>
            </a:r>
            <a:r>
              <a:rPr lang="vi-VN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ư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ơng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hiệu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xu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chuyển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22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4.0.</a:t>
            </a:r>
          </a:p>
        </p:txBody>
      </p:sp>
    </p:spTree>
    <p:extLst>
      <p:ext uri="{BB962C8B-B14F-4D97-AF65-F5344CB8AC3E}">
        <p14:creationId xmlns:p14="http://schemas.microsoft.com/office/powerpoint/2010/main" val="34956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/>
              <a:t>SƠ ĐỒ CHỨC NĂNG ỨNG DỤNG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Chú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ý: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vẽ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chức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năng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ứng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dụng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, Frontend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, Backend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riêng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496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/>
              <a:t>SƠ ĐỒ QUAN HỆ THỰC THỂ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Chú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ý: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vẽ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đề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tài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mối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giữa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giải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thích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86" y="2209800"/>
            <a:ext cx="515302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/>
              <a:t>THIẾT KẾ CƠ SỞ DỮ LIỆU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Chú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ý: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học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viên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chụp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đầy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bảng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cơ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sở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dữ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liệu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khớp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sơ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đồ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quản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thực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thể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tên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mối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nếu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không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khớp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 -&gt;</a:t>
            </a:r>
            <a:r>
              <a:rPr lang="en-US" sz="2000" dirty="0" err="1">
                <a:latin typeface="+mn-lt"/>
                <a:cs typeface="Times New Roman" panose="02020603050405020304" pitchFamily="18" charset="0"/>
              </a:rPr>
              <a:t>trượt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84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3000" dirty="0"/>
              <a:t>PHÂN CÔNG </a:t>
            </a:r>
            <a:r>
              <a:rPr lang="en-US" sz="3000" dirty="0" err="1"/>
              <a:t>CÔNG</a:t>
            </a:r>
            <a:r>
              <a:rPr lang="en-US" sz="3000" dirty="0"/>
              <a:t> VIỆC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indent="0">
              <a:lnSpc>
                <a:spcPct val="150000"/>
              </a:lnSpc>
              <a:buNone/>
            </a:pPr>
            <a:r>
              <a:rPr lang="en-US" sz="2400" dirty="0" err="1">
                <a:latin typeface="+mn-lt"/>
              </a:rPr>
              <a:t>Chú</a:t>
            </a:r>
            <a:r>
              <a:rPr lang="en-US" sz="2400" dirty="0">
                <a:latin typeface="+mn-lt"/>
              </a:rPr>
              <a:t> ý: </a:t>
            </a:r>
            <a:r>
              <a:rPr lang="en-US" sz="2400" dirty="0" err="1">
                <a:latin typeface="+mn-lt"/>
              </a:rPr>
              <a:t>Trưởng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nhóm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phân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công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công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việc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rõ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ràng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cho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từng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thành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viên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71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3387741" y="1855800"/>
            <a:ext cx="5501186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dirty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THANK FOR WATCH!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6200" y="2438400"/>
            <a:ext cx="3986989" cy="739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ỨNG DỤNG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UST - Vien DT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UST - Vien DTLT" id="{995812C6-0326-4CEE-8F68-ABB4047DE93E}" vid="{403AA693-719D-4177-8766-3550DA426E62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HUST - Vien DTLT</Template>
  <TotalTime>652</TotalTime>
  <Words>292</Words>
  <Application>Microsoft Office PowerPoint</Application>
  <PresentationFormat>Widescreen</PresentationFormat>
  <Paragraphs>29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Wingdings</vt:lpstr>
      <vt:lpstr>Tahoma</vt:lpstr>
      <vt:lpstr>Roboto</vt:lpstr>
      <vt:lpstr>Calibri Light</vt:lpstr>
      <vt:lpstr>Times New Roman</vt:lpstr>
      <vt:lpstr>Calibri</vt:lpstr>
      <vt:lpstr>HUST - Vien DTLT</vt:lpstr>
      <vt:lpstr>BẢO VỆ ĐỒ ÁN KỲ III PHẦN MỀM QUẢN LÝ SỰ KIỆN</vt:lpstr>
      <vt:lpstr>NỘI DUNG TRÌNH BÀY</vt:lpstr>
      <vt:lpstr>TỔNG QUAN ĐỀ TÀI</vt:lpstr>
      <vt:lpstr>SƠ ĐỒ CHỨC NĂNG ỨNG DỤNG</vt:lpstr>
      <vt:lpstr>SƠ ĐỒ QUAN HỆ THỰC THỂ</vt:lpstr>
      <vt:lpstr>THIẾT KẾ CƠ SỞ DỮ LIỆU</vt:lpstr>
      <vt:lpstr>PHÂN CÔNG CÔNG VIỆC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PC1</cp:lastModifiedBy>
  <cp:revision>215</cp:revision>
  <dcterms:modified xsi:type="dcterms:W3CDTF">2023-12-02T02:06:59Z</dcterms:modified>
</cp:coreProperties>
</file>