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7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B715-3CAE-481E-975F-49F15357873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1E2C-F3F7-40DD-8725-92FB3C94B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81E2C-F3F7-40DD-8725-92FB3C94B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6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81E2C-F3F7-40DD-8725-92FB3C94B9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81E2C-F3F7-40DD-8725-92FB3C94B9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2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81E2C-F3F7-40DD-8725-92FB3C94B9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E11E-5D28-8C2B-7922-DE7F65D9B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0F0E-331B-8E61-9E36-4D450EF5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A600-719E-4763-7A13-8466D0F8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7BD8-3747-5177-8BCC-98838E3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7B87-85C9-1852-1539-1B91BDDD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8120-CE5C-D021-6D88-99F819A1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E6BC8-0018-1735-52C2-128089029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1E08-BEE7-43A4-15CC-CFA56133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E896-A3AF-D96F-785A-91DCAE21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1A57-55DC-E66B-5ED7-54F1F223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8AE8F-140D-4E7F-C81B-E879161AE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896B5-F0EA-2B94-0067-4652F6DC8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B142-F917-E02A-FDED-77D6DA08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8EA8-C369-11DC-1441-DD375014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0BC7-3888-1C47-9C38-37F5C420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F51D-1E24-E1D3-5302-58C3AC46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9BE7-40A5-78DA-8EFF-73AF1BB3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9AB9-22AC-FC95-16CD-D2231E1B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34672-81C3-1E16-9CEC-C68A1E0E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E769-66EF-92C5-59D4-7476A798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A033-A7E4-C446-C0FE-0505C6BB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7976-01AF-564D-D89D-570C9F0BA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A4A4-74A7-0979-6E19-74441D8C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C793-C252-6088-1C77-2C2DAC3C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E514-09D3-0AF8-142E-FD505C99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EC95-C439-9EE4-84F9-640FEAE9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B025-7F40-29EF-8FBA-E0B9DF985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E7035-CB7A-7CA1-B1B2-0E4918F72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A09B-2084-301A-796E-17DEEE51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21CE-8E27-D543-F30B-48871CCD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C5B65-9452-4C77-E87F-99A7C89B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4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774-08F9-FBE2-C581-1F22592C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79AD-83A6-02B1-EE28-AF56B62A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D2EB-9B59-35C5-82FF-6216399A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80901-5AD4-FE7D-01D3-F80F11A77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E9D5C-4E54-21A8-5C83-FEB5EA9C0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E9E65-4F7F-2D63-937F-172ABD3C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FDBE8-51BB-838B-9D0E-498AAD18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02122-FF53-0ED6-73AB-1747F4A7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6AC6-1203-8BA4-1086-FD664656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94BB1-6366-95A7-9810-CDDC5C8D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A8463-4F5A-16EF-443C-883A2AAD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130C4-3289-7DE5-8444-F3BD387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48F51-6D1E-9C93-005C-F0EF957C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A06D-6D51-D71D-E395-C5C83C4B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7DE10-4F52-A225-6971-242AA106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0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CC97-DE9C-BAA0-FA82-4A06A31F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3662-84EE-7625-56C4-66F242BF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F34C7-0262-652F-152E-38B246A0F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BF75-39ED-6A21-CA11-3FC03D7B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F2C4-0105-4C2C-852A-2D73AFFF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1597-1A14-D370-CECE-E9370EB5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4AC0-2218-8532-B90F-13764AFC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0C230-7015-53AF-9A89-16D31AE2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6319B-2626-0C8B-1219-37D2F90E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EC3E3-6745-0C86-A1ED-B4C3C11F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5991D-C6F1-CF9A-2CDA-63F64AAB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9588-D6D4-65B4-4372-FE03032F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03767-0126-854F-5368-AE39BB6C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59143-0416-8626-3995-A9E77B19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7B34-6999-8F98-CA96-D0FF80AAA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9FFDBC-E780-4A79-AF8D-77D8B325BE4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6BC9-CD49-F128-CD0A-690967E22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128D-9294-9DC7-0A1E-F7A405E3A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CD79F-5128-42DC-9C3A-CB454326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2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5DFB3-FB14-3C94-0667-A624B19E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80491" cy="6858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C39A95-4D3B-5370-85A0-0723A6E1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646" y="1154243"/>
            <a:ext cx="1979809" cy="4278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842928-89D5-9889-23E7-76EEC9333AA3}"/>
              </a:ext>
            </a:extLst>
          </p:cNvPr>
          <p:cNvSpPr txBox="1"/>
          <p:nvPr/>
        </p:nvSpPr>
        <p:spPr>
          <a:xfrm>
            <a:off x="9998551" y="121277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Mua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6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CD62CC-5C01-5702-D162-654F310D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0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ED5A1-9ECF-1780-1145-9F93494A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7124F-C2E1-0EC1-A198-70E257B3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6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7F023E-94E2-F2FB-6416-4300073B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F030C3-A7ED-20D6-1C3E-26BBA4519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76" y="3429000"/>
            <a:ext cx="7748259" cy="105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9C8A4-AD47-5027-3CCF-73E0829D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54" y="3429000"/>
            <a:ext cx="2196216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304BB-FD9C-E9CD-D48B-F1CF44C60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44" y="2336791"/>
            <a:ext cx="2196216" cy="369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5112D-327C-5273-CAC1-DCDEC0B5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44" y="1265393"/>
            <a:ext cx="2196216" cy="369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6E019-8E22-8FC0-7EB6-DC914A11EB9D}"/>
              </a:ext>
            </a:extLst>
          </p:cNvPr>
          <p:cNvSpPr txBox="1"/>
          <p:nvPr/>
        </p:nvSpPr>
        <p:spPr>
          <a:xfrm>
            <a:off x="1035976" y="34899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A4E85-A32E-63D3-E381-C6F094D34B81}"/>
              </a:ext>
            </a:extLst>
          </p:cNvPr>
          <p:cNvSpPr txBox="1"/>
          <p:nvPr/>
        </p:nvSpPr>
        <p:spPr>
          <a:xfrm>
            <a:off x="1035976" y="2397789"/>
            <a:ext cx="14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Số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điện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thoại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F90DA-382E-82D1-1D4A-4A86EA68DF84}"/>
              </a:ext>
            </a:extLst>
          </p:cNvPr>
          <p:cNvSpPr txBox="1"/>
          <p:nvPr/>
        </p:nvSpPr>
        <p:spPr>
          <a:xfrm>
            <a:off x="995686" y="1305580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Họ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tên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32B68-970F-3A69-322F-D390E2C4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FAF92D-97B2-A606-3BF1-50624CF7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722" y="0"/>
            <a:ext cx="1226872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80A312-9FEF-BA05-019E-8DF6DAB4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666" y="1244184"/>
            <a:ext cx="1979809" cy="427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CCCC33-23D1-EA18-7703-2E12EBE75605}"/>
              </a:ext>
            </a:extLst>
          </p:cNvPr>
          <p:cNvSpPr txBox="1"/>
          <p:nvPr/>
        </p:nvSpPr>
        <p:spPr>
          <a:xfrm>
            <a:off x="9968571" y="130271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Mua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3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E0A54-998D-3C6D-DB21-F463F297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1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05E5B4-A991-9915-8C40-265E66BC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1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074895-D81C-CC26-73D5-6ABCA81F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792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D6E330-001C-4121-B7B7-C81CE8D2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336" y="6381684"/>
            <a:ext cx="129558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84FE04-3F35-71B3-CE2E-01C11951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C7172D-34E0-ABA7-F76E-209DCBEC2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375" y="6186812"/>
            <a:ext cx="129558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3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0BD4FF-18D7-7582-3618-D938BF44A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574A83-14B4-5F7E-10D3-5D603DBA4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375" y="6186812"/>
            <a:ext cx="129558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2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5FDF8C-568C-72E9-5176-469A7A23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296DDE-52BF-7AF1-9B06-3CB31ED52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375" y="6186812"/>
            <a:ext cx="129558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332B0D-DE23-0E34-7EE6-3DC2A3902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96698-FABE-8EBD-0EF9-2192B880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4" y="2496711"/>
            <a:ext cx="5474298" cy="628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6BFD6D-78AE-593F-CD33-41FB6785D7DB}"/>
              </a:ext>
            </a:extLst>
          </p:cNvPr>
          <p:cNvSpPr txBox="1"/>
          <p:nvPr/>
        </p:nvSpPr>
        <p:spPr>
          <a:xfrm>
            <a:off x="320833" y="2432439"/>
            <a:ext cx="5186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</a:rPr>
              <a:t>PREMIUM CGV COMBO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6F26ED-6EAB-7828-09E3-79DB9E9D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" y="1634816"/>
            <a:ext cx="7327015" cy="628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2F055B-29EC-C1CB-742C-A380DD7B10BE}"/>
              </a:ext>
            </a:extLst>
          </p:cNvPr>
          <p:cNvSpPr txBox="1"/>
          <p:nvPr/>
        </p:nvSpPr>
        <p:spPr>
          <a:xfrm>
            <a:off x="320833" y="1795357"/>
            <a:ext cx="6535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GODZILLA X KONG: ĐẾ CHẾ MỚI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74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</Words>
  <Application>Microsoft Office PowerPoint</Application>
  <PresentationFormat>Widescreen</PresentationFormat>
  <Paragraphs>11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DANG HIEU</dc:creator>
  <cp:lastModifiedBy>TRAN DANG HIEU</cp:lastModifiedBy>
  <cp:revision>3</cp:revision>
  <dcterms:created xsi:type="dcterms:W3CDTF">2024-04-04T10:09:06Z</dcterms:created>
  <dcterms:modified xsi:type="dcterms:W3CDTF">2024-04-04T18:12:09Z</dcterms:modified>
</cp:coreProperties>
</file>