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4" r:id="rId1"/>
    <p:sldMasterId id="2147483706" r:id="rId2"/>
  </p:sldMasterIdLst>
  <p:notesMasterIdLst>
    <p:notesMasterId r:id="rId35"/>
  </p:notesMasterIdLst>
  <p:sldIdLst>
    <p:sldId id="256" r:id="rId3"/>
    <p:sldId id="336" r:id="rId4"/>
    <p:sldId id="380" r:id="rId5"/>
    <p:sldId id="263" r:id="rId6"/>
    <p:sldId id="285" r:id="rId7"/>
    <p:sldId id="464" r:id="rId8"/>
    <p:sldId id="457" r:id="rId9"/>
    <p:sldId id="307" r:id="rId10"/>
    <p:sldId id="310" r:id="rId11"/>
    <p:sldId id="313" r:id="rId12"/>
    <p:sldId id="314" r:id="rId13"/>
    <p:sldId id="316" r:id="rId14"/>
    <p:sldId id="463" r:id="rId15"/>
    <p:sldId id="392" r:id="rId16"/>
    <p:sldId id="443" r:id="rId17"/>
    <p:sldId id="444" r:id="rId18"/>
    <p:sldId id="393" r:id="rId19"/>
    <p:sldId id="305" r:id="rId20"/>
    <p:sldId id="306" r:id="rId21"/>
    <p:sldId id="460" r:id="rId22"/>
    <p:sldId id="339" r:id="rId23"/>
    <p:sldId id="259" r:id="rId24"/>
    <p:sldId id="260" r:id="rId25"/>
    <p:sldId id="262" r:id="rId26"/>
    <p:sldId id="461" r:id="rId27"/>
    <p:sldId id="264" r:id="rId28"/>
    <p:sldId id="265" r:id="rId29"/>
    <p:sldId id="341" r:id="rId30"/>
    <p:sldId id="462" r:id="rId31"/>
    <p:sldId id="267" r:id="rId32"/>
    <p:sldId id="272" r:id="rId33"/>
    <p:sldId id="273" r:id="rId34"/>
  </p:sldIdLst>
  <p:sldSz cx="13433425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7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80282"/>
  </p:normalViewPr>
  <p:slideViewPr>
    <p:cSldViewPr>
      <p:cViewPr varScale="1">
        <p:scale>
          <a:sx n="89" d="100"/>
          <a:sy n="89" d="100"/>
        </p:scale>
        <p:origin x="720" y="168"/>
      </p:cViewPr>
      <p:guideLst>
        <p:guide orient="horz" pos="2880"/>
        <p:guide pos="27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1C533-9D7F-F34B-BD19-A6EE96172922}" type="datetimeFigureOut">
              <a:t>3/13/23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9750" y="944563"/>
            <a:ext cx="45339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DCE83-9089-3E4B-9C91-F5FA4F1D7CA7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5153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(Statement)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DCE83-9089-3E4B-9C91-F5FA4F1D7CA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vi-VN" alt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902CF2E-AD28-4BC5-8006-A2A7A849EF35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2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vi-VN" altLang="en-US" dirty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6A53DB6-B84C-4F03-AED0-98C9AB57041F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7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/>
              <a:t>(</a:t>
            </a:r>
            <a:r>
              <a:rPr lang="en-GB" sz="1200" i="1"/>
              <a:t>Preprocessor directive</a:t>
            </a:r>
            <a:r>
              <a:rPr lang="en-GB" sz="1200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DCE83-9089-3E4B-9C91-F5FA4F1D7CA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7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DCE83-9089-3E4B-9C91-F5FA4F1D7CA7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just">
              <a:lnSpc>
                <a:spcPct val="150000"/>
              </a:lnSpc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DCE83-9089-3E4B-9C91-F5FA4F1D7CA7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4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/>
              <a:t>Trong một số trường hợp có thể là đầu vào và đầu ra của hàm nếu kết quả đầu ra có nhiều giá trị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DCE83-9089-3E4B-9C91-F5FA4F1D7CA7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10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vi-VN" altLang="en-US" dirty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B13E46E-AED0-422E-BC5E-2D471096D5DA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88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vi-VN" alt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C61014A-64BA-437E-BA44-ECDBA6FC72BF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09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vi-VN" alt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354BF00-F722-45A6-BFAF-9BA7FB94A980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78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vi-VN" altLang="en-US" dirty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4FCA0FC-875B-4D3F-968C-D661B463FB97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92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D9EA-E138-D5A0-943A-72436DCE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178" y="1236678"/>
            <a:ext cx="10075069" cy="2630781"/>
          </a:xfrm>
        </p:spPr>
        <p:txBody>
          <a:bodyPr anchor="b"/>
          <a:lstStyle>
            <a:lvl1pPr algn="ctr">
              <a:defRPr sz="661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B8D8B-9633-D345-73E9-3F63D1B3F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178" y="3968912"/>
            <a:ext cx="10075069" cy="1824404"/>
          </a:xfrm>
        </p:spPr>
        <p:txBody>
          <a:bodyPr/>
          <a:lstStyle>
            <a:lvl1pPr marL="0" indent="0" algn="ctr">
              <a:buNone/>
              <a:defRPr sz="2644"/>
            </a:lvl1pPr>
            <a:lvl2pPr marL="503743" indent="0" algn="ctr">
              <a:buNone/>
              <a:defRPr sz="2204"/>
            </a:lvl2pPr>
            <a:lvl3pPr marL="1007486" indent="0" algn="ctr">
              <a:buNone/>
              <a:defRPr sz="1983"/>
            </a:lvl3pPr>
            <a:lvl4pPr marL="1511229" indent="0" algn="ctr">
              <a:buNone/>
              <a:defRPr sz="1763"/>
            </a:lvl4pPr>
            <a:lvl5pPr marL="2014972" indent="0" algn="ctr">
              <a:buNone/>
              <a:defRPr sz="1763"/>
            </a:lvl5pPr>
            <a:lvl6pPr marL="2518715" indent="0" algn="ctr">
              <a:buNone/>
              <a:defRPr sz="1763"/>
            </a:lvl6pPr>
            <a:lvl7pPr marL="3022458" indent="0" algn="ctr">
              <a:buNone/>
              <a:defRPr sz="1763"/>
            </a:lvl7pPr>
            <a:lvl8pPr marL="3526201" indent="0" algn="ctr">
              <a:buNone/>
              <a:defRPr sz="1763"/>
            </a:lvl8pPr>
            <a:lvl9pPr marL="4029944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5259F-2BE6-5E82-03FD-12510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8AB49-BAB1-BD34-32DE-06F03836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7F71-45DF-EEFD-2DDE-AC95FD9C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BB37-63F7-EA43-A9C6-427E392C35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0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2D2F-3D43-FB2D-CE8E-3F15E5B3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D0EB3-3439-85CF-E77F-831980C2A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E666A-7684-C79C-16F0-F04075EE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DEC75-3759-9B78-881B-285F7055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CSE224 - Nhắc lại về C++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63110-6F94-AFB1-5E66-0A01FAAF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976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5EBB3-4F5C-1912-37C8-480171810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3295" y="402314"/>
            <a:ext cx="2896582" cy="64037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43B54-25EF-4CAD-F87C-63BAEF632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3548" y="402314"/>
            <a:ext cx="8521829" cy="64037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4ABE3-141E-5B5D-4C81-E6F629A9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53F70-D89C-D0E0-CAA5-3864A896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CSE224 - Nhắc lại về C++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41F09-CB66-7D45-A3FE-24B34D54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77435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D9EA-E138-D5A0-943A-72436DCE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178" y="1236678"/>
            <a:ext cx="10075069" cy="2630781"/>
          </a:xfrm>
        </p:spPr>
        <p:txBody>
          <a:bodyPr anchor="b"/>
          <a:lstStyle>
            <a:lvl1pPr algn="ctr">
              <a:defRPr sz="661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B8D8B-9633-D345-73E9-3F63D1B3F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178" y="3968912"/>
            <a:ext cx="10075069" cy="1824404"/>
          </a:xfrm>
        </p:spPr>
        <p:txBody>
          <a:bodyPr/>
          <a:lstStyle>
            <a:lvl1pPr marL="0" indent="0" algn="ctr">
              <a:buNone/>
              <a:defRPr sz="2644"/>
            </a:lvl1pPr>
            <a:lvl2pPr marL="503743" indent="0" algn="ctr">
              <a:buNone/>
              <a:defRPr sz="2204"/>
            </a:lvl2pPr>
            <a:lvl3pPr marL="1007486" indent="0" algn="ctr">
              <a:buNone/>
              <a:defRPr sz="1983"/>
            </a:lvl3pPr>
            <a:lvl4pPr marL="1511229" indent="0" algn="ctr">
              <a:buNone/>
              <a:defRPr sz="1763"/>
            </a:lvl4pPr>
            <a:lvl5pPr marL="2014972" indent="0" algn="ctr">
              <a:buNone/>
              <a:defRPr sz="1763"/>
            </a:lvl5pPr>
            <a:lvl6pPr marL="2518715" indent="0" algn="ctr">
              <a:buNone/>
              <a:defRPr sz="1763"/>
            </a:lvl6pPr>
            <a:lvl7pPr marL="3022458" indent="0" algn="ctr">
              <a:buNone/>
              <a:defRPr sz="1763"/>
            </a:lvl7pPr>
            <a:lvl8pPr marL="3526201" indent="0" algn="ctr">
              <a:buNone/>
              <a:defRPr sz="1763"/>
            </a:lvl8pPr>
            <a:lvl9pPr marL="4029944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5259F-2BE6-5E82-03FD-12510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8AB49-BAB1-BD34-32DE-06F03836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7F71-45DF-EEFD-2DDE-AC95FD9C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BB37-63F7-EA43-A9C6-427E392C35C9}" type="slidenum">
              <a:t>‹#›</a:t>
            </a:fld>
            <a:endParaRPr lang="en-US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8610AF73-BA17-4008-F0D3-993A965B921C}"/>
              </a:ext>
            </a:extLst>
          </p:cNvPr>
          <p:cNvSpPr/>
          <p:nvPr userDrawn="1"/>
        </p:nvSpPr>
        <p:spPr>
          <a:xfrm>
            <a:off x="1" y="1243675"/>
            <a:ext cx="13433424" cy="3683794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83"/>
          </a:p>
        </p:txBody>
      </p:sp>
    </p:spTree>
    <p:extLst>
      <p:ext uri="{BB962C8B-B14F-4D97-AF65-F5344CB8AC3E}">
        <p14:creationId xmlns:p14="http://schemas.microsoft.com/office/powerpoint/2010/main" val="3522109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A1F2-309A-48C1-EE6E-D2BD60DE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D7D8-531B-80AC-71EE-2E8ADE2EF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BB52-8371-36A8-A0FE-CCBDB5CF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8D5CD-37F7-6A23-95D1-063945DE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021EB-9393-9163-A441-0B107DF4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E0D1C-8DC2-FA40-8F4D-A908134DD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69D475-80B6-E0E0-8245-09617C9F5828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671671" y="339343"/>
            <a:ext cx="11530356" cy="6209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en-US" altLang="en-US" sz="3526" dirty="0"/>
          </a:p>
        </p:txBody>
      </p:sp>
    </p:spTree>
    <p:extLst>
      <p:ext uri="{BB962C8B-B14F-4D97-AF65-F5344CB8AC3E}">
        <p14:creationId xmlns:p14="http://schemas.microsoft.com/office/powerpoint/2010/main" val="4276042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E2EB-A9A8-683C-BC7A-DA6A27DB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1" y="1883878"/>
            <a:ext cx="11586329" cy="3143294"/>
          </a:xfrm>
        </p:spPr>
        <p:txBody>
          <a:bodyPr anchor="b"/>
          <a:lstStyle>
            <a:lvl1pPr>
              <a:defRPr sz="661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4AB2A-2A5E-1C00-CB15-DF5FAA310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551" y="5056909"/>
            <a:ext cx="11586329" cy="1652984"/>
          </a:xfrm>
        </p:spPr>
        <p:txBody>
          <a:bodyPr/>
          <a:lstStyle>
            <a:lvl1pPr marL="0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1pPr>
            <a:lvl2pPr marL="503743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DEDA0-AECD-41BC-0768-32EDFEF8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35B1F-C303-80D9-CAEB-7A82D46E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DF1C-5082-06F0-CA35-8E9880EB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6B868A-633A-9F4F-8D8B-BC64334D49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82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3A77-06A3-BCCA-9980-A2D23E32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62D7-CF78-71E9-C1EB-4EFE1EC5D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548" y="2011568"/>
            <a:ext cx="5709206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C73D9-361D-AA1C-1E68-A77E09643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0671" y="2011568"/>
            <a:ext cx="5709206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7C2F7-1CBA-5314-8D56-3D7C1F26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D65AD-E2C6-DFD2-5480-01871427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4F1E1-1BBD-6B48-43D4-49F2A2A2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4C6ED-F074-EF45-AF04-F5119082A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47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33C9-1F56-0B06-0A25-3688692C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98" y="402314"/>
            <a:ext cx="11586329" cy="1460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A3FF8-8AC2-40AC-3B45-1ACBDBD73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298" y="1852393"/>
            <a:ext cx="5682968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37D1D-2060-F0A4-4E85-21639A5C5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298" y="2760222"/>
            <a:ext cx="5682968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0473A-EB85-F913-523B-CCCC3A7C2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0672" y="1852393"/>
            <a:ext cx="5710955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96990-83B5-553D-B33C-FEFF75DA0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0672" y="2760222"/>
            <a:ext cx="5710955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87450-6274-22D9-D912-1A22C428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A2BCE-1E7E-D1C7-6F3C-A5A7D836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B31FD-C825-0A0F-E1FB-AF20488C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253013-FB73-7C45-9D2A-B6773E7CAB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50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5F58-BBD7-8433-0D4F-11162569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E56E3-10DE-5882-CA1C-BF175C82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623E-887D-DA2F-18E7-93E10861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DC61A-7439-A6B6-63FF-46335B34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0454A3-2945-E74A-8B90-4CD1A8464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E8304F-02E7-FCF5-1B6B-3EF8AFCE7F1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671671" y="339343"/>
            <a:ext cx="11530356" cy="6209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en-US" sz="3526"/>
              <a:t>Click to edit Master title style</a:t>
            </a:r>
            <a:endParaRPr lang="en-US" altLang="en-US" sz="3526" dirty="0"/>
          </a:p>
        </p:txBody>
      </p:sp>
    </p:spTree>
    <p:extLst>
      <p:ext uri="{BB962C8B-B14F-4D97-AF65-F5344CB8AC3E}">
        <p14:creationId xmlns:p14="http://schemas.microsoft.com/office/powerpoint/2010/main" val="1051721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D37E7-51C8-CD8F-0528-538D8DA1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D6D31-D615-376D-3C57-96C9ECF1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6E38E-B146-C331-B35E-23FD7490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22295-6F5A-0240-8564-8970F598CF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80066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0F56-7792-1889-A858-6653C8CF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8677-D7C2-E188-FEAF-FBD95D7A3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956" y="1087996"/>
            <a:ext cx="6800671" cy="537001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4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9BF0E-01FC-C6E9-8EE1-8F353156B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E2392-4E7C-0A67-338D-C0008E40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0691E-8E01-1E06-DD5D-8439633B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1111D-0365-DEBB-EE7E-B22CF31C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44D68-89D3-EC49-9477-A48DEA5CB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8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A1F2-309A-48C1-EE6E-D2BD60DE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D7D8-531B-80AC-71EE-2E8ADE2EF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BB52-8371-36A8-A0FE-CCBDB5CF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8D5CD-37F7-6A23-95D1-063945DE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CSE224 - Nhắc lại về C++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021EB-9393-9163-A441-0B107DF4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27603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1A81-8128-0A68-5CFB-D21419DF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0B4D5-ABC3-4381-068F-B4019CEA8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0956" y="1087996"/>
            <a:ext cx="6800671" cy="5370013"/>
          </a:xfrm>
        </p:spPr>
        <p:txBody>
          <a:bodyPr/>
          <a:lstStyle>
            <a:lvl1pPr marL="0" indent="0">
              <a:buNone/>
              <a:defRPr sz="3526"/>
            </a:lvl1pPr>
            <a:lvl2pPr marL="503743" indent="0">
              <a:buNone/>
              <a:defRPr sz="3085"/>
            </a:lvl2pPr>
            <a:lvl3pPr marL="1007486" indent="0">
              <a:buNone/>
              <a:defRPr sz="2644"/>
            </a:lvl3pPr>
            <a:lvl4pPr marL="1511229" indent="0">
              <a:buNone/>
              <a:defRPr sz="2204"/>
            </a:lvl4pPr>
            <a:lvl5pPr marL="2014972" indent="0">
              <a:buNone/>
              <a:defRPr sz="2204"/>
            </a:lvl5pPr>
            <a:lvl6pPr marL="2518715" indent="0">
              <a:buNone/>
              <a:defRPr sz="2204"/>
            </a:lvl6pPr>
            <a:lvl7pPr marL="3022458" indent="0">
              <a:buNone/>
              <a:defRPr sz="2204"/>
            </a:lvl7pPr>
            <a:lvl8pPr marL="3526201" indent="0">
              <a:buNone/>
              <a:defRPr sz="2204"/>
            </a:lvl8pPr>
            <a:lvl9pPr marL="4029944" indent="0">
              <a:buNone/>
              <a:defRPr sz="220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C8911-A43F-2ED6-A98C-026BEEAFC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1C83F-5519-18BE-7EFD-F76A524F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7D93E-BAD1-B99C-E24B-E681DBDC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B1307-9BDA-7405-68CC-F541DA87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5C59C-8483-AF45-AD96-D72F2EBF1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07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2D2F-3D43-FB2D-CE8E-3F15E5B3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D0EB3-3439-85CF-E77F-831980C2A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E666A-7684-C79C-16F0-F04075EE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DEC75-3759-9B78-881B-285F7055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63110-6F94-AFB1-5E66-0A01FAAF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FCE0B1-6A2B-5B48-B689-1890A22A6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96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5EBB3-4F5C-1912-37C8-480171810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3295" y="402314"/>
            <a:ext cx="2896582" cy="64037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43B54-25EF-4CAD-F87C-63BAEF632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3548" y="402314"/>
            <a:ext cx="8521829" cy="64037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4ABE3-141E-5B5D-4C81-E6F629A9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53F70-D89C-D0E0-CAA5-3864A896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41F09-CB66-7D45-A3FE-24B34D54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32B6F-432B-404D-BBC2-CBC600044D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50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901D582A-3E88-2D40-8773-D8C7F3E05AD7}"/>
              </a:ext>
            </a:extLst>
          </p:cNvPr>
          <p:cNvSpPr/>
          <p:nvPr userDrawn="1"/>
        </p:nvSpPr>
        <p:spPr>
          <a:xfrm>
            <a:off x="1" y="1243675"/>
            <a:ext cx="13433424" cy="3683794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83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471029" y="5376134"/>
            <a:ext cx="10746740" cy="187338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983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51533" y="2172494"/>
            <a:ext cx="11530356" cy="153403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4407"/>
            </a:lvl1pPr>
          </a:lstStyle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7718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961D107-DE6E-6144-8807-53974E4EB366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671671" y="339343"/>
            <a:ext cx="11530356" cy="6209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en-US" altLang="en-US" sz="3526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672" y="1220461"/>
            <a:ext cx="12520372" cy="5660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69511" y="340145"/>
            <a:ext cx="11530356" cy="6209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DFBC408-FB43-9749-9AD5-2A4DB6683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12CCAC7-FF8A-F84E-8ABB-A89E758B61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DE0D1C-8DC2-FA40-8F4D-A908134DD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4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672" y="1479815"/>
            <a:ext cx="5933096" cy="56603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8658" y="1479815"/>
            <a:ext cx="5933096" cy="56603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69511" y="340145"/>
            <a:ext cx="11530356" cy="6209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F342-2467-C549-A101-69DB07220A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6542F-B175-9543-81D0-64B1AD0935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54C6ED-F074-EF45-AF04-F5119082A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564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882" y="1852393"/>
            <a:ext cx="5683551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82" y="2760222"/>
            <a:ext cx="5683551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0672" y="1852393"/>
            <a:ext cx="5711538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0672" y="2760222"/>
            <a:ext cx="5711538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69511" y="340145"/>
            <a:ext cx="11530356" cy="6209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A93A69-172A-DD42-ABCA-023DA269EE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224_Giới thiệu học phần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9C349E-4A48-7A4C-885C-762CF5BDBF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253013-FB73-7C45-9D2A-B6773E7CAB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649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71671" y="340145"/>
            <a:ext cx="11530356" cy="6209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9E3CBA8-858C-AF48-818D-D233CE64FA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1B780CD-AC71-5041-991A-DC0842910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D9B44C-D85D-E048-8AF3-D934A9E47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E2EB-A9A8-683C-BC7A-DA6A27DB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1" y="1883878"/>
            <a:ext cx="11586329" cy="3143294"/>
          </a:xfrm>
        </p:spPr>
        <p:txBody>
          <a:bodyPr anchor="b"/>
          <a:lstStyle>
            <a:lvl1pPr>
              <a:defRPr sz="661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4AB2A-2A5E-1C00-CB15-DF5FAA310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551" y="5056909"/>
            <a:ext cx="11586329" cy="1652984"/>
          </a:xfrm>
        </p:spPr>
        <p:txBody>
          <a:bodyPr/>
          <a:lstStyle>
            <a:lvl1pPr marL="0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1pPr>
            <a:lvl2pPr marL="503743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DEDA0-AECD-41BC-0768-32EDFEF8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35B1F-C303-80D9-CAEB-7A82D46E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CSE224 - Nhắc lại về C++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DF1C-5082-06F0-CA35-8E9880EB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9867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3A77-06A3-BCCA-9980-A2D23E32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62D7-CF78-71E9-C1EB-4EFE1EC5D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548" y="2011568"/>
            <a:ext cx="5709206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C73D9-361D-AA1C-1E68-A77E09643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0671" y="2011568"/>
            <a:ext cx="5709206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7C2F7-1CBA-5314-8D56-3D7C1F26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D65AD-E2C6-DFD2-5480-01871427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CSE224 - Nhắc lại về C++</a:t>
            </a:r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4F1E1-1BBD-6B48-43D4-49F2A2A2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313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33C9-1F56-0B06-0A25-3688692C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98" y="402314"/>
            <a:ext cx="11586329" cy="1460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A3FF8-8AC2-40AC-3B45-1ACBDBD73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298" y="1852393"/>
            <a:ext cx="5682968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37D1D-2060-F0A4-4E85-21639A5C5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298" y="2760222"/>
            <a:ext cx="5682968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0473A-EB85-F913-523B-CCCC3A7C2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0672" y="1852393"/>
            <a:ext cx="5710955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96990-83B5-553D-B33C-FEFF75DA0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0672" y="2760222"/>
            <a:ext cx="5710955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87450-6274-22D9-D912-1A22C428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A2BCE-1E7E-D1C7-6F3C-A5A7D836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CSE224 - Nhắc lại về C++</a:t>
            </a:r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B31FD-C825-0A0F-E1FB-AF20488C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16634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5F58-BBD7-8433-0D4F-11162569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E56E3-10DE-5882-CA1C-BF175C82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623E-887D-DA2F-18E7-93E10861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CSE224 - Nhắc lại về C++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DC61A-7439-A6B6-63FF-46335B34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3242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D37E7-51C8-CD8F-0528-538D8DA1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D6D31-D615-376D-3C57-96C9ECF1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CSE224 - Nhắc lại về C++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6E38E-B146-C331-B35E-23FD7490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pPr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2450055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0F56-7792-1889-A858-6653C8CF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8677-D7C2-E188-FEAF-FBD95D7A3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956" y="1087996"/>
            <a:ext cx="6800671" cy="537001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4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9BF0E-01FC-C6E9-8EE1-8F353156B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E2392-4E7C-0A67-338D-C0008E40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0691E-8E01-1E06-DD5D-8439633B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CSE224 - Nhắc lại về C++</a:t>
            </a:r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1111D-0365-DEBB-EE7E-B22CF31C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89707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1A81-8128-0A68-5CFB-D21419DF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0B4D5-ABC3-4381-068F-B4019CEA8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0956" y="1087996"/>
            <a:ext cx="6800671" cy="5370013"/>
          </a:xfrm>
        </p:spPr>
        <p:txBody>
          <a:bodyPr/>
          <a:lstStyle>
            <a:lvl1pPr marL="0" indent="0">
              <a:buNone/>
              <a:defRPr sz="3526"/>
            </a:lvl1pPr>
            <a:lvl2pPr marL="503743" indent="0">
              <a:buNone/>
              <a:defRPr sz="3085"/>
            </a:lvl2pPr>
            <a:lvl3pPr marL="1007486" indent="0">
              <a:buNone/>
              <a:defRPr sz="2644"/>
            </a:lvl3pPr>
            <a:lvl4pPr marL="1511229" indent="0">
              <a:buNone/>
              <a:defRPr sz="2204"/>
            </a:lvl4pPr>
            <a:lvl5pPr marL="2014972" indent="0">
              <a:buNone/>
              <a:defRPr sz="2204"/>
            </a:lvl5pPr>
            <a:lvl6pPr marL="2518715" indent="0">
              <a:buNone/>
              <a:defRPr sz="2204"/>
            </a:lvl6pPr>
            <a:lvl7pPr marL="3022458" indent="0">
              <a:buNone/>
              <a:defRPr sz="2204"/>
            </a:lvl7pPr>
            <a:lvl8pPr marL="3526201" indent="0">
              <a:buNone/>
              <a:defRPr sz="2204"/>
            </a:lvl8pPr>
            <a:lvl9pPr marL="4029944" indent="0">
              <a:buNone/>
              <a:defRPr sz="220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C8911-A43F-2ED6-A98C-026BEEAFC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1C83F-5519-18BE-7EFD-F76A524F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7D93E-BAD1-B99C-E24B-E681DBDC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CSE224 - Nhắc lại về C++</a:t>
            </a:r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B1307-9BDA-7405-68CC-F541DA87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0680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D339B-602C-76A0-9C97-CB825104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8" y="402314"/>
            <a:ext cx="11586329" cy="146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2ABB1-7B0D-E42D-BAB3-4275EC7A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548" y="2011568"/>
            <a:ext cx="11586329" cy="479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DC02C-DE9A-8E25-493A-091EA7E9D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548" y="7003756"/>
            <a:ext cx="3022521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90E98-1ADF-658E-E4ED-CB18CC22A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9822" y="7003756"/>
            <a:ext cx="4533781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CSE224 - Nhắc lại về C++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CB98-5D8D-DABA-0154-622EADED3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87356" y="7003756"/>
            <a:ext cx="3022521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VN"/>
              <a:pPr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0364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dt="0"/>
  <p:txStyles>
    <p:titleStyle>
      <a:lvl1pPr algn="l" defTabSz="1007486" rtl="0" eaLnBrk="1" latinLnBrk="0" hangingPunct="1">
        <a:lnSpc>
          <a:spcPct val="90000"/>
        </a:lnSpc>
        <a:spcBef>
          <a:spcPct val="0"/>
        </a:spcBef>
        <a:buNone/>
        <a:defRPr sz="4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871" indent="-251871" algn="l" defTabSz="10074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1pPr>
      <a:lvl2pPr marL="755614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4" kern="1200">
          <a:solidFill>
            <a:schemeClr val="tx1"/>
          </a:solidFill>
          <a:latin typeface="+mn-lt"/>
          <a:ea typeface="+mn-ea"/>
          <a:cs typeface="+mn-cs"/>
        </a:defRPr>
      </a:lvl2pPr>
      <a:lvl3pPr marL="1259357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100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6843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0586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4329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8072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1815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43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486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972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715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458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201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9944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D339B-602C-76A0-9C97-CB825104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8" y="402314"/>
            <a:ext cx="11586329" cy="146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2ABB1-7B0D-E42D-BAB3-4275EC7A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548" y="2011568"/>
            <a:ext cx="11586329" cy="479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DC02C-DE9A-8E25-493A-091EA7E9D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548" y="7003756"/>
            <a:ext cx="3022521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8BD3-AA19-F444-85D5-05922CA7F247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90E98-1ADF-658E-E4ED-CB18CC22A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9822" y="7003756"/>
            <a:ext cx="4533781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CSE 224_Giới thiệu học phần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CB98-5D8D-DABA-0154-622EADED3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87356" y="7003756"/>
            <a:ext cx="3022521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222295-6F5A-0240-8564-8970F598CF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CA0276CD-848E-F6DF-B29D-67766724CB7B}"/>
              </a:ext>
            </a:extLst>
          </p:cNvPr>
          <p:cNvSpPr/>
          <p:nvPr userDrawn="1"/>
        </p:nvSpPr>
        <p:spPr>
          <a:xfrm>
            <a:off x="671672" y="272802"/>
            <a:ext cx="11591577" cy="755649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83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EF75B97-588E-911F-2D86-FE39D8E503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066" y="1"/>
            <a:ext cx="1126449" cy="112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33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hf hdr="0" dt="0"/>
  <p:txStyles>
    <p:titleStyle>
      <a:lvl1pPr algn="l" defTabSz="1007486" rtl="0" eaLnBrk="1" latinLnBrk="0" hangingPunct="1">
        <a:lnSpc>
          <a:spcPct val="90000"/>
        </a:lnSpc>
        <a:spcBef>
          <a:spcPct val="0"/>
        </a:spcBef>
        <a:buNone/>
        <a:defRPr sz="4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871" indent="-251871" algn="l" defTabSz="10074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1pPr>
      <a:lvl2pPr marL="755614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4" kern="1200">
          <a:solidFill>
            <a:schemeClr val="tx1"/>
          </a:solidFill>
          <a:latin typeface="+mn-lt"/>
          <a:ea typeface="+mn-ea"/>
          <a:cs typeface="+mn-cs"/>
        </a:defRPr>
      </a:lvl2pPr>
      <a:lvl3pPr marL="1259357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100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6843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0586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4329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8072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1815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43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486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972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715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458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201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9944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quantrimang.com/lang-cong-nghe/cha-de-cua-10-ngon-ngu-lap-trinh-pho-bien-nhat-the-gioi-16148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16392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9"/>
            <a:ext cx="13433425" cy="75563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07486">
              <a:defRPr/>
            </a:pPr>
            <a:endParaRPr lang="en-US" sz="198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3A88B-D9FC-1B4C-8113-4014C0622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46" y="3549650"/>
            <a:ext cx="12464667" cy="2252186"/>
          </a:xfrm>
        </p:spPr>
        <p:txBody>
          <a:bodyPr vert="horz" lIns="100751" tIns="50375" rIns="100751" bIns="50375" rtlCol="0" anchor="b">
            <a:normAutofit fontScale="90000"/>
          </a:bodyPr>
          <a:lstStyle/>
          <a:p>
            <a:pPr>
              <a:defRPr/>
            </a:pPr>
            <a:r>
              <a:rPr lang="en-US" sz="5289">
                <a:solidFill>
                  <a:srgbClr val="FFFFFF"/>
                </a:solidFill>
              </a:rPr>
              <a:t>NGUYÊN LÝ LẬP TRÌNH HƯỚNG ĐỐI TƯỢNG</a:t>
            </a:r>
            <a:br>
              <a:rPr lang="en-US" sz="5289">
                <a:solidFill>
                  <a:srgbClr val="FFFFFF"/>
                </a:solidFill>
              </a:rPr>
            </a:br>
            <a:br>
              <a:rPr lang="en-US" sz="5289">
                <a:solidFill>
                  <a:srgbClr val="FFFFFF"/>
                </a:solidFill>
              </a:rPr>
            </a:br>
            <a:r>
              <a:rPr lang="en-US" sz="5289">
                <a:solidFill>
                  <a:srgbClr val="FFFFFF"/>
                </a:solidFill>
              </a:rPr>
              <a:t>Bài 1: Nhắc lại về C++</a:t>
            </a:r>
            <a:endParaRPr lang="en-US" sz="5289" b="1">
              <a:solidFill>
                <a:srgbClr val="FFFFFF"/>
              </a:solidFill>
              <a:highlight>
                <a:srgbClr val="808000"/>
              </a:highlight>
            </a:endParaRPr>
          </a:p>
        </p:txBody>
      </p:sp>
      <p:sp>
        <p:nvSpPr>
          <p:cNvPr id="16395" name="Oval 16394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667" y="979896"/>
            <a:ext cx="2358091" cy="235809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1B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07486">
              <a:defRPr/>
            </a:pPr>
            <a:endParaRPr lang="en-US" sz="1983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6388" name="Picture 4" descr="Icon&#10;&#10;Description automatically generated">
            <a:extLst>
              <a:ext uri="{FF2B5EF4-FFF2-40B4-BE49-F238E27FC236}">
                <a16:creationId xmlns:a16="http://schemas.microsoft.com/office/drawing/2014/main" id="{CA2A7374-1D66-5940-BE01-1458D7316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9131" y="1511361"/>
            <a:ext cx="1295164" cy="129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A3CDB1-BE5D-FC4D-AF8B-18731916E2E5}"/>
              </a:ext>
            </a:extLst>
          </p:cNvPr>
          <p:cNvSpPr/>
          <p:nvPr/>
        </p:nvSpPr>
        <p:spPr>
          <a:xfrm>
            <a:off x="6624347" y="78605"/>
            <a:ext cx="184731" cy="56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07486">
              <a:spcAft>
                <a:spcPts val="661"/>
              </a:spcAft>
            </a:pPr>
            <a:endParaRPr lang="en-VN" sz="3085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0066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547" y="402313"/>
            <a:ext cx="11586330" cy="1460574"/>
          </a:xfrm>
        </p:spPr>
        <p:txBody>
          <a:bodyPr>
            <a:normAutofit/>
          </a:bodyPr>
          <a:lstStyle/>
          <a:p>
            <a:r>
              <a:rPr lang="en-US" sz="5900"/>
              <a:t>Hàm main()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159" y="1848216"/>
            <a:ext cx="11959106" cy="20151"/>
          </a:xfrm>
          <a:custGeom>
            <a:avLst/>
            <a:gdLst>
              <a:gd name="connsiteX0" fmla="*/ 0 w 11959106"/>
              <a:gd name="connsiteY0" fmla="*/ 0 h 20151"/>
              <a:gd name="connsiteX1" fmla="*/ 305622 w 11959106"/>
              <a:gd name="connsiteY1" fmla="*/ 0 h 20151"/>
              <a:gd name="connsiteX2" fmla="*/ 1209198 w 11959106"/>
              <a:gd name="connsiteY2" fmla="*/ 0 h 20151"/>
              <a:gd name="connsiteX3" fmla="*/ 1873593 w 11959106"/>
              <a:gd name="connsiteY3" fmla="*/ 0 h 20151"/>
              <a:gd name="connsiteX4" fmla="*/ 2179215 w 11959106"/>
              <a:gd name="connsiteY4" fmla="*/ 0 h 20151"/>
              <a:gd name="connsiteX5" fmla="*/ 2843610 w 11959106"/>
              <a:gd name="connsiteY5" fmla="*/ 0 h 20151"/>
              <a:gd name="connsiteX6" fmla="*/ 3747187 w 11959106"/>
              <a:gd name="connsiteY6" fmla="*/ 0 h 20151"/>
              <a:gd name="connsiteX7" fmla="*/ 4291990 w 11959106"/>
              <a:gd name="connsiteY7" fmla="*/ 0 h 20151"/>
              <a:gd name="connsiteX8" fmla="*/ 4836794 w 11959106"/>
              <a:gd name="connsiteY8" fmla="*/ 0 h 20151"/>
              <a:gd name="connsiteX9" fmla="*/ 5501189 w 11959106"/>
              <a:gd name="connsiteY9" fmla="*/ 0 h 20151"/>
              <a:gd name="connsiteX10" fmla="*/ 6285175 w 11959106"/>
              <a:gd name="connsiteY10" fmla="*/ 0 h 20151"/>
              <a:gd name="connsiteX11" fmla="*/ 7069160 w 11959106"/>
              <a:gd name="connsiteY11" fmla="*/ 0 h 20151"/>
              <a:gd name="connsiteX12" fmla="*/ 7853146 w 11959106"/>
              <a:gd name="connsiteY12" fmla="*/ 0 h 20151"/>
              <a:gd name="connsiteX13" fmla="*/ 8756723 w 11959106"/>
              <a:gd name="connsiteY13" fmla="*/ 0 h 20151"/>
              <a:gd name="connsiteX14" fmla="*/ 9421118 w 11959106"/>
              <a:gd name="connsiteY14" fmla="*/ 0 h 20151"/>
              <a:gd name="connsiteX15" fmla="*/ 10205104 w 11959106"/>
              <a:gd name="connsiteY15" fmla="*/ 0 h 20151"/>
              <a:gd name="connsiteX16" fmla="*/ 10869499 w 11959106"/>
              <a:gd name="connsiteY16" fmla="*/ 0 h 20151"/>
              <a:gd name="connsiteX17" fmla="*/ 11959106 w 11959106"/>
              <a:gd name="connsiteY17" fmla="*/ 0 h 20151"/>
              <a:gd name="connsiteX18" fmla="*/ 11959106 w 11959106"/>
              <a:gd name="connsiteY18" fmla="*/ 20151 h 20151"/>
              <a:gd name="connsiteX19" fmla="*/ 11055529 w 11959106"/>
              <a:gd name="connsiteY19" fmla="*/ 20151 h 20151"/>
              <a:gd name="connsiteX20" fmla="*/ 10510725 w 11959106"/>
              <a:gd name="connsiteY20" fmla="*/ 20151 h 20151"/>
              <a:gd name="connsiteX21" fmla="*/ 9965922 w 11959106"/>
              <a:gd name="connsiteY21" fmla="*/ 20151 h 20151"/>
              <a:gd name="connsiteX22" fmla="*/ 9421118 w 11959106"/>
              <a:gd name="connsiteY22" fmla="*/ 20151 h 20151"/>
              <a:gd name="connsiteX23" fmla="*/ 8637132 w 11959106"/>
              <a:gd name="connsiteY23" fmla="*/ 20151 h 20151"/>
              <a:gd name="connsiteX24" fmla="*/ 7972737 w 11959106"/>
              <a:gd name="connsiteY24" fmla="*/ 20151 h 20151"/>
              <a:gd name="connsiteX25" fmla="*/ 7667116 w 11959106"/>
              <a:gd name="connsiteY25" fmla="*/ 20151 h 20151"/>
              <a:gd name="connsiteX26" fmla="*/ 7122312 w 11959106"/>
              <a:gd name="connsiteY26" fmla="*/ 20151 h 20151"/>
              <a:gd name="connsiteX27" fmla="*/ 6338326 w 11959106"/>
              <a:gd name="connsiteY27" fmla="*/ 20151 h 20151"/>
              <a:gd name="connsiteX28" fmla="*/ 5913114 w 11959106"/>
              <a:gd name="connsiteY28" fmla="*/ 20151 h 20151"/>
              <a:gd name="connsiteX29" fmla="*/ 5009537 w 11959106"/>
              <a:gd name="connsiteY29" fmla="*/ 20151 h 20151"/>
              <a:gd name="connsiteX30" fmla="*/ 4105960 w 11959106"/>
              <a:gd name="connsiteY30" fmla="*/ 20151 h 20151"/>
              <a:gd name="connsiteX31" fmla="*/ 3441565 w 11959106"/>
              <a:gd name="connsiteY31" fmla="*/ 20151 h 20151"/>
              <a:gd name="connsiteX32" fmla="*/ 2537988 w 11959106"/>
              <a:gd name="connsiteY32" fmla="*/ 20151 h 20151"/>
              <a:gd name="connsiteX33" fmla="*/ 1873593 w 11959106"/>
              <a:gd name="connsiteY33" fmla="*/ 20151 h 20151"/>
              <a:gd name="connsiteX34" fmla="*/ 1089607 w 11959106"/>
              <a:gd name="connsiteY34" fmla="*/ 20151 h 20151"/>
              <a:gd name="connsiteX35" fmla="*/ 783986 w 11959106"/>
              <a:gd name="connsiteY35" fmla="*/ 20151 h 20151"/>
              <a:gd name="connsiteX36" fmla="*/ 0 w 11959106"/>
              <a:gd name="connsiteY36" fmla="*/ 20151 h 20151"/>
              <a:gd name="connsiteX37" fmla="*/ 0 w 11959106"/>
              <a:gd name="connsiteY37" fmla="*/ 0 h 20151"/>
              <a:gd name="connsiteX0" fmla="*/ 0 w 11959106"/>
              <a:gd name="connsiteY0" fmla="*/ 0 h 20151"/>
              <a:gd name="connsiteX1" fmla="*/ 544804 w 11959106"/>
              <a:gd name="connsiteY1" fmla="*/ 0 h 20151"/>
              <a:gd name="connsiteX2" fmla="*/ 850425 w 11959106"/>
              <a:gd name="connsiteY2" fmla="*/ 0 h 20151"/>
              <a:gd name="connsiteX3" fmla="*/ 1754002 w 11959106"/>
              <a:gd name="connsiteY3" fmla="*/ 0 h 20151"/>
              <a:gd name="connsiteX4" fmla="*/ 2298806 w 11959106"/>
              <a:gd name="connsiteY4" fmla="*/ 0 h 20151"/>
              <a:gd name="connsiteX5" fmla="*/ 2843610 w 11959106"/>
              <a:gd name="connsiteY5" fmla="*/ 0 h 20151"/>
              <a:gd name="connsiteX6" fmla="*/ 3747187 w 11959106"/>
              <a:gd name="connsiteY6" fmla="*/ 0 h 20151"/>
              <a:gd name="connsiteX7" fmla="*/ 4172399 w 11959106"/>
              <a:gd name="connsiteY7" fmla="*/ 0 h 20151"/>
              <a:gd name="connsiteX8" fmla="*/ 5075976 w 11959106"/>
              <a:gd name="connsiteY8" fmla="*/ 0 h 20151"/>
              <a:gd name="connsiteX9" fmla="*/ 5979553 w 11959106"/>
              <a:gd name="connsiteY9" fmla="*/ 0 h 20151"/>
              <a:gd name="connsiteX10" fmla="*/ 6643948 w 11959106"/>
              <a:gd name="connsiteY10" fmla="*/ 0 h 20151"/>
              <a:gd name="connsiteX11" fmla="*/ 7547525 w 11959106"/>
              <a:gd name="connsiteY11" fmla="*/ 0 h 20151"/>
              <a:gd name="connsiteX12" fmla="*/ 8092328 w 11959106"/>
              <a:gd name="connsiteY12" fmla="*/ 0 h 20151"/>
              <a:gd name="connsiteX13" fmla="*/ 8637132 w 11959106"/>
              <a:gd name="connsiteY13" fmla="*/ 0 h 20151"/>
              <a:gd name="connsiteX14" fmla="*/ 9421118 w 11959106"/>
              <a:gd name="connsiteY14" fmla="*/ 0 h 20151"/>
              <a:gd name="connsiteX15" fmla="*/ 9965922 w 11959106"/>
              <a:gd name="connsiteY15" fmla="*/ 0 h 20151"/>
              <a:gd name="connsiteX16" fmla="*/ 10869499 w 11959106"/>
              <a:gd name="connsiteY16" fmla="*/ 0 h 20151"/>
              <a:gd name="connsiteX17" fmla="*/ 11959106 w 11959106"/>
              <a:gd name="connsiteY17" fmla="*/ 0 h 20151"/>
              <a:gd name="connsiteX18" fmla="*/ 11959106 w 11959106"/>
              <a:gd name="connsiteY18" fmla="*/ 20151 h 20151"/>
              <a:gd name="connsiteX19" fmla="*/ 11175120 w 11959106"/>
              <a:gd name="connsiteY19" fmla="*/ 20151 h 20151"/>
              <a:gd name="connsiteX20" fmla="*/ 10749908 w 11959106"/>
              <a:gd name="connsiteY20" fmla="*/ 20151 h 20151"/>
              <a:gd name="connsiteX21" fmla="*/ 9846331 w 11959106"/>
              <a:gd name="connsiteY21" fmla="*/ 20151 h 20151"/>
              <a:gd name="connsiteX22" fmla="*/ 9181936 w 11959106"/>
              <a:gd name="connsiteY22" fmla="*/ 20151 h 20151"/>
              <a:gd name="connsiteX23" fmla="*/ 8756723 w 11959106"/>
              <a:gd name="connsiteY23" fmla="*/ 20151 h 20151"/>
              <a:gd name="connsiteX24" fmla="*/ 8092328 w 11959106"/>
              <a:gd name="connsiteY24" fmla="*/ 20151 h 20151"/>
              <a:gd name="connsiteX25" fmla="*/ 7786707 w 11959106"/>
              <a:gd name="connsiteY25" fmla="*/ 20151 h 20151"/>
              <a:gd name="connsiteX26" fmla="*/ 7481085 w 11959106"/>
              <a:gd name="connsiteY26" fmla="*/ 20151 h 20151"/>
              <a:gd name="connsiteX27" fmla="*/ 6816690 w 11959106"/>
              <a:gd name="connsiteY27" fmla="*/ 20151 h 20151"/>
              <a:gd name="connsiteX28" fmla="*/ 6391478 w 11959106"/>
              <a:gd name="connsiteY28" fmla="*/ 20151 h 20151"/>
              <a:gd name="connsiteX29" fmla="*/ 5607492 w 11959106"/>
              <a:gd name="connsiteY29" fmla="*/ 20151 h 20151"/>
              <a:gd name="connsiteX30" fmla="*/ 5182279 w 11959106"/>
              <a:gd name="connsiteY30" fmla="*/ 20151 h 20151"/>
              <a:gd name="connsiteX31" fmla="*/ 4398293 w 11959106"/>
              <a:gd name="connsiteY31" fmla="*/ 20151 h 20151"/>
              <a:gd name="connsiteX32" fmla="*/ 4092672 w 11959106"/>
              <a:gd name="connsiteY32" fmla="*/ 20151 h 20151"/>
              <a:gd name="connsiteX33" fmla="*/ 3308686 w 11959106"/>
              <a:gd name="connsiteY33" fmla="*/ 20151 h 20151"/>
              <a:gd name="connsiteX34" fmla="*/ 2883473 w 11959106"/>
              <a:gd name="connsiteY34" fmla="*/ 20151 h 20151"/>
              <a:gd name="connsiteX35" fmla="*/ 2577852 w 11959106"/>
              <a:gd name="connsiteY35" fmla="*/ 20151 h 20151"/>
              <a:gd name="connsiteX36" fmla="*/ 2152639 w 11959106"/>
              <a:gd name="connsiteY36" fmla="*/ 20151 h 20151"/>
              <a:gd name="connsiteX37" fmla="*/ 1368653 w 11959106"/>
              <a:gd name="connsiteY37" fmla="*/ 20151 h 20151"/>
              <a:gd name="connsiteX38" fmla="*/ 943441 w 11959106"/>
              <a:gd name="connsiteY38" fmla="*/ 20151 h 20151"/>
              <a:gd name="connsiteX39" fmla="*/ 637819 w 11959106"/>
              <a:gd name="connsiteY39" fmla="*/ 20151 h 20151"/>
              <a:gd name="connsiteX40" fmla="*/ 0 w 11959106"/>
              <a:gd name="connsiteY40" fmla="*/ 20151 h 20151"/>
              <a:gd name="connsiteX41" fmla="*/ 0 w 11959106"/>
              <a:gd name="connsiteY41" fmla="*/ 0 h 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959106" h="20151" fill="none" extrusionOk="0">
                <a:moveTo>
                  <a:pt x="0" y="0"/>
                </a:moveTo>
                <a:cubicBezTo>
                  <a:pt x="94767" y="-6010"/>
                  <a:pt x="192914" y="5498"/>
                  <a:pt x="305622" y="0"/>
                </a:cubicBezTo>
                <a:cubicBezTo>
                  <a:pt x="400422" y="6497"/>
                  <a:pt x="879098" y="-42391"/>
                  <a:pt x="1209198" y="0"/>
                </a:cubicBezTo>
                <a:cubicBezTo>
                  <a:pt x="1539136" y="-31576"/>
                  <a:pt x="1643368" y="-37346"/>
                  <a:pt x="1873593" y="0"/>
                </a:cubicBezTo>
                <a:cubicBezTo>
                  <a:pt x="2102300" y="24949"/>
                  <a:pt x="2072674" y="1937"/>
                  <a:pt x="2179215" y="0"/>
                </a:cubicBezTo>
                <a:cubicBezTo>
                  <a:pt x="2320895" y="-30527"/>
                  <a:pt x="2621074" y="-28447"/>
                  <a:pt x="2843610" y="0"/>
                </a:cubicBezTo>
                <a:cubicBezTo>
                  <a:pt x="3077873" y="11307"/>
                  <a:pt x="3302754" y="-41791"/>
                  <a:pt x="3747187" y="0"/>
                </a:cubicBezTo>
                <a:cubicBezTo>
                  <a:pt x="4191618" y="43668"/>
                  <a:pt x="4013933" y="8445"/>
                  <a:pt x="4291990" y="0"/>
                </a:cubicBezTo>
                <a:cubicBezTo>
                  <a:pt x="4582166" y="-1314"/>
                  <a:pt x="4669369" y="2938"/>
                  <a:pt x="4836794" y="0"/>
                </a:cubicBezTo>
                <a:cubicBezTo>
                  <a:pt x="4965096" y="10317"/>
                  <a:pt x="5263818" y="-3074"/>
                  <a:pt x="5501189" y="0"/>
                </a:cubicBezTo>
                <a:cubicBezTo>
                  <a:pt x="5730421" y="-10898"/>
                  <a:pt x="5951958" y="53259"/>
                  <a:pt x="6285175" y="0"/>
                </a:cubicBezTo>
                <a:cubicBezTo>
                  <a:pt x="6605422" y="-26084"/>
                  <a:pt x="6847828" y="-30834"/>
                  <a:pt x="7069160" y="0"/>
                </a:cubicBezTo>
                <a:cubicBezTo>
                  <a:pt x="7323291" y="33783"/>
                  <a:pt x="7458875" y="-20703"/>
                  <a:pt x="7853146" y="0"/>
                </a:cubicBezTo>
                <a:cubicBezTo>
                  <a:pt x="8198795" y="16389"/>
                  <a:pt x="8396199" y="-43844"/>
                  <a:pt x="8756723" y="0"/>
                </a:cubicBezTo>
                <a:cubicBezTo>
                  <a:pt x="9115497" y="37863"/>
                  <a:pt x="9266067" y="28507"/>
                  <a:pt x="9421118" y="0"/>
                </a:cubicBezTo>
                <a:cubicBezTo>
                  <a:pt x="9554839" y="-20304"/>
                  <a:pt x="10047641" y="-20086"/>
                  <a:pt x="10205104" y="0"/>
                </a:cubicBezTo>
                <a:cubicBezTo>
                  <a:pt x="10346313" y="29497"/>
                  <a:pt x="10694356" y="11150"/>
                  <a:pt x="10869499" y="0"/>
                </a:cubicBezTo>
                <a:cubicBezTo>
                  <a:pt x="11066042" y="-70016"/>
                  <a:pt x="11622942" y="-16373"/>
                  <a:pt x="11959106" y="0"/>
                </a:cubicBezTo>
                <a:cubicBezTo>
                  <a:pt x="11959768" y="4926"/>
                  <a:pt x="11960401" y="13939"/>
                  <a:pt x="11959106" y="20151"/>
                </a:cubicBezTo>
                <a:cubicBezTo>
                  <a:pt x="11687480" y="62654"/>
                  <a:pt x="11484592" y="46309"/>
                  <a:pt x="11055529" y="20151"/>
                </a:cubicBezTo>
                <a:cubicBezTo>
                  <a:pt x="10652126" y="-19633"/>
                  <a:pt x="10781432" y="816"/>
                  <a:pt x="10510725" y="20151"/>
                </a:cubicBezTo>
                <a:cubicBezTo>
                  <a:pt x="10236665" y="29666"/>
                  <a:pt x="10182369" y="16207"/>
                  <a:pt x="9965922" y="20151"/>
                </a:cubicBezTo>
                <a:cubicBezTo>
                  <a:pt x="9747578" y="42574"/>
                  <a:pt x="9664171" y="17955"/>
                  <a:pt x="9421118" y="20151"/>
                </a:cubicBezTo>
                <a:cubicBezTo>
                  <a:pt x="9211969" y="-19185"/>
                  <a:pt x="8895743" y="19340"/>
                  <a:pt x="8637132" y="20151"/>
                </a:cubicBezTo>
                <a:cubicBezTo>
                  <a:pt x="8412137" y="12326"/>
                  <a:pt x="8209838" y="29404"/>
                  <a:pt x="7972737" y="20151"/>
                </a:cubicBezTo>
                <a:cubicBezTo>
                  <a:pt x="7780699" y="-2259"/>
                  <a:pt x="7758386" y="20286"/>
                  <a:pt x="7667116" y="20151"/>
                </a:cubicBezTo>
                <a:cubicBezTo>
                  <a:pt x="7556986" y="17696"/>
                  <a:pt x="7375861" y="31517"/>
                  <a:pt x="7122312" y="20151"/>
                </a:cubicBezTo>
                <a:cubicBezTo>
                  <a:pt x="6892773" y="-15960"/>
                  <a:pt x="6532959" y="-23211"/>
                  <a:pt x="6338326" y="20151"/>
                </a:cubicBezTo>
                <a:cubicBezTo>
                  <a:pt x="6162042" y="63758"/>
                  <a:pt x="6123829" y="23927"/>
                  <a:pt x="5913114" y="20151"/>
                </a:cubicBezTo>
                <a:cubicBezTo>
                  <a:pt x="5738361" y="-8396"/>
                  <a:pt x="5304962" y="19228"/>
                  <a:pt x="5009537" y="20151"/>
                </a:cubicBezTo>
                <a:cubicBezTo>
                  <a:pt x="4754409" y="28210"/>
                  <a:pt x="4397137" y="-41423"/>
                  <a:pt x="4105960" y="20151"/>
                </a:cubicBezTo>
                <a:cubicBezTo>
                  <a:pt x="3863513" y="75353"/>
                  <a:pt x="3675399" y="-23136"/>
                  <a:pt x="3441565" y="20151"/>
                </a:cubicBezTo>
                <a:cubicBezTo>
                  <a:pt x="3184095" y="-18404"/>
                  <a:pt x="2853959" y="123150"/>
                  <a:pt x="2537988" y="20151"/>
                </a:cubicBezTo>
                <a:cubicBezTo>
                  <a:pt x="2219894" y="-22358"/>
                  <a:pt x="2128187" y="42778"/>
                  <a:pt x="1873593" y="20151"/>
                </a:cubicBezTo>
                <a:cubicBezTo>
                  <a:pt x="1610181" y="-16625"/>
                  <a:pt x="1322644" y="22950"/>
                  <a:pt x="1089607" y="20151"/>
                </a:cubicBezTo>
                <a:cubicBezTo>
                  <a:pt x="828876" y="54543"/>
                  <a:pt x="875395" y="19234"/>
                  <a:pt x="783986" y="20151"/>
                </a:cubicBezTo>
                <a:cubicBezTo>
                  <a:pt x="745795" y="40878"/>
                  <a:pt x="248929" y="-5198"/>
                  <a:pt x="0" y="20151"/>
                </a:cubicBezTo>
                <a:cubicBezTo>
                  <a:pt x="-87" y="10658"/>
                  <a:pt x="1104" y="8834"/>
                  <a:pt x="0" y="0"/>
                </a:cubicBezTo>
                <a:close/>
              </a:path>
              <a:path w="11959106" h="20151" stroke="0" extrusionOk="0">
                <a:moveTo>
                  <a:pt x="0" y="0"/>
                </a:moveTo>
                <a:cubicBezTo>
                  <a:pt x="114058" y="13878"/>
                  <a:pt x="358764" y="-53026"/>
                  <a:pt x="544804" y="0"/>
                </a:cubicBezTo>
                <a:cubicBezTo>
                  <a:pt x="711785" y="28448"/>
                  <a:pt x="766793" y="-920"/>
                  <a:pt x="850425" y="0"/>
                </a:cubicBezTo>
                <a:cubicBezTo>
                  <a:pt x="948783" y="-15101"/>
                  <a:pt x="1541172" y="-18541"/>
                  <a:pt x="1754002" y="0"/>
                </a:cubicBezTo>
                <a:cubicBezTo>
                  <a:pt x="1978942" y="5225"/>
                  <a:pt x="2020536" y="-7954"/>
                  <a:pt x="2298806" y="0"/>
                </a:cubicBezTo>
                <a:cubicBezTo>
                  <a:pt x="2562200" y="19644"/>
                  <a:pt x="2607788" y="-7579"/>
                  <a:pt x="2843610" y="0"/>
                </a:cubicBezTo>
                <a:cubicBezTo>
                  <a:pt x="3141241" y="-15916"/>
                  <a:pt x="3491338" y="-12712"/>
                  <a:pt x="3747187" y="0"/>
                </a:cubicBezTo>
                <a:cubicBezTo>
                  <a:pt x="3985295" y="-7045"/>
                  <a:pt x="4005698" y="17732"/>
                  <a:pt x="4172399" y="0"/>
                </a:cubicBezTo>
                <a:cubicBezTo>
                  <a:pt x="4327994" y="-11621"/>
                  <a:pt x="4649720" y="14744"/>
                  <a:pt x="5075976" y="0"/>
                </a:cubicBezTo>
                <a:cubicBezTo>
                  <a:pt x="5494876" y="-4252"/>
                  <a:pt x="5549475" y="29097"/>
                  <a:pt x="5979553" y="0"/>
                </a:cubicBezTo>
                <a:cubicBezTo>
                  <a:pt x="6406026" y="-24594"/>
                  <a:pt x="6333386" y="-6544"/>
                  <a:pt x="6643948" y="0"/>
                </a:cubicBezTo>
                <a:cubicBezTo>
                  <a:pt x="6954566" y="-6648"/>
                  <a:pt x="7263802" y="-52233"/>
                  <a:pt x="7547525" y="0"/>
                </a:cubicBezTo>
                <a:cubicBezTo>
                  <a:pt x="7791191" y="42448"/>
                  <a:pt x="7917161" y="4806"/>
                  <a:pt x="8092328" y="0"/>
                </a:cubicBezTo>
                <a:cubicBezTo>
                  <a:pt x="8277900" y="-4893"/>
                  <a:pt x="8518337" y="30789"/>
                  <a:pt x="8637132" y="0"/>
                </a:cubicBezTo>
                <a:cubicBezTo>
                  <a:pt x="8766086" y="11298"/>
                  <a:pt x="9061109" y="5680"/>
                  <a:pt x="9421118" y="0"/>
                </a:cubicBezTo>
                <a:cubicBezTo>
                  <a:pt x="9786067" y="-14700"/>
                  <a:pt x="9833907" y="-4130"/>
                  <a:pt x="9965922" y="0"/>
                </a:cubicBezTo>
                <a:cubicBezTo>
                  <a:pt x="10168802" y="52436"/>
                  <a:pt x="10512642" y="-67884"/>
                  <a:pt x="10869499" y="0"/>
                </a:cubicBezTo>
                <a:cubicBezTo>
                  <a:pt x="11277281" y="61365"/>
                  <a:pt x="11709142" y="-38832"/>
                  <a:pt x="11959106" y="0"/>
                </a:cubicBezTo>
                <a:cubicBezTo>
                  <a:pt x="11959330" y="6357"/>
                  <a:pt x="11959821" y="15442"/>
                  <a:pt x="11959106" y="20151"/>
                </a:cubicBezTo>
                <a:cubicBezTo>
                  <a:pt x="11673633" y="5932"/>
                  <a:pt x="11433028" y="-39428"/>
                  <a:pt x="11175120" y="20151"/>
                </a:cubicBezTo>
                <a:cubicBezTo>
                  <a:pt x="10942919" y="30087"/>
                  <a:pt x="10878128" y="25407"/>
                  <a:pt x="10749908" y="20151"/>
                </a:cubicBezTo>
                <a:cubicBezTo>
                  <a:pt x="10664220" y="23287"/>
                  <a:pt x="10098208" y="-2509"/>
                  <a:pt x="9846331" y="20151"/>
                </a:cubicBezTo>
                <a:cubicBezTo>
                  <a:pt x="9613294" y="-14657"/>
                  <a:pt x="9311686" y="-39554"/>
                  <a:pt x="9181936" y="20151"/>
                </a:cubicBezTo>
                <a:cubicBezTo>
                  <a:pt x="9049793" y="49331"/>
                  <a:pt x="8968437" y="18149"/>
                  <a:pt x="8756723" y="20151"/>
                </a:cubicBezTo>
                <a:cubicBezTo>
                  <a:pt x="8512983" y="26614"/>
                  <a:pt x="8221016" y="34419"/>
                  <a:pt x="8092328" y="20151"/>
                </a:cubicBezTo>
                <a:cubicBezTo>
                  <a:pt x="7924784" y="-9984"/>
                  <a:pt x="7924917" y="18203"/>
                  <a:pt x="7786707" y="20151"/>
                </a:cubicBezTo>
                <a:cubicBezTo>
                  <a:pt x="7639516" y="36020"/>
                  <a:pt x="7587262" y="36128"/>
                  <a:pt x="7481085" y="20151"/>
                </a:cubicBezTo>
                <a:cubicBezTo>
                  <a:pt x="7344073" y="6009"/>
                  <a:pt x="7068668" y="-5450"/>
                  <a:pt x="6816690" y="20151"/>
                </a:cubicBezTo>
                <a:cubicBezTo>
                  <a:pt x="6563411" y="14675"/>
                  <a:pt x="6547607" y="1280"/>
                  <a:pt x="6391478" y="20151"/>
                </a:cubicBezTo>
                <a:cubicBezTo>
                  <a:pt x="6246944" y="80656"/>
                  <a:pt x="5871679" y="5001"/>
                  <a:pt x="5607492" y="20151"/>
                </a:cubicBezTo>
                <a:cubicBezTo>
                  <a:pt x="5388195" y="17073"/>
                  <a:pt x="5380177" y="8449"/>
                  <a:pt x="5182279" y="20151"/>
                </a:cubicBezTo>
                <a:cubicBezTo>
                  <a:pt x="4982139" y="47122"/>
                  <a:pt x="4703546" y="13617"/>
                  <a:pt x="4398293" y="20151"/>
                </a:cubicBezTo>
                <a:cubicBezTo>
                  <a:pt x="4111953" y="35692"/>
                  <a:pt x="4206797" y="18591"/>
                  <a:pt x="4092672" y="20151"/>
                </a:cubicBezTo>
                <a:cubicBezTo>
                  <a:pt x="3985916" y="-882"/>
                  <a:pt x="3616803" y="-76297"/>
                  <a:pt x="3308686" y="20151"/>
                </a:cubicBezTo>
                <a:cubicBezTo>
                  <a:pt x="3006942" y="48302"/>
                  <a:pt x="2987990" y="4591"/>
                  <a:pt x="2883473" y="20151"/>
                </a:cubicBezTo>
                <a:cubicBezTo>
                  <a:pt x="2787416" y="40558"/>
                  <a:pt x="2682203" y="20613"/>
                  <a:pt x="2577852" y="20151"/>
                </a:cubicBezTo>
                <a:cubicBezTo>
                  <a:pt x="2463439" y="14318"/>
                  <a:pt x="2269127" y="13067"/>
                  <a:pt x="2152639" y="20151"/>
                </a:cubicBezTo>
                <a:cubicBezTo>
                  <a:pt x="1994960" y="-30835"/>
                  <a:pt x="1769710" y="31620"/>
                  <a:pt x="1368653" y="20151"/>
                </a:cubicBezTo>
                <a:cubicBezTo>
                  <a:pt x="1041718" y="-12318"/>
                  <a:pt x="1089220" y="17778"/>
                  <a:pt x="943441" y="20151"/>
                </a:cubicBezTo>
                <a:cubicBezTo>
                  <a:pt x="803022" y="9755"/>
                  <a:pt x="705539" y="17852"/>
                  <a:pt x="637819" y="20151"/>
                </a:cubicBezTo>
                <a:cubicBezTo>
                  <a:pt x="393563" y="48991"/>
                  <a:pt x="156623" y="-3879"/>
                  <a:pt x="0" y="20151"/>
                </a:cubicBezTo>
                <a:cubicBezTo>
                  <a:pt x="152" y="12433"/>
                  <a:pt x="-241" y="4330"/>
                  <a:pt x="0" y="0"/>
                </a:cubicBezTo>
                <a:close/>
              </a:path>
              <a:path w="11959106" h="20151" fill="none" stroke="0" extrusionOk="0">
                <a:moveTo>
                  <a:pt x="0" y="0"/>
                </a:moveTo>
                <a:cubicBezTo>
                  <a:pt x="86175" y="-14149"/>
                  <a:pt x="170024" y="8550"/>
                  <a:pt x="305622" y="0"/>
                </a:cubicBezTo>
                <a:cubicBezTo>
                  <a:pt x="507684" y="12917"/>
                  <a:pt x="813112" y="18181"/>
                  <a:pt x="1209198" y="0"/>
                </a:cubicBezTo>
                <a:cubicBezTo>
                  <a:pt x="1534044" y="-12558"/>
                  <a:pt x="1636471" y="-10404"/>
                  <a:pt x="1873593" y="0"/>
                </a:cubicBezTo>
                <a:cubicBezTo>
                  <a:pt x="2101571" y="20882"/>
                  <a:pt x="2077967" y="6947"/>
                  <a:pt x="2179215" y="0"/>
                </a:cubicBezTo>
                <a:cubicBezTo>
                  <a:pt x="2342459" y="2747"/>
                  <a:pt x="2623061" y="-47287"/>
                  <a:pt x="2843610" y="0"/>
                </a:cubicBezTo>
                <a:cubicBezTo>
                  <a:pt x="3040930" y="22867"/>
                  <a:pt x="3277921" y="-14075"/>
                  <a:pt x="3747187" y="0"/>
                </a:cubicBezTo>
                <a:cubicBezTo>
                  <a:pt x="4191792" y="22952"/>
                  <a:pt x="4015847" y="30058"/>
                  <a:pt x="4291990" y="0"/>
                </a:cubicBezTo>
                <a:cubicBezTo>
                  <a:pt x="4565006" y="-16314"/>
                  <a:pt x="4695099" y="5698"/>
                  <a:pt x="4836794" y="0"/>
                </a:cubicBezTo>
                <a:cubicBezTo>
                  <a:pt x="4987951" y="-2662"/>
                  <a:pt x="5288529" y="33725"/>
                  <a:pt x="5501189" y="0"/>
                </a:cubicBezTo>
                <a:cubicBezTo>
                  <a:pt x="5757146" y="14377"/>
                  <a:pt x="5957719" y="51558"/>
                  <a:pt x="6285175" y="0"/>
                </a:cubicBezTo>
                <a:cubicBezTo>
                  <a:pt x="6634365" y="11486"/>
                  <a:pt x="6820091" y="-21125"/>
                  <a:pt x="7069160" y="0"/>
                </a:cubicBezTo>
                <a:cubicBezTo>
                  <a:pt x="7335423" y="28713"/>
                  <a:pt x="7497726" y="-64206"/>
                  <a:pt x="7853146" y="0"/>
                </a:cubicBezTo>
                <a:cubicBezTo>
                  <a:pt x="8169017" y="42515"/>
                  <a:pt x="8365159" y="-55110"/>
                  <a:pt x="8756723" y="0"/>
                </a:cubicBezTo>
                <a:cubicBezTo>
                  <a:pt x="9087943" y="32083"/>
                  <a:pt x="9258891" y="7693"/>
                  <a:pt x="9421118" y="0"/>
                </a:cubicBezTo>
                <a:cubicBezTo>
                  <a:pt x="9577609" y="-63025"/>
                  <a:pt x="10019305" y="-19379"/>
                  <a:pt x="10205104" y="0"/>
                </a:cubicBezTo>
                <a:cubicBezTo>
                  <a:pt x="10356236" y="52977"/>
                  <a:pt x="10700671" y="32033"/>
                  <a:pt x="10869499" y="0"/>
                </a:cubicBezTo>
                <a:cubicBezTo>
                  <a:pt x="11040858" y="46866"/>
                  <a:pt x="11618728" y="-3618"/>
                  <a:pt x="11959106" y="0"/>
                </a:cubicBezTo>
                <a:cubicBezTo>
                  <a:pt x="11959013" y="5610"/>
                  <a:pt x="11959195" y="14583"/>
                  <a:pt x="11959106" y="20151"/>
                </a:cubicBezTo>
                <a:cubicBezTo>
                  <a:pt x="11706639" y="86129"/>
                  <a:pt x="11445720" y="73039"/>
                  <a:pt x="11055529" y="20151"/>
                </a:cubicBezTo>
                <a:cubicBezTo>
                  <a:pt x="10644287" y="-35041"/>
                  <a:pt x="10767979" y="10108"/>
                  <a:pt x="10510725" y="20151"/>
                </a:cubicBezTo>
                <a:cubicBezTo>
                  <a:pt x="10242974" y="32633"/>
                  <a:pt x="10176582" y="17614"/>
                  <a:pt x="9965922" y="20151"/>
                </a:cubicBezTo>
                <a:cubicBezTo>
                  <a:pt x="9741451" y="52433"/>
                  <a:pt x="9631116" y="6717"/>
                  <a:pt x="9421118" y="20151"/>
                </a:cubicBezTo>
                <a:cubicBezTo>
                  <a:pt x="9220399" y="22693"/>
                  <a:pt x="8873269" y="-1322"/>
                  <a:pt x="8637132" y="20151"/>
                </a:cubicBezTo>
                <a:cubicBezTo>
                  <a:pt x="8410495" y="36966"/>
                  <a:pt x="8144865" y="48386"/>
                  <a:pt x="7972737" y="20151"/>
                </a:cubicBezTo>
                <a:cubicBezTo>
                  <a:pt x="7776140" y="-90"/>
                  <a:pt x="7757537" y="13911"/>
                  <a:pt x="7667116" y="20151"/>
                </a:cubicBezTo>
                <a:cubicBezTo>
                  <a:pt x="7587318" y="16597"/>
                  <a:pt x="7362141" y="14331"/>
                  <a:pt x="7122312" y="20151"/>
                </a:cubicBezTo>
                <a:cubicBezTo>
                  <a:pt x="6884875" y="3932"/>
                  <a:pt x="6534982" y="-28653"/>
                  <a:pt x="6338326" y="20151"/>
                </a:cubicBezTo>
                <a:cubicBezTo>
                  <a:pt x="6153995" y="55530"/>
                  <a:pt x="6115517" y="34345"/>
                  <a:pt x="5913114" y="20151"/>
                </a:cubicBezTo>
                <a:cubicBezTo>
                  <a:pt x="5766107" y="5863"/>
                  <a:pt x="5285199" y="87617"/>
                  <a:pt x="5009537" y="20151"/>
                </a:cubicBezTo>
                <a:cubicBezTo>
                  <a:pt x="4755647" y="22552"/>
                  <a:pt x="4359327" y="-85011"/>
                  <a:pt x="4105960" y="20151"/>
                </a:cubicBezTo>
                <a:cubicBezTo>
                  <a:pt x="3872859" y="66233"/>
                  <a:pt x="3684157" y="11335"/>
                  <a:pt x="3441565" y="20151"/>
                </a:cubicBezTo>
                <a:cubicBezTo>
                  <a:pt x="3228396" y="58117"/>
                  <a:pt x="2874078" y="129837"/>
                  <a:pt x="2537988" y="20151"/>
                </a:cubicBezTo>
                <a:cubicBezTo>
                  <a:pt x="2241654" y="-8719"/>
                  <a:pt x="2113369" y="29347"/>
                  <a:pt x="1873593" y="20151"/>
                </a:cubicBezTo>
                <a:cubicBezTo>
                  <a:pt x="1582950" y="26349"/>
                  <a:pt x="1376778" y="-7338"/>
                  <a:pt x="1089607" y="20151"/>
                </a:cubicBezTo>
                <a:cubicBezTo>
                  <a:pt x="830508" y="48495"/>
                  <a:pt x="866039" y="13444"/>
                  <a:pt x="783986" y="20151"/>
                </a:cubicBezTo>
                <a:cubicBezTo>
                  <a:pt x="688602" y="24730"/>
                  <a:pt x="236894" y="7323"/>
                  <a:pt x="0" y="20151"/>
                </a:cubicBezTo>
                <a:cubicBezTo>
                  <a:pt x="-191" y="10459"/>
                  <a:pt x="887" y="887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959106"/>
                      <a:gd name="connsiteY0" fmla="*/ 0 h 20151"/>
                      <a:gd name="connsiteX1" fmla="*/ 305622 w 11959106"/>
                      <a:gd name="connsiteY1" fmla="*/ 0 h 20151"/>
                      <a:gd name="connsiteX2" fmla="*/ 1209198 w 11959106"/>
                      <a:gd name="connsiteY2" fmla="*/ 0 h 20151"/>
                      <a:gd name="connsiteX3" fmla="*/ 1873593 w 11959106"/>
                      <a:gd name="connsiteY3" fmla="*/ 0 h 20151"/>
                      <a:gd name="connsiteX4" fmla="*/ 2179215 w 11959106"/>
                      <a:gd name="connsiteY4" fmla="*/ 0 h 20151"/>
                      <a:gd name="connsiteX5" fmla="*/ 2843610 w 11959106"/>
                      <a:gd name="connsiteY5" fmla="*/ 0 h 20151"/>
                      <a:gd name="connsiteX6" fmla="*/ 3747187 w 11959106"/>
                      <a:gd name="connsiteY6" fmla="*/ 0 h 20151"/>
                      <a:gd name="connsiteX7" fmla="*/ 4291990 w 11959106"/>
                      <a:gd name="connsiteY7" fmla="*/ 0 h 20151"/>
                      <a:gd name="connsiteX8" fmla="*/ 4836794 w 11959106"/>
                      <a:gd name="connsiteY8" fmla="*/ 0 h 20151"/>
                      <a:gd name="connsiteX9" fmla="*/ 5501189 w 11959106"/>
                      <a:gd name="connsiteY9" fmla="*/ 0 h 20151"/>
                      <a:gd name="connsiteX10" fmla="*/ 6285175 w 11959106"/>
                      <a:gd name="connsiteY10" fmla="*/ 0 h 20151"/>
                      <a:gd name="connsiteX11" fmla="*/ 7069160 w 11959106"/>
                      <a:gd name="connsiteY11" fmla="*/ 0 h 20151"/>
                      <a:gd name="connsiteX12" fmla="*/ 7853146 w 11959106"/>
                      <a:gd name="connsiteY12" fmla="*/ 0 h 20151"/>
                      <a:gd name="connsiteX13" fmla="*/ 8756723 w 11959106"/>
                      <a:gd name="connsiteY13" fmla="*/ 0 h 20151"/>
                      <a:gd name="connsiteX14" fmla="*/ 9421118 w 11959106"/>
                      <a:gd name="connsiteY14" fmla="*/ 0 h 20151"/>
                      <a:gd name="connsiteX15" fmla="*/ 10205104 w 11959106"/>
                      <a:gd name="connsiteY15" fmla="*/ 0 h 20151"/>
                      <a:gd name="connsiteX16" fmla="*/ 10869499 w 11959106"/>
                      <a:gd name="connsiteY16" fmla="*/ 0 h 20151"/>
                      <a:gd name="connsiteX17" fmla="*/ 11959106 w 11959106"/>
                      <a:gd name="connsiteY17" fmla="*/ 0 h 20151"/>
                      <a:gd name="connsiteX18" fmla="*/ 11959106 w 11959106"/>
                      <a:gd name="connsiteY18" fmla="*/ 20151 h 20151"/>
                      <a:gd name="connsiteX19" fmla="*/ 11055529 w 11959106"/>
                      <a:gd name="connsiteY19" fmla="*/ 20151 h 20151"/>
                      <a:gd name="connsiteX20" fmla="*/ 10510725 w 11959106"/>
                      <a:gd name="connsiteY20" fmla="*/ 20151 h 20151"/>
                      <a:gd name="connsiteX21" fmla="*/ 9965922 w 11959106"/>
                      <a:gd name="connsiteY21" fmla="*/ 20151 h 20151"/>
                      <a:gd name="connsiteX22" fmla="*/ 9421118 w 11959106"/>
                      <a:gd name="connsiteY22" fmla="*/ 20151 h 20151"/>
                      <a:gd name="connsiteX23" fmla="*/ 8637132 w 11959106"/>
                      <a:gd name="connsiteY23" fmla="*/ 20151 h 20151"/>
                      <a:gd name="connsiteX24" fmla="*/ 7972737 w 11959106"/>
                      <a:gd name="connsiteY24" fmla="*/ 20151 h 20151"/>
                      <a:gd name="connsiteX25" fmla="*/ 7667116 w 11959106"/>
                      <a:gd name="connsiteY25" fmla="*/ 20151 h 20151"/>
                      <a:gd name="connsiteX26" fmla="*/ 7122312 w 11959106"/>
                      <a:gd name="connsiteY26" fmla="*/ 20151 h 20151"/>
                      <a:gd name="connsiteX27" fmla="*/ 6338326 w 11959106"/>
                      <a:gd name="connsiteY27" fmla="*/ 20151 h 20151"/>
                      <a:gd name="connsiteX28" fmla="*/ 5913114 w 11959106"/>
                      <a:gd name="connsiteY28" fmla="*/ 20151 h 20151"/>
                      <a:gd name="connsiteX29" fmla="*/ 5009537 w 11959106"/>
                      <a:gd name="connsiteY29" fmla="*/ 20151 h 20151"/>
                      <a:gd name="connsiteX30" fmla="*/ 4105960 w 11959106"/>
                      <a:gd name="connsiteY30" fmla="*/ 20151 h 20151"/>
                      <a:gd name="connsiteX31" fmla="*/ 3441565 w 11959106"/>
                      <a:gd name="connsiteY31" fmla="*/ 20151 h 20151"/>
                      <a:gd name="connsiteX32" fmla="*/ 2537988 w 11959106"/>
                      <a:gd name="connsiteY32" fmla="*/ 20151 h 20151"/>
                      <a:gd name="connsiteX33" fmla="*/ 1873593 w 11959106"/>
                      <a:gd name="connsiteY33" fmla="*/ 20151 h 20151"/>
                      <a:gd name="connsiteX34" fmla="*/ 1089607 w 11959106"/>
                      <a:gd name="connsiteY34" fmla="*/ 20151 h 20151"/>
                      <a:gd name="connsiteX35" fmla="*/ 783986 w 11959106"/>
                      <a:gd name="connsiteY35" fmla="*/ 20151 h 20151"/>
                      <a:gd name="connsiteX36" fmla="*/ 0 w 11959106"/>
                      <a:gd name="connsiteY36" fmla="*/ 20151 h 20151"/>
                      <a:gd name="connsiteX37" fmla="*/ 0 w 11959106"/>
                      <a:gd name="connsiteY37" fmla="*/ 0 h 20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1959106" h="20151" fill="none" extrusionOk="0">
                        <a:moveTo>
                          <a:pt x="0" y="0"/>
                        </a:moveTo>
                        <a:cubicBezTo>
                          <a:pt x="90133" y="-11708"/>
                          <a:pt x="182784" y="3761"/>
                          <a:pt x="305622" y="0"/>
                        </a:cubicBezTo>
                        <a:cubicBezTo>
                          <a:pt x="428460" y="-3761"/>
                          <a:pt x="880798" y="16029"/>
                          <a:pt x="1209198" y="0"/>
                        </a:cubicBezTo>
                        <a:cubicBezTo>
                          <a:pt x="1537598" y="-16029"/>
                          <a:pt x="1639020" y="-24491"/>
                          <a:pt x="1873593" y="0"/>
                        </a:cubicBezTo>
                        <a:cubicBezTo>
                          <a:pt x="2108167" y="24491"/>
                          <a:pt x="2071455" y="3835"/>
                          <a:pt x="2179215" y="0"/>
                        </a:cubicBezTo>
                        <a:cubicBezTo>
                          <a:pt x="2286975" y="-3835"/>
                          <a:pt x="2613626" y="-27869"/>
                          <a:pt x="2843610" y="0"/>
                        </a:cubicBezTo>
                        <a:cubicBezTo>
                          <a:pt x="3073594" y="27869"/>
                          <a:pt x="3301213" y="-36004"/>
                          <a:pt x="3747187" y="0"/>
                        </a:cubicBezTo>
                        <a:cubicBezTo>
                          <a:pt x="4193161" y="36004"/>
                          <a:pt x="4023795" y="19013"/>
                          <a:pt x="4291990" y="0"/>
                        </a:cubicBezTo>
                        <a:cubicBezTo>
                          <a:pt x="4560185" y="-19013"/>
                          <a:pt x="4675958" y="1096"/>
                          <a:pt x="4836794" y="0"/>
                        </a:cubicBezTo>
                        <a:cubicBezTo>
                          <a:pt x="4997630" y="-1096"/>
                          <a:pt x="5264156" y="13792"/>
                          <a:pt x="5501189" y="0"/>
                        </a:cubicBezTo>
                        <a:cubicBezTo>
                          <a:pt x="5738223" y="-13792"/>
                          <a:pt x="5954366" y="16827"/>
                          <a:pt x="6285175" y="0"/>
                        </a:cubicBezTo>
                        <a:cubicBezTo>
                          <a:pt x="6615984" y="-16827"/>
                          <a:pt x="6809312" y="-34329"/>
                          <a:pt x="7069160" y="0"/>
                        </a:cubicBezTo>
                        <a:cubicBezTo>
                          <a:pt x="7329009" y="34329"/>
                          <a:pt x="7491517" y="-35001"/>
                          <a:pt x="7853146" y="0"/>
                        </a:cubicBezTo>
                        <a:cubicBezTo>
                          <a:pt x="8214775" y="35001"/>
                          <a:pt x="8395439" y="-34217"/>
                          <a:pt x="8756723" y="0"/>
                        </a:cubicBezTo>
                        <a:cubicBezTo>
                          <a:pt x="9118007" y="34217"/>
                          <a:pt x="9267431" y="25101"/>
                          <a:pt x="9421118" y="0"/>
                        </a:cubicBezTo>
                        <a:cubicBezTo>
                          <a:pt x="9574805" y="-25101"/>
                          <a:pt x="10042880" y="-33144"/>
                          <a:pt x="10205104" y="0"/>
                        </a:cubicBezTo>
                        <a:cubicBezTo>
                          <a:pt x="10367328" y="33144"/>
                          <a:pt x="10694999" y="27818"/>
                          <a:pt x="10869499" y="0"/>
                        </a:cubicBezTo>
                        <a:cubicBezTo>
                          <a:pt x="11044000" y="-27818"/>
                          <a:pt x="11599997" y="7492"/>
                          <a:pt x="11959106" y="0"/>
                        </a:cubicBezTo>
                        <a:cubicBezTo>
                          <a:pt x="11959196" y="5320"/>
                          <a:pt x="11959669" y="14558"/>
                          <a:pt x="11959106" y="20151"/>
                        </a:cubicBezTo>
                        <a:cubicBezTo>
                          <a:pt x="11683535" y="40383"/>
                          <a:pt x="11469353" y="60576"/>
                          <a:pt x="11055529" y="20151"/>
                        </a:cubicBezTo>
                        <a:cubicBezTo>
                          <a:pt x="10641705" y="-20274"/>
                          <a:pt x="10782247" y="10915"/>
                          <a:pt x="10510725" y="20151"/>
                        </a:cubicBezTo>
                        <a:cubicBezTo>
                          <a:pt x="10239203" y="29387"/>
                          <a:pt x="10178578" y="11587"/>
                          <a:pt x="9965922" y="20151"/>
                        </a:cubicBezTo>
                        <a:cubicBezTo>
                          <a:pt x="9753266" y="28715"/>
                          <a:pt x="9644731" y="24782"/>
                          <a:pt x="9421118" y="20151"/>
                        </a:cubicBezTo>
                        <a:cubicBezTo>
                          <a:pt x="9197505" y="15520"/>
                          <a:pt x="8873798" y="9654"/>
                          <a:pt x="8637132" y="20151"/>
                        </a:cubicBezTo>
                        <a:cubicBezTo>
                          <a:pt x="8400466" y="30648"/>
                          <a:pt x="8168429" y="43215"/>
                          <a:pt x="7972737" y="20151"/>
                        </a:cubicBezTo>
                        <a:cubicBezTo>
                          <a:pt x="7777046" y="-2913"/>
                          <a:pt x="7758002" y="15377"/>
                          <a:pt x="7667116" y="20151"/>
                        </a:cubicBezTo>
                        <a:cubicBezTo>
                          <a:pt x="7576230" y="24925"/>
                          <a:pt x="7351310" y="33135"/>
                          <a:pt x="7122312" y="20151"/>
                        </a:cubicBezTo>
                        <a:cubicBezTo>
                          <a:pt x="6893314" y="7167"/>
                          <a:pt x="6519568" y="-13496"/>
                          <a:pt x="6338326" y="20151"/>
                        </a:cubicBezTo>
                        <a:cubicBezTo>
                          <a:pt x="6157084" y="53798"/>
                          <a:pt x="6111769" y="24190"/>
                          <a:pt x="5913114" y="20151"/>
                        </a:cubicBezTo>
                        <a:cubicBezTo>
                          <a:pt x="5714459" y="16112"/>
                          <a:pt x="5300991" y="28524"/>
                          <a:pt x="5009537" y="20151"/>
                        </a:cubicBezTo>
                        <a:cubicBezTo>
                          <a:pt x="4718083" y="11778"/>
                          <a:pt x="4377826" y="-24699"/>
                          <a:pt x="4105960" y="20151"/>
                        </a:cubicBezTo>
                        <a:cubicBezTo>
                          <a:pt x="3834094" y="65001"/>
                          <a:pt x="3671758" y="-1513"/>
                          <a:pt x="3441565" y="20151"/>
                        </a:cubicBezTo>
                        <a:cubicBezTo>
                          <a:pt x="3211372" y="41815"/>
                          <a:pt x="2845564" y="60142"/>
                          <a:pt x="2537988" y="20151"/>
                        </a:cubicBezTo>
                        <a:cubicBezTo>
                          <a:pt x="2230412" y="-19840"/>
                          <a:pt x="2128434" y="49493"/>
                          <a:pt x="1873593" y="20151"/>
                        </a:cubicBezTo>
                        <a:cubicBezTo>
                          <a:pt x="1618752" y="-9191"/>
                          <a:pt x="1352920" y="-12693"/>
                          <a:pt x="1089607" y="20151"/>
                        </a:cubicBezTo>
                        <a:cubicBezTo>
                          <a:pt x="826294" y="52995"/>
                          <a:pt x="869737" y="20049"/>
                          <a:pt x="783986" y="20151"/>
                        </a:cubicBezTo>
                        <a:cubicBezTo>
                          <a:pt x="698235" y="20253"/>
                          <a:pt x="235480" y="-13882"/>
                          <a:pt x="0" y="20151"/>
                        </a:cubicBezTo>
                        <a:cubicBezTo>
                          <a:pt x="-68" y="10600"/>
                          <a:pt x="728" y="9049"/>
                          <a:pt x="0" y="0"/>
                        </a:cubicBezTo>
                        <a:close/>
                      </a:path>
                      <a:path w="11959106" h="20151" stroke="0" extrusionOk="0">
                        <a:moveTo>
                          <a:pt x="0" y="0"/>
                        </a:moveTo>
                        <a:cubicBezTo>
                          <a:pt x="139851" y="25969"/>
                          <a:pt x="377192" y="-23794"/>
                          <a:pt x="544804" y="0"/>
                        </a:cubicBezTo>
                        <a:cubicBezTo>
                          <a:pt x="712416" y="23794"/>
                          <a:pt x="757515" y="-8635"/>
                          <a:pt x="850425" y="0"/>
                        </a:cubicBezTo>
                        <a:cubicBezTo>
                          <a:pt x="943335" y="8635"/>
                          <a:pt x="1533245" y="-4262"/>
                          <a:pt x="1754002" y="0"/>
                        </a:cubicBezTo>
                        <a:cubicBezTo>
                          <a:pt x="1974759" y="4262"/>
                          <a:pt x="2033120" y="-15586"/>
                          <a:pt x="2298806" y="0"/>
                        </a:cubicBezTo>
                        <a:cubicBezTo>
                          <a:pt x="2564492" y="15586"/>
                          <a:pt x="2598420" y="-9305"/>
                          <a:pt x="2843610" y="0"/>
                        </a:cubicBezTo>
                        <a:cubicBezTo>
                          <a:pt x="3088800" y="9305"/>
                          <a:pt x="3507503" y="10890"/>
                          <a:pt x="3747187" y="0"/>
                        </a:cubicBezTo>
                        <a:cubicBezTo>
                          <a:pt x="3986871" y="-10890"/>
                          <a:pt x="4002367" y="13518"/>
                          <a:pt x="4172399" y="0"/>
                        </a:cubicBezTo>
                        <a:cubicBezTo>
                          <a:pt x="4342431" y="-13518"/>
                          <a:pt x="4648967" y="5680"/>
                          <a:pt x="5075976" y="0"/>
                        </a:cubicBezTo>
                        <a:cubicBezTo>
                          <a:pt x="5502985" y="-5680"/>
                          <a:pt x="5550702" y="24029"/>
                          <a:pt x="5979553" y="0"/>
                        </a:cubicBezTo>
                        <a:cubicBezTo>
                          <a:pt x="6408404" y="-24029"/>
                          <a:pt x="6338019" y="-9163"/>
                          <a:pt x="6643948" y="0"/>
                        </a:cubicBezTo>
                        <a:cubicBezTo>
                          <a:pt x="6949878" y="9163"/>
                          <a:pt x="7307516" y="-26508"/>
                          <a:pt x="7547525" y="0"/>
                        </a:cubicBezTo>
                        <a:cubicBezTo>
                          <a:pt x="7787534" y="26508"/>
                          <a:pt x="7915608" y="530"/>
                          <a:pt x="8092328" y="0"/>
                        </a:cubicBezTo>
                        <a:cubicBezTo>
                          <a:pt x="8269048" y="-530"/>
                          <a:pt x="8520557" y="6234"/>
                          <a:pt x="8637132" y="0"/>
                        </a:cubicBezTo>
                        <a:cubicBezTo>
                          <a:pt x="8753707" y="-6234"/>
                          <a:pt x="9049470" y="17112"/>
                          <a:pt x="9421118" y="0"/>
                        </a:cubicBezTo>
                        <a:cubicBezTo>
                          <a:pt x="9792766" y="-17112"/>
                          <a:pt x="9830383" y="-4861"/>
                          <a:pt x="9965922" y="0"/>
                        </a:cubicBezTo>
                        <a:cubicBezTo>
                          <a:pt x="10101461" y="4861"/>
                          <a:pt x="10473049" y="-34909"/>
                          <a:pt x="10869499" y="0"/>
                        </a:cubicBezTo>
                        <a:cubicBezTo>
                          <a:pt x="11265949" y="34909"/>
                          <a:pt x="11668537" y="-45002"/>
                          <a:pt x="11959106" y="0"/>
                        </a:cubicBezTo>
                        <a:cubicBezTo>
                          <a:pt x="11958631" y="5920"/>
                          <a:pt x="11959109" y="15966"/>
                          <a:pt x="11959106" y="20151"/>
                        </a:cubicBezTo>
                        <a:cubicBezTo>
                          <a:pt x="11635088" y="7969"/>
                          <a:pt x="11413708" y="6663"/>
                          <a:pt x="11175120" y="20151"/>
                        </a:cubicBezTo>
                        <a:cubicBezTo>
                          <a:pt x="10936532" y="33639"/>
                          <a:pt x="10877176" y="11793"/>
                          <a:pt x="10749908" y="20151"/>
                        </a:cubicBezTo>
                        <a:cubicBezTo>
                          <a:pt x="10622640" y="28509"/>
                          <a:pt x="10074242" y="36637"/>
                          <a:pt x="9846331" y="20151"/>
                        </a:cubicBezTo>
                        <a:cubicBezTo>
                          <a:pt x="9618420" y="3665"/>
                          <a:pt x="9331591" y="-8856"/>
                          <a:pt x="9181936" y="20151"/>
                        </a:cubicBezTo>
                        <a:cubicBezTo>
                          <a:pt x="9032281" y="49158"/>
                          <a:pt x="8964274" y="22675"/>
                          <a:pt x="8756723" y="20151"/>
                        </a:cubicBezTo>
                        <a:cubicBezTo>
                          <a:pt x="8549172" y="17627"/>
                          <a:pt x="8259360" y="48513"/>
                          <a:pt x="8092328" y="20151"/>
                        </a:cubicBezTo>
                        <a:cubicBezTo>
                          <a:pt x="7925297" y="-8211"/>
                          <a:pt x="7923031" y="14871"/>
                          <a:pt x="7786707" y="20151"/>
                        </a:cubicBezTo>
                        <a:cubicBezTo>
                          <a:pt x="7650383" y="25431"/>
                          <a:pt x="7587789" y="29681"/>
                          <a:pt x="7481085" y="20151"/>
                        </a:cubicBezTo>
                        <a:cubicBezTo>
                          <a:pt x="7374381" y="10621"/>
                          <a:pt x="7067251" y="27870"/>
                          <a:pt x="6816690" y="20151"/>
                        </a:cubicBezTo>
                        <a:cubicBezTo>
                          <a:pt x="6566129" y="12432"/>
                          <a:pt x="6550638" y="-303"/>
                          <a:pt x="6391478" y="20151"/>
                        </a:cubicBezTo>
                        <a:cubicBezTo>
                          <a:pt x="6232318" y="40605"/>
                          <a:pt x="5828903" y="20951"/>
                          <a:pt x="5607492" y="20151"/>
                        </a:cubicBezTo>
                        <a:cubicBezTo>
                          <a:pt x="5386081" y="19351"/>
                          <a:pt x="5379256" y="8576"/>
                          <a:pt x="5182279" y="20151"/>
                        </a:cubicBezTo>
                        <a:cubicBezTo>
                          <a:pt x="4985302" y="31726"/>
                          <a:pt x="4663562" y="5335"/>
                          <a:pt x="4398293" y="20151"/>
                        </a:cubicBezTo>
                        <a:cubicBezTo>
                          <a:pt x="4133024" y="34967"/>
                          <a:pt x="4225247" y="30914"/>
                          <a:pt x="4092672" y="20151"/>
                        </a:cubicBezTo>
                        <a:cubicBezTo>
                          <a:pt x="3960097" y="9388"/>
                          <a:pt x="3618373" y="-5346"/>
                          <a:pt x="3308686" y="20151"/>
                        </a:cubicBezTo>
                        <a:cubicBezTo>
                          <a:pt x="2998999" y="45648"/>
                          <a:pt x="2978127" y="6131"/>
                          <a:pt x="2883473" y="20151"/>
                        </a:cubicBezTo>
                        <a:cubicBezTo>
                          <a:pt x="2788819" y="34171"/>
                          <a:pt x="2688649" y="17244"/>
                          <a:pt x="2577852" y="20151"/>
                        </a:cubicBezTo>
                        <a:cubicBezTo>
                          <a:pt x="2467055" y="23058"/>
                          <a:pt x="2254999" y="27428"/>
                          <a:pt x="2152639" y="20151"/>
                        </a:cubicBezTo>
                        <a:cubicBezTo>
                          <a:pt x="2050279" y="12874"/>
                          <a:pt x="1703687" y="42599"/>
                          <a:pt x="1368653" y="20151"/>
                        </a:cubicBezTo>
                        <a:cubicBezTo>
                          <a:pt x="1033619" y="-2297"/>
                          <a:pt x="1086162" y="27949"/>
                          <a:pt x="943441" y="20151"/>
                        </a:cubicBezTo>
                        <a:cubicBezTo>
                          <a:pt x="800720" y="12353"/>
                          <a:pt x="712645" y="20342"/>
                          <a:pt x="637819" y="20151"/>
                        </a:cubicBezTo>
                        <a:cubicBezTo>
                          <a:pt x="562993" y="19960"/>
                          <a:pt x="161928" y="22964"/>
                          <a:pt x="0" y="20151"/>
                        </a:cubicBezTo>
                        <a:cubicBezTo>
                          <a:pt x="173" y="13174"/>
                          <a:pt x="-153" y="421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547" y="2125895"/>
            <a:ext cx="11586330" cy="4685030"/>
          </a:xfrm>
        </p:spPr>
        <p:txBody>
          <a:bodyPr>
            <a:normAutofit/>
          </a:bodyPr>
          <a:lstStyle/>
          <a:p>
            <a:pPr algn="just">
              <a:buClr>
                <a:srgbClr val="215D9F"/>
              </a:buClr>
            </a:pPr>
            <a:r>
              <a:rPr lang="en-US" sz="3200"/>
              <a:t>Hàm main() là bắt buộc và được thực hiện đầu tiên khi thực thi chương trình C++</a:t>
            </a:r>
          </a:p>
          <a:p>
            <a:pPr algn="just">
              <a:buClr>
                <a:srgbClr val="215D9F"/>
              </a:buClr>
            </a:pPr>
            <a:r>
              <a:rPr lang="en-US" sz="3200"/>
              <a:t>Tập các lệnh trong hàm main() phải được đặt trong cặp dấu { }</a:t>
            </a:r>
          </a:p>
          <a:p>
            <a:pPr algn="just">
              <a:buClr>
                <a:srgbClr val="215D9F"/>
              </a:buClr>
            </a:pPr>
            <a:r>
              <a:rPr lang="en-US" sz="3200"/>
              <a:t>Chương trình sẽ thực hiện những lệnh theo thứ tự trong hàm main()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B770A-C496-B845-93FC-903E49AC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7356" y="7003756"/>
            <a:ext cx="3022521" cy="4023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VN"/>
              <a:pPr>
                <a:spcAft>
                  <a:spcPts val="600"/>
                </a:spcAft>
              </a:pPr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8813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2" name="Rectangle 1127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0066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547" y="402313"/>
            <a:ext cx="11586330" cy="1460574"/>
          </a:xfrm>
        </p:spPr>
        <p:txBody>
          <a:bodyPr>
            <a:normAutofit/>
          </a:bodyPr>
          <a:lstStyle/>
          <a:p>
            <a:pPr marL="264465" indent="-264465">
              <a:buClr>
                <a:schemeClr val="accent6">
                  <a:lumMod val="75000"/>
                </a:schemeClr>
              </a:buClr>
              <a:defRPr/>
            </a:pPr>
            <a:r>
              <a:rPr lang="en-US" sz="5900"/>
              <a:t>Lệnh/ khối lệnh</a:t>
            </a:r>
          </a:p>
        </p:txBody>
      </p:sp>
      <p:sp>
        <p:nvSpPr>
          <p:cNvPr id="1127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159" y="1848216"/>
            <a:ext cx="11959106" cy="20151"/>
          </a:xfrm>
          <a:custGeom>
            <a:avLst/>
            <a:gdLst>
              <a:gd name="connsiteX0" fmla="*/ 0 w 11959106"/>
              <a:gd name="connsiteY0" fmla="*/ 0 h 20151"/>
              <a:gd name="connsiteX1" fmla="*/ 305622 w 11959106"/>
              <a:gd name="connsiteY1" fmla="*/ 0 h 20151"/>
              <a:gd name="connsiteX2" fmla="*/ 1209198 w 11959106"/>
              <a:gd name="connsiteY2" fmla="*/ 0 h 20151"/>
              <a:gd name="connsiteX3" fmla="*/ 1873593 w 11959106"/>
              <a:gd name="connsiteY3" fmla="*/ 0 h 20151"/>
              <a:gd name="connsiteX4" fmla="*/ 2179215 w 11959106"/>
              <a:gd name="connsiteY4" fmla="*/ 0 h 20151"/>
              <a:gd name="connsiteX5" fmla="*/ 2843610 w 11959106"/>
              <a:gd name="connsiteY5" fmla="*/ 0 h 20151"/>
              <a:gd name="connsiteX6" fmla="*/ 3747187 w 11959106"/>
              <a:gd name="connsiteY6" fmla="*/ 0 h 20151"/>
              <a:gd name="connsiteX7" fmla="*/ 4291990 w 11959106"/>
              <a:gd name="connsiteY7" fmla="*/ 0 h 20151"/>
              <a:gd name="connsiteX8" fmla="*/ 4836794 w 11959106"/>
              <a:gd name="connsiteY8" fmla="*/ 0 h 20151"/>
              <a:gd name="connsiteX9" fmla="*/ 5501189 w 11959106"/>
              <a:gd name="connsiteY9" fmla="*/ 0 h 20151"/>
              <a:gd name="connsiteX10" fmla="*/ 6285175 w 11959106"/>
              <a:gd name="connsiteY10" fmla="*/ 0 h 20151"/>
              <a:gd name="connsiteX11" fmla="*/ 7069160 w 11959106"/>
              <a:gd name="connsiteY11" fmla="*/ 0 h 20151"/>
              <a:gd name="connsiteX12" fmla="*/ 7853146 w 11959106"/>
              <a:gd name="connsiteY12" fmla="*/ 0 h 20151"/>
              <a:gd name="connsiteX13" fmla="*/ 8756723 w 11959106"/>
              <a:gd name="connsiteY13" fmla="*/ 0 h 20151"/>
              <a:gd name="connsiteX14" fmla="*/ 9421118 w 11959106"/>
              <a:gd name="connsiteY14" fmla="*/ 0 h 20151"/>
              <a:gd name="connsiteX15" fmla="*/ 10205104 w 11959106"/>
              <a:gd name="connsiteY15" fmla="*/ 0 h 20151"/>
              <a:gd name="connsiteX16" fmla="*/ 10869499 w 11959106"/>
              <a:gd name="connsiteY16" fmla="*/ 0 h 20151"/>
              <a:gd name="connsiteX17" fmla="*/ 11959106 w 11959106"/>
              <a:gd name="connsiteY17" fmla="*/ 0 h 20151"/>
              <a:gd name="connsiteX18" fmla="*/ 11959106 w 11959106"/>
              <a:gd name="connsiteY18" fmla="*/ 20151 h 20151"/>
              <a:gd name="connsiteX19" fmla="*/ 11055529 w 11959106"/>
              <a:gd name="connsiteY19" fmla="*/ 20151 h 20151"/>
              <a:gd name="connsiteX20" fmla="*/ 10510725 w 11959106"/>
              <a:gd name="connsiteY20" fmla="*/ 20151 h 20151"/>
              <a:gd name="connsiteX21" fmla="*/ 9965922 w 11959106"/>
              <a:gd name="connsiteY21" fmla="*/ 20151 h 20151"/>
              <a:gd name="connsiteX22" fmla="*/ 9421118 w 11959106"/>
              <a:gd name="connsiteY22" fmla="*/ 20151 h 20151"/>
              <a:gd name="connsiteX23" fmla="*/ 8637132 w 11959106"/>
              <a:gd name="connsiteY23" fmla="*/ 20151 h 20151"/>
              <a:gd name="connsiteX24" fmla="*/ 7972737 w 11959106"/>
              <a:gd name="connsiteY24" fmla="*/ 20151 h 20151"/>
              <a:gd name="connsiteX25" fmla="*/ 7667116 w 11959106"/>
              <a:gd name="connsiteY25" fmla="*/ 20151 h 20151"/>
              <a:gd name="connsiteX26" fmla="*/ 7122312 w 11959106"/>
              <a:gd name="connsiteY26" fmla="*/ 20151 h 20151"/>
              <a:gd name="connsiteX27" fmla="*/ 6338326 w 11959106"/>
              <a:gd name="connsiteY27" fmla="*/ 20151 h 20151"/>
              <a:gd name="connsiteX28" fmla="*/ 5913114 w 11959106"/>
              <a:gd name="connsiteY28" fmla="*/ 20151 h 20151"/>
              <a:gd name="connsiteX29" fmla="*/ 5009537 w 11959106"/>
              <a:gd name="connsiteY29" fmla="*/ 20151 h 20151"/>
              <a:gd name="connsiteX30" fmla="*/ 4105960 w 11959106"/>
              <a:gd name="connsiteY30" fmla="*/ 20151 h 20151"/>
              <a:gd name="connsiteX31" fmla="*/ 3441565 w 11959106"/>
              <a:gd name="connsiteY31" fmla="*/ 20151 h 20151"/>
              <a:gd name="connsiteX32" fmla="*/ 2537988 w 11959106"/>
              <a:gd name="connsiteY32" fmla="*/ 20151 h 20151"/>
              <a:gd name="connsiteX33" fmla="*/ 1873593 w 11959106"/>
              <a:gd name="connsiteY33" fmla="*/ 20151 h 20151"/>
              <a:gd name="connsiteX34" fmla="*/ 1089607 w 11959106"/>
              <a:gd name="connsiteY34" fmla="*/ 20151 h 20151"/>
              <a:gd name="connsiteX35" fmla="*/ 783986 w 11959106"/>
              <a:gd name="connsiteY35" fmla="*/ 20151 h 20151"/>
              <a:gd name="connsiteX36" fmla="*/ 0 w 11959106"/>
              <a:gd name="connsiteY36" fmla="*/ 20151 h 20151"/>
              <a:gd name="connsiteX37" fmla="*/ 0 w 11959106"/>
              <a:gd name="connsiteY37" fmla="*/ 0 h 20151"/>
              <a:gd name="connsiteX0" fmla="*/ 0 w 11959106"/>
              <a:gd name="connsiteY0" fmla="*/ 0 h 20151"/>
              <a:gd name="connsiteX1" fmla="*/ 544804 w 11959106"/>
              <a:gd name="connsiteY1" fmla="*/ 0 h 20151"/>
              <a:gd name="connsiteX2" fmla="*/ 850425 w 11959106"/>
              <a:gd name="connsiteY2" fmla="*/ 0 h 20151"/>
              <a:gd name="connsiteX3" fmla="*/ 1754002 w 11959106"/>
              <a:gd name="connsiteY3" fmla="*/ 0 h 20151"/>
              <a:gd name="connsiteX4" fmla="*/ 2298806 w 11959106"/>
              <a:gd name="connsiteY4" fmla="*/ 0 h 20151"/>
              <a:gd name="connsiteX5" fmla="*/ 2843610 w 11959106"/>
              <a:gd name="connsiteY5" fmla="*/ 0 h 20151"/>
              <a:gd name="connsiteX6" fmla="*/ 3747187 w 11959106"/>
              <a:gd name="connsiteY6" fmla="*/ 0 h 20151"/>
              <a:gd name="connsiteX7" fmla="*/ 4172399 w 11959106"/>
              <a:gd name="connsiteY7" fmla="*/ 0 h 20151"/>
              <a:gd name="connsiteX8" fmla="*/ 5075976 w 11959106"/>
              <a:gd name="connsiteY8" fmla="*/ 0 h 20151"/>
              <a:gd name="connsiteX9" fmla="*/ 5979553 w 11959106"/>
              <a:gd name="connsiteY9" fmla="*/ 0 h 20151"/>
              <a:gd name="connsiteX10" fmla="*/ 6643948 w 11959106"/>
              <a:gd name="connsiteY10" fmla="*/ 0 h 20151"/>
              <a:gd name="connsiteX11" fmla="*/ 7547525 w 11959106"/>
              <a:gd name="connsiteY11" fmla="*/ 0 h 20151"/>
              <a:gd name="connsiteX12" fmla="*/ 8092328 w 11959106"/>
              <a:gd name="connsiteY12" fmla="*/ 0 h 20151"/>
              <a:gd name="connsiteX13" fmla="*/ 8637132 w 11959106"/>
              <a:gd name="connsiteY13" fmla="*/ 0 h 20151"/>
              <a:gd name="connsiteX14" fmla="*/ 9421118 w 11959106"/>
              <a:gd name="connsiteY14" fmla="*/ 0 h 20151"/>
              <a:gd name="connsiteX15" fmla="*/ 9965922 w 11959106"/>
              <a:gd name="connsiteY15" fmla="*/ 0 h 20151"/>
              <a:gd name="connsiteX16" fmla="*/ 10869499 w 11959106"/>
              <a:gd name="connsiteY16" fmla="*/ 0 h 20151"/>
              <a:gd name="connsiteX17" fmla="*/ 11959106 w 11959106"/>
              <a:gd name="connsiteY17" fmla="*/ 0 h 20151"/>
              <a:gd name="connsiteX18" fmla="*/ 11959106 w 11959106"/>
              <a:gd name="connsiteY18" fmla="*/ 20151 h 20151"/>
              <a:gd name="connsiteX19" fmla="*/ 11175120 w 11959106"/>
              <a:gd name="connsiteY19" fmla="*/ 20151 h 20151"/>
              <a:gd name="connsiteX20" fmla="*/ 10749908 w 11959106"/>
              <a:gd name="connsiteY20" fmla="*/ 20151 h 20151"/>
              <a:gd name="connsiteX21" fmla="*/ 9846331 w 11959106"/>
              <a:gd name="connsiteY21" fmla="*/ 20151 h 20151"/>
              <a:gd name="connsiteX22" fmla="*/ 9181936 w 11959106"/>
              <a:gd name="connsiteY22" fmla="*/ 20151 h 20151"/>
              <a:gd name="connsiteX23" fmla="*/ 8756723 w 11959106"/>
              <a:gd name="connsiteY23" fmla="*/ 20151 h 20151"/>
              <a:gd name="connsiteX24" fmla="*/ 8092328 w 11959106"/>
              <a:gd name="connsiteY24" fmla="*/ 20151 h 20151"/>
              <a:gd name="connsiteX25" fmla="*/ 7786707 w 11959106"/>
              <a:gd name="connsiteY25" fmla="*/ 20151 h 20151"/>
              <a:gd name="connsiteX26" fmla="*/ 7481085 w 11959106"/>
              <a:gd name="connsiteY26" fmla="*/ 20151 h 20151"/>
              <a:gd name="connsiteX27" fmla="*/ 6816690 w 11959106"/>
              <a:gd name="connsiteY27" fmla="*/ 20151 h 20151"/>
              <a:gd name="connsiteX28" fmla="*/ 6391478 w 11959106"/>
              <a:gd name="connsiteY28" fmla="*/ 20151 h 20151"/>
              <a:gd name="connsiteX29" fmla="*/ 5607492 w 11959106"/>
              <a:gd name="connsiteY29" fmla="*/ 20151 h 20151"/>
              <a:gd name="connsiteX30" fmla="*/ 5182279 w 11959106"/>
              <a:gd name="connsiteY30" fmla="*/ 20151 h 20151"/>
              <a:gd name="connsiteX31" fmla="*/ 4398293 w 11959106"/>
              <a:gd name="connsiteY31" fmla="*/ 20151 h 20151"/>
              <a:gd name="connsiteX32" fmla="*/ 4092672 w 11959106"/>
              <a:gd name="connsiteY32" fmla="*/ 20151 h 20151"/>
              <a:gd name="connsiteX33" fmla="*/ 3308686 w 11959106"/>
              <a:gd name="connsiteY33" fmla="*/ 20151 h 20151"/>
              <a:gd name="connsiteX34" fmla="*/ 2883473 w 11959106"/>
              <a:gd name="connsiteY34" fmla="*/ 20151 h 20151"/>
              <a:gd name="connsiteX35" fmla="*/ 2577852 w 11959106"/>
              <a:gd name="connsiteY35" fmla="*/ 20151 h 20151"/>
              <a:gd name="connsiteX36" fmla="*/ 2152639 w 11959106"/>
              <a:gd name="connsiteY36" fmla="*/ 20151 h 20151"/>
              <a:gd name="connsiteX37" fmla="*/ 1368653 w 11959106"/>
              <a:gd name="connsiteY37" fmla="*/ 20151 h 20151"/>
              <a:gd name="connsiteX38" fmla="*/ 943441 w 11959106"/>
              <a:gd name="connsiteY38" fmla="*/ 20151 h 20151"/>
              <a:gd name="connsiteX39" fmla="*/ 637819 w 11959106"/>
              <a:gd name="connsiteY39" fmla="*/ 20151 h 20151"/>
              <a:gd name="connsiteX40" fmla="*/ 0 w 11959106"/>
              <a:gd name="connsiteY40" fmla="*/ 20151 h 20151"/>
              <a:gd name="connsiteX41" fmla="*/ 0 w 11959106"/>
              <a:gd name="connsiteY41" fmla="*/ 0 h 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959106" h="20151" fill="none" extrusionOk="0">
                <a:moveTo>
                  <a:pt x="0" y="0"/>
                </a:moveTo>
                <a:cubicBezTo>
                  <a:pt x="94767" y="-6010"/>
                  <a:pt x="192914" y="5498"/>
                  <a:pt x="305622" y="0"/>
                </a:cubicBezTo>
                <a:cubicBezTo>
                  <a:pt x="400422" y="6497"/>
                  <a:pt x="879098" y="-42391"/>
                  <a:pt x="1209198" y="0"/>
                </a:cubicBezTo>
                <a:cubicBezTo>
                  <a:pt x="1539136" y="-31576"/>
                  <a:pt x="1643368" y="-37346"/>
                  <a:pt x="1873593" y="0"/>
                </a:cubicBezTo>
                <a:cubicBezTo>
                  <a:pt x="2102300" y="24949"/>
                  <a:pt x="2072674" y="1937"/>
                  <a:pt x="2179215" y="0"/>
                </a:cubicBezTo>
                <a:cubicBezTo>
                  <a:pt x="2320895" y="-30527"/>
                  <a:pt x="2621074" y="-28447"/>
                  <a:pt x="2843610" y="0"/>
                </a:cubicBezTo>
                <a:cubicBezTo>
                  <a:pt x="3077873" y="11307"/>
                  <a:pt x="3302754" y="-41791"/>
                  <a:pt x="3747187" y="0"/>
                </a:cubicBezTo>
                <a:cubicBezTo>
                  <a:pt x="4191618" y="43668"/>
                  <a:pt x="4013933" y="8445"/>
                  <a:pt x="4291990" y="0"/>
                </a:cubicBezTo>
                <a:cubicBezTo>
                  <a:pt x="4582166" y="-1314"/>
                  <a:pt x="4669369" y="2938"/>
                  <a:pt x="4836794" y="0"/>
                </a:cubicBezTo>
                <a:cubicBezTo>
                  <a:pt x="4965096" y="10317"/>
                  <a:pt x="5263818" y="-3074"/>
                  <a:pt x="5501189" y="0"/>
                </a:cubicBezTo>
                <a:cubicBezTo>
                  <a:pt x="5730421" y="-10898"/>
                  <a:pt x="5951958" y="53259"/>
                  <a:pt x="6285175" y="0"/>
                </a:cubicBezTo>
                <a:cubicBezTo>
                  <a:pt x="6605422" y="-26084"/>
                  <a:pt x="6847828" y="-30834"/>
                  <a:pt x="7069160" y="0"/>
                </a:cubicBezTo>
                <a:cubicBezTo>
                  <a:pt x="7323291" y="33783"/>
                  <a:pt x="7458875" y="-20703"/>
                  <a:pt x="7853146" y="0"/>
                </a:cubicBezTo>
                <a:cubicBezTo>
                  <a:pt x="8198795" y="16389"/>
                  <a:pt x="8396199" y="-43844"/>
                  <a:pt x="8756723" y="0"/>
                </a:cubicBezTo>
                <a:cubicBezTo>
                  <a:pt x="9115497" y="37863"/>
                  <a:pt x="9266067" y="28507"/>
                  <a:pt x="9421118" y="0"/>
                </a:cubicBezTo>
                <a:cubicBezTo>
                  <a:pt x="9554839" y="-20304"/>
                  <a:pt x="10047641" y="-20086"/>
                  <a:pt x="10205104" y="0"/>
                </a:cubicBezTo>
                <a:cubicBezTo>
                  <a:pt x="10346313" y="29497"/>
                  <a:pt x="10694356" y="11150"/>
                  <a:pt x="10869499" y="0"/>
                </a:cubicBezTo>
                <a:cubicBezTo>
                  <a:pt x="11066042" y="-70016"/>
                  <a:pt x="11622942" y="-16373"/>
                  <a:pt x="11959106" y="0"/>
                </a:cubicBezTo>
                <a:cubicBezTo>
                  <a:pt x="11959768" y="4926"/>
                  <a:pt x="11960401" y="13939"/>
                  <a:pt x="11959106" y="20151"/>
                </a:cubicBezTo>
                <a:cubicBezTo>
                  <a:pt x="11687480" y="62654"/>
                  <a:pt x="11484592" y="46309"/>
                  <a:pt x="11055529" y="20151"/>
                </a:cubicBezTo>
                <a:cubicBezTo>
                  <a:pt x="10652126" y="-19633"/>
                  <a:pt x="10781432" y="816"/>
                  <a:pt x="10510725" y="20151"/>
                </a:cubicBezTo>
                <a:cubicBezTo>
                  <a:pt x="10236665" y="29666"/>
                  <a:pt x="10182369" y="16207"/>
                  <a:pt x="9965922" y="20151"/>
                </a:cubicBezTo>
                <a:cubicBezTo>
                  <a:pt x="9747578" y="42574"/>
                  <a:pt x="9664171" y="17955"/>
                  <a:pt x="9421118" y="20151"/>
                </a:cubicBezTo>
                <a:cubicBezTo>
                  <a:pt x="9211969" y="-19185"/>
                  <a:pt x="8895743" y="19340"/>
                  <a:pt x="8637132" y="20151"/>
                </a:cubicBezTo>
                <a:cubicBezTo>
                  <a:pt x="8412137" y="12326"/>
                  <a:pt x="8209838" y="29404"/>
                  <a:pt x="7972737" y="20151"/>
                </a:cubicBezTo>
                <a:cubicBezTo>
                  <a:pt x="7780699" y="-2259"/>
                  <a:pt x="7758386" y="20286"/>
                  <a:pt x="7667116" y="20151"/>
                </a:cubicBezTo>
                <a:cubicBezTo>
                  <a:pt x="7556986" y="17696"/>
                  <a:pt x="7375861" y="31517"/>
                  <a:pt x="7122312" y="20151"/>
                </a:cubicBezTo>
                <a:cubicBezTo>
                  <a:pt x="6892773" y="-15960"/>
                  <a:pt x="6532959" y="-23211"/>
                  <a:pt x="6338326" y="20151"/>
                </a:cubicBezTo>
                <a:cubicBezTo>
                  <a:pt x="6162042" y="63758"/>
                  <a:pt x="6123829" y="23927"/>
                  <a:pt x="5913114" y="20151"/>
                </a:cubicBezTo>
                <a:cubicBezTo>
                  <a:pt x="5738361" y="-8396"/>
                  <a:pt x="5304962" y="19228"/>
                  <a:pt x="5009537" y="20151"/>
                </a:cubicBezTo>
                <a:cubicBezTo>
                  <a:pt x="4754409" y="28210"/>
                  <a:pt x="4397137" y="-41423"/>
                  <a:pt x="4105960" y="20151"/>
                </a:cubicBezTo>
                <a:cubicBezTo>
                  <a:pt x="3863513" y="75353"/>
                  <a:pt x="3675399" y="-23136"/>
                  <a:pt x="3441565" y="20151"/>
                </a:cubicBezTo>
                <a:cubicBezTo>
                  <a:pt x="3184095" y="-18404"/>
                  <a:pt x="2853959" y="123150"/>
                  <a:pt x="2537988" y="20151"/>
                </a:cubicBezTo>
                <a:cubicBezTo>
                  <a:pt x="2219894" y="-22358"/>
                  <a:pt x="2128187" y="42778"/>
                  <a:pt x="1873593" y="20151"/>
                </a:cubicBezTo>
                <a:cubicBezTo>
                  <a:pt x="1610181" y="-16625"/>
                  <a:pt x="1322644" y="22950"/>
                  <a:pt x="1089607" y="20151"/>
                </a:cubicBezTo>
                <a:cubicBezTo>
                  <a:pt x="828876" y="54543"/>
                  <a:pt x="875395" y="19234"/>
                  <a:pt x="783986" y="20151"/>
                </a:cubicBezTo>
                <a:cubicBezTo>
                  <a:pt x="745795" y="40878"/>
                  <a:pt x="248929" y="-5198"/>
                  <a:pt x="0" y="20151"/>
                </a:cubicBezTo>
                <a:cubicBezTo>
                  <a:pt x="-87" y="10658"/>
                  <a:pt x="1104" y="8834"/>
                  <a:pt x="0" y="0"/>
                </a:cubicBezTo>
                <a:close/>
              </a:path>
              <a:path w="11959106" h="20151" stroke="0" extrusionOk="0">
                <a:moveTo>
                  <a:pt x="0" y="0"/>
                </a:moveTo>
                <a:cubicBezTo>
                  <a:pt x="114058" y="13878"/>
                  <a:pt x="358764" y="-53026"/>
                  <a:pt x="544804" y="0"/>
                </a:cubicBezTo>
                <a:cubicBezTo>
                  <a:pt x="711785" y="28448"/>
                  <a:pt x="766793" y="-920"/>
                  <a:pt x="850425" y="0"/>
                </a:cubicBezTo>
                <a:cubicBezTo>
                  <a:pt x="948783" y="-15101"/>
                  <a:pt x="1541172" y="-18541"/>
                  <a:pt x="1754002" y="0"/>
                </a:cubicBezTo>
                <a:cubicBezTo>
                  <a:pt x="1978942" y="5225"/>
                  <a:pt x="2020536" y="-7954"/>
                  <a:pt x="2298806" y="0"/>
                </a:cubicBezTo>
                <a:cubicBezTo>
                  <a:pt x="2562200" y="19644"/>
                  <a:pt x="2607788" y="-7579"/>
                  <a:pt x="2843610" y="0"/>
                </a:cubicBezTo>
                <a:cubicBezTo>
                  <a:pt x="3141241" y="-15916"/>
                  <a:pt x="3491338" y="-12712"/>
                  <a:pt x="3747187" y="0"/>
                </a:cubicBezTo>
                <a:cubicBezTo>
                  <a:pt x="3985295" y="-7045"/>
                  <a:pt x="4005698" y="17732"/>
                  <a:pt x="4172399" y="0"/>
                </a:cubicBezTo>
                <a:cubicBezTo>
                  <a:pt x="4327994" y="-11621"/>
                  <a:pt x="4649720" y="14744"/>
                  <a:pt x="5075976" y="0"/>
                </a:cubicBezTo>
                <a:cubicBezTo>
                  <a:pt x="5494876" y="-4252"/>
                  <a:pt x="5549475" y="29097"/>
                  <a:pt x="5979553" y="0"/>
                </a:cubicBezTo>
                <a:cubicBezTo>
                  <a:pt x="6406026" y="-24594"/>
                  <a:pt x="6333386" y="-6544"/>
                  <a:pt x="6643948" y="0"/>
                </a:cubicBezTo>
                <a:cubicBezTo>
                  <a:pt x="6954566" y="-6648"/>
                  <a:pt x="7263802" y="-52233"/>
                  <a:pt x="7547525" y="0"/>
                </a:cubicBezTo>
                <a:cubicBezTo>
                  <a:pt x="7791191" y="42448"/>
                  <a:pt x="7917161" y="4806"/>
                  <a:pt x="8092328" y="0"/>
                </a:cubicBezTo>
                <a:cubicBezTo>
                  <a:pt x="8277900" y="-4893"/>
                  <a:pt x="8518337" y="30789"/>
                  <a:pt x="8637132" y="0"/>
                </a:cubicBezTo>
                <a:cubicBezTo>
                  <a:pt x="8766086" y="11298"/>
                  <a:pt x="9061109" y="5680"/>
                  <a:pt x="9421118" y="0"/>
                </a:cubicBezTo>
                <a:cubicBezTo>
                  <a:pt x="9786067" y="-14700"/>
                  <a:pt x="9833907" y="-4130"/>
                  <a:pt x="9965922" y="0"/>
                </a:cubicBezTo>
                <a:cubicBezTo>
                  <a:pt x="10168802" y="52436"/>
                  <a:pt x="10512642" y="-67884"/>
                  <a:pt x="10869499" y="0"/>
                </a:cubicBezTo>
                <a:cubicBezTo>
                  <a:pt x="11277281" y="61365"/>
                  <a:pt x="11709142" y="-38832"/>
                  <a:pt x="11959106" y="0"/>
                </a:cubicBezTo>
                <a:cubicBezTo>
                  <a:pt x="11959330" y="6357"/>
                  <a:pt x="11959821" y="15442"/>
                  <a:pt x="11959106" y="20151"/>
                </a:cubicBezTo>
                <a:cubicBezTo>
                  <a:pt x="11673633" y="5932"/>
                  <a:pt x="11433028" y="-39428"/>
                  <a:pt x="11175120" y="20151"/>
                </a:cubicBezTo>
                <a:cubicBezTo>
                  <a:pt x="10942919" y="30087"/>
                  <a:pt x="10878128" y="25407"/>
                  <a:pt x="10749908" y="20151"/>
                </a:cubicBezTo>
                <a:cubicBezTo>
                  <a:pt x="10664220" y="23287"/>
                  <a:pt x="10098208" y="-2509"/>
                  <a:pt x="9846331" y="20151"/>
                </a:cubicBezTo>
                <a:cubicBezTo>
                  <a:pt x="9613294" y="-14657"/>
                  <a:pt x="9311686" y="-39554"/>
                  <a:pt x="9181936" y="20151"/>
                </a:cubicBezTo>
                <a:cubicBezTo>
                  <a:pt x="9049793" y="49331"/>
                  <a:pt x="8968437" y="18149"/>
                  <a:pt x="8756723" y="20151"/>
                </a:cubicBezTo>
                <a:cubicBezTo>
                  <a:pt x="8512983" y="26614"/>
                  <a:pt x="8221016" y="34419"/>
                  <a:pt x="8092328" y="20151"/>
                </a:cubicBezTo>
                <a:cubicBezTo>
                  <a:pt x="7924784" y="-9984"/>
                  <a:pt x="7924917" y="18203"/>
                  <a:pt x="7786707" y="20151"/>
                </a:cubicBezTo>
                <a:cubicBezTo>
                  <a:pt x="7639516" y="36020"/>
                  <a:pt x="7587262" y="36128"/>
                  <a:pt x="7481085" y="20151"/>
                </a:cubicBezTo>
                <a:cubicBezTo>
                  <a:pt x="7344073" y="6009"/>
                  <a:pt x="7068668" y="-5450"/>
                  <a:pt x="6816690" y="20151"/>
                </a:cubicBezTo>
                <a:cubicBezTo>
                  <a:pt x="6563411" y="14675"/>
                  <a:pt x="6547607" y="1280"/>
                  <a:pt x="6391478" y="20151"/>
                </a:cubicBezTo>
                <a:cubicBezTo>
                  <a:pt x="6246944" y="80656"/>
                  <a:pt x="5871679" y="5001"/>
                  <a:pt x="5607492" y="20151"/>
                </a:cubicBezTo>
                <a:cubicBezTo>
                  <a:pt x="5388195" y="17073"/>
                  <a:pt x="5380177" y="8449"/>
                  <a:pt x="5182279" y="20151"/>
                </a:cubicBezTo>
                <a:cubicBezTo>
                  <a:pt x="4982139" y="47122"/>
                  <a:pt x="4703546" y="13617"/>
                  <a:pt x="4398293" y="20151"/>
                </a:cubicBezTo>
                <a:cubicBezTo>
                  <a:pt x="4111953" y="35692"/>
                  <a:pt x="4206797" y="18591"/>
                  <a:pt x="4092672" y="20151"/>
                </a:cubicBezTo>
                <a:cubicBezTo>
                  <a:pt x="3985916" y="-882"/>
                  <a:pt x="3616803" y="-76297"/>
                  <a:pt x="3308686" y="20151"/>
                </a:cubicBezTo>
                <a:cubicBezTo>
                  <a:pt x="3006942" y="48302"/>
                  <a:pt x="2987990" y="4591"/>
                  <a:pt x="2883473" y="20151"/>
                </a:cubicBezTo>
                <a:cubicBezTo>
                  <a:pt x="2787416" y="40558"/>
                  <a:pt x="2682203" y="20613"/>
                  <a:pt x="2577852" y="20151"/>
                </a:cubicBezTo>
                <a:cubicBezTo>
                  <a:pt x="2463439" y="14318"/>
                  <a:pt x="2269127" y="13067"/>
                  <a:pt x="2152639" y="20151"/>
                </a:cubicBezTo>
                <a:cubicBezTo>
                  <a:pt x="1994960" y="-30835"/>
                  <a:pt x="1769710" y="31620"/>
                  <a:pt x="1368653" y="20151"/>
                </a:cubicBezTo>
                <a:cubicBezTo>
                  <a:pt x="1041718" y="-12318"/>
                  <a:pt x="1089220" y="17778"/>
                  <a:pt x="943441" y="20151"/>
                </a:cubicBezTo>
                <a:cubicBezTo>
                  <a:pt x="803022" y="9755"/>
                  <a:pt x="705539" y="17852"/>
                  <a:pt x="637819" y="20151"/>
                </a:cubicBezTo>
                <a:cubicBezTo>
                  <a:pt x="393563" y="48991"/>
                  <a:pt x="156623" y="-3879"/>
                  <a:pt x="0" y="20151"/>
                </a:cubicBezTo>
                <a:cubicBezTo>
                  <a:pt x="152" y="12433"/>
                  <a:pt x="-241" y="4330"/>
                  <a:pt x="0" y="0"/>
                </a:cubicBezTo>
                <a:close/>
              </a:path>
              <a:path w="11959106" h="20151" fill="none" stroke="0" extrusionOk="0">
                <a:moveTo>
                  <a:pt x="0" y="0"/>
                </a:moveTo>
                <a:cubicBezTo>
                  <a:pt x="86175" y="-14149"/>
                  <a:pt x="170024" y="8550"/>
                  <a:pt x="305622" y="0"/>
                </a:cubicBezTo>
                <a:cubicBezTo>
                  <a:pt x="507684" y="12917"/>
                  <a:pt x="813112" y="18181"/>
                  <a:pt x="1209198" y="0"/>
                </a:cubicBezTo>
                <a:cubicBezTo>
                  <a:pt x="1534044" y="-12558"/>
                  <a:pt x="1636471" y="-10404"/>
                  <a:pt x="1873593" y="0"/>
                </a:cubicBezTo>
                <a:cubicBezTo>
                  <a:pt x="2101571" y="20882"/>
                  <a:pt x="2077967" y="6947"/>
                  <a:pt x="2179215" y="0"/>
                </a:cubicBezTo>
                <a:cubicBezTo>
                  <a:pt x="2342459" y="2747"/>
                  <a:pt x="2623061" y="-47287"/>
                  <a:pt x="2843610" y="0"/>
                </a:cubicBezTo>
                <a:cubicBezTo>
                  <a:pt x="3040930" y="22867"/>
                  <a:pt x="3277921" y="-14075"/>
                  <a:pt x="3747187" y="0"/>
                </a:cubicBezTo>
                <a:cubicBezTo>
                  <a:pt x="4191792" y="22952"/>
                  <a:pt x="4015847" y="30058"/>
                  <a:pt x="4291990" y="0"/>
                </a:cubicBezTo>
                <a:cubicBezTo>
                  <a:pt x="4565006" y="-16314"/>
                  <a:pt x="4695099" y="5698"/>
                  <a:pt x="4836794" y="0"/>
                </a:cubicBezTo>
                <a:cubicBezTo>
                  <a:pt x="4987951" y="-2662"/>
                  <a:pt x="5288529" y="33725"/>
                  <a:pt x="5501189" y="0"/>
                </a:cubicBezTo>
                <a:cubicBezTo>
                  <a:pt x="5757146" y="14377"/>
                  <a:pt x="5957719" y="51558"/>
                  <a:pt x="6285175" y="0"/>
                </a:cubicBezTo>
                <a:cubicBezTo>
                  <a:pt x="6634365" y="11486"/>
                  <a:pt x="6820091" y="-21125"/>
                  <a:pt x="7069160" y="0"/>
                </a:cubicBezTo>
                <a:cubicBezTo>
                  <a:pt x="7335423" y="28713"/>
                  <a:pt x="7497726" y="-64206"/>
                  <a:pt x="7853146" y="0"/>
                </a:cubicBezTo>
                <a:cubicBezTo>
                  <a:pt x="8169017" y="42515"/>
                  <a:pt x="8365159" y="-55110"/>
                  <a:pt x="8756723" y="0"/>
                </a:cubicBezTo>
                <a:cubicBezTo>
                  <a:pt x="9087943" y="32083"/>
                  <a:pt x="9258891" y="7693"/>
                  <a:pt x="9421118" y="0"/>
                </a:cubicBezTo>
                <a:cubicBezTo>
                  <a:pt x="9577609" y="-63025"/>
                  <a:pt x="10019305" y="-19379"/>
                  <a:pt x="10205104" y="0"/>
                </a:cubicBezTo>
                <a:cubicBezTo>
                  <a:pt x="10356236" y="52977"/>
                  <a:pt x="10700671" y="32033"/>
                  <a:pt x="10869499" y="0"/>
                </a:cubicBezTo>
                <a:cubicBezTo>
                  <a:pt x="11040858" y="46866"/>
                  <a:pt x="11618728" y="-3618"/>
                  <a:pt x="11959106" y="0"/>
                </a:cubicBezTo>
                <a:cubicBezTo>
                  <a:pt x="11959013" y="5610"/>
                  <a:pt x="11959195" y="14583"/>
                  <a:pt x="11959106" y="20151"/>
                </a:cubicBezTo>
                <a:cubicBezTo>
                  <a:pt x="11706639" y="86129"/>
                  <a:pt x="11445720" y="73039"/>
                  <a:pt x="11055529" y="20151"/>
                </a:cubicBezTo>
                <a:cubicBezTo>
                  <a:pt x="10644287" y="-35041"/>
                  <a:pt x="10767979" y="10108"/>
                  <a:pt x="10510725" y="20151"/>
                </a:cubicBezTo>
                <a:cubicBezTo>
                  <a:pt x="10242974" y="32633"/>
                  <a:pt x="10176582" y="17614"/>
                  <a:pt x="9965922" y="20151"/>
                </a:cubicBezTo>
                <a:cubicBezTo>
                  <a:pt x="9741451" y="52433"/>
                  <a:pt x="9631116" y="6717"/>
                  <a:pt x="9421118" y="20151"/>
                </a:cubicBezTo>
                <a:cubicBezTo>
                  <a:pt x="9220399" y="22693"/>
                  <a:pt x="8873269" y="-1322"/>
                  <a:pt x="8637132" y="20151"/>
                </a:cubicBezTo>
                <a:cubicBezTo>
                  <a:pt x="8410495" y="36966"/>
                  <a:pt x="8144865" y="48386"/>
                  <a:pt x="7972737" y="20151"/>
                </a:cubicBezTo>
                <a:cubicBezTo>
                  <a:pt x="7776140" y="-90"/>
                  <a:pt x="7757537" y="13911"/>
                  <a:pt x="7667116" y="20151"/>
                </a:cubicBezTo>
                <a:cubicBezTo>
                  <a:pt x="7587318" y="16597"/>
                  <a:pt x="7362141" y="14331"/>
                  <a:pt x="7122312" y="20151"/>
                </a:cubicBezTo>
                <a:cubicBezTo>
                  <a:pt x="6884875" y="3932"/>
                  <a:pt x="6534982" y="-28653"/>
                  <a:pt x="6338326" y="20151"/>
                </a:cubicBezTo>
                <a:cubicBezTo>
                  <a:pt x="6153995" y="55530"/>
                  <a:pt x="6115517" y="34345"/>
                  <a:pt x="5913114" y="20151"/>
                </a:cubicBezTo>
                <a:cubicBezTo>
                  <a:pt x="5766107" y="5863"/>
                  <a:pt x="5285199" y="87617"/>
                  <a:pt x="5009537" y="20151"/>
                </a:cubicBezTo>
                <a:cubicBezTo>
                  <a:pt x="4755647" y="22552"/>
                  <a:pt x="4359327" y="-85011"/>
                  <a:pt x="4105960" y="20151"/>
                </a:cubicBezTo>
                <a:cubicBezTo>
                  <a:pt x="3872859" y="66233"/>
                  <a:pt x="3684157" y="11335"/>
                  <a:pt x="3441565" y="20151"/>
                </a:cubicBezTo>
                <a:cubicBezTo>
                  <a:pt x="3228396" y="58117"/>
                  <a:pt x="2874078" y="129837"/>
                  <a:pt x="2537988" y="20151"/>
                </a:cubicBezTo>
                <a:cubicBezTo>
                  <a:pt x="2241654" y="-8719"/>
                  <a:pt x="2113369" y="29347"/>
                  <a:pt x="1873593" y="20151"/>
                </a:cubicBezTo>
                <a:cubicBezTo>
                  <a:pt x="1582950" y="26349"/>
                  <a:pt x="1376778" y="-7338"/>
                  <a:pt x="1089607" y="20151"/>
                </a:cubicBezTo>
                <a:cubicBezTo>
                  <a:pt x="830508" y="48495"/>
                  <a:pt x="866039" y="13444"/>
                  <a:pt x="783986" y="20151"/>
                </a:cubicBezTo>
                <a:cubicBezTo>
                  <a:pt x="688602" y="24730"/>
                  <a:pt x="236894" y="7323"/>
                  <a:pt x="0" y="20151"/>
                </a:cubicBezTo>
                <a:cubicBezTo>
                  <a:pt x="-191" y="10459"/>
                  <a:pt x="887" y="887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959106"/>
                      <a:gd name="connsiteY0" fmla="*/ 0 h 20151"/>
                      <a:gd name="connsiteX1" fmla="*/ 305622 w 11959106"/>
                      <a:gd name="connsiteY1" fmla="*/ 0 h 20151"/>
                      <a:gd name="connsiteX2" fmla="*/ 1209198 w 11959106"/>
                      <a:gd name="connsiteY2" fmla="*/ 0 h 20151"/>
                      <a:gd name="connsiteX3" fmla="*/ 1873593 w 11959106"/>
                      <a:gd name="connsiteY3" fmla="*/ 0 h 20151"/>
                      <a:gd name="connsiteX4" fmla="*/ 2179215 w 11959106"/>
                      <a:gd name="connsiteY4" fmla="*/ 0 h 20151"/>
                      <a:gd name="connsiteX5" fmla="*/ 2843610 w 11959106"/>
                      <a:gd name="connsiteY5" fmla="*/ 0 h 20151"/>
                      <a:gd name="connsiteX6" fmla="*/ 3747187 w 11959106"/>
                      <a:gd name="connsiteY6" fmla="*/ 0 h 20151"/>
                      <a:gd name="connsiteX7" fmla="*/ 4291990 w 11959106"/>
                      <a:gd name="connsiteY7" fmla="*/ 0 h 20151"/>
                      <a:gd name="connsiteX8" fmla="*/ 4836794 w 11959106"/>
                      <a:gd name="connsiteY8" fmla="*/ 0 h 20151"/>
                      <a:gd name="connsiteX9" fmla="*/ 5501189 w 11959106"/>
                      <a:gd name="connsiteY9" fmla="*/ 0 h 20151"/>
                      <a:gd name="connsiteX10" fmla="*/ 6285175 w 11959106"/>
                      <a:gd name="connsiteY10" fmla="*/ 0 h 20151"/>
                      <a:gd name="connsiteX11" fmla="*/ 7069160 w 11959106"/>
                      <a:gd name="connsiteY11" fmla="*/ 0 h 20151"/>
                      <a:gd name="connsiteX12" fmla="*/ 7853146 w 11959106"/>
                      <a:gd name="connsiteY12" fmla="*/ 0 h 20151"/>
                      <a:gd name="connsiteX13" fmla="*/ 8756723 w 11959106"/>
                      <a:gd name="connsiteY13" fmla="*/ 0 h 20151"/>
                      <a:gd name="connsiteX14" fmla="*/ 9421118 w 11959106"/>
                      <a:gd name="connsiteY14" fmla="*/ 0 h 20151"/>
                      <a:gd name="connsiteX15" fmla="*/ 10205104 w 11959106"/>
                      <a:gd name="connsiteY15" fmla="*/ 0 h 20151"/>
                      <a:gd name="connsiteX16" fmla="*/ 10869499 w 11959106"/>
                      <a:gd name="connsiteY16" fmla="*/ 0 h 20151"/>
                      <a:gd name="connsiteX17" fmla="*/ 11959106 w 11959106"/>
                      <a:gd name="connsiteY17" fmla="*/ 0 h 20151"/>
                      <a:gd name="connsiteX18" fmla="*/ 11959106 w 11959106"/>
                      <a:gd name="connsiteY18" fmla="*/ 20151 h 20151"/>
                      <a:gd name="connsiteX19" fmla="*/ 11055529 w 11959106"/>
                      <a:gd name="connsiteY19" fmla="*/ 20151 h 20151"/>
                      <a:gd name="connsiteX20" fmla="*/ 10510725 w 11959106"/>
                      <a:gd name="connsiteY20" fmla="*/ 20151 h 20151"/>
                      <a:gd name="connsiteX21" fmla="*/ 9965922 w 11959106"/>
                      <a:gd name="connsiteY21" fmla="*/ 20151 h 20151"/>
                      <a:gd name="connsiteX22" fmla="*/ 9421118 w 11959106"/>
                      <a:gd name="connsiteY22" fmla="*/ 20151 h 20151"/>
                      <a:gd name="connsiteX23" fmla="*/ 8637132 w 11959106"/>
                      <a:gd name="connsiteY23" fmla="*/ 20151 h 20151"/>
                      <a:gd name="connsiteX24" fmla="*/ 7972737 w 11959106"/>
                      <a:gd name="connsiteY24" fmla="*/ 20151 h 20151"/>
                      <a:gd name="connsiteX25" fmla="*/ 7667116 w 11959106"/>
                      <a:gd name="connsiteY25" fmla="*/ 20151 h 20151"/>
                      <a:gd name="connsiteX26" fmla="*/ 7122312 w 11959106"/>
                      <a:gd name="connsiteY26" fmla="*/ 20151 h 20151"/>
                      <a:gd name="connsiteX27" fmla="*/ 6338326 w 11959106"/>
                      <a:gd name="connsiteY27" fmla="*/ 20151 h 20151"/>
                      <a:gd name="connsiteX28" fmla="*/ 5913114 w 11959106"/>
                      <a:gd name="connsiteY28" fmla="*/ 20151 h 20151"/>
                      <a:gd name="connsiteX29" fmla="*/ 5009537 w 11959106"/>
                      <a:gd name="connsiteY29" fmla="*/ 20151 h 20151"/>
                      <a:gd name="connsiteX30" fmla="*/ 4105960 w 11959106"/>
                      <a:gd name="connsiteY30" fmla="*/ 20151 h 20151"/>
                      <a:gd name="connsiteX31" fmla="*/ 3441565 w 11959106"/>
                      <a:gd name="connsiteY31" fmla="*/ 20151 h 20151"/>
                      <a:gd name="connsiteX32" fmla="*/ 2537988 w 11959106"/>
                      <a:gd name="connsiteY32" fmla="*/ 20151 h 20151"/>
                      <a:gd name="connsiteX33" fmla="*/ 1873593 w 11959106"/>
                      <a:gd name="connsiteY33" fmla="*/ 20151 h 20151"/>
                      <a:gd name="connsiteX34" fmla="*/ 1089607 w 11959106"/>
                      <a:gd name="connsiteY34" fmla="*/ 20151 h 20151"/>
                      <a:gd name="connsiteX35" fmla="*/ 783986 w 11959106"/>
                      <a:gd name="connsiteY35" fmla="*/ 20151 h 20151"/>
                      <a:gd name="connsiteX36" fmla="*/ 0 w 11959106"/>
                      <a:gd name="connsiteY36" fmla="*/ 20151 h 20151"/>
                      <a:gd name="connsiteX37" fmla="*/ 0 w 11959106"/>
                      <a:gd name="connsiteY37" fmla="*/ 0 h 20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1959106" h="20151" fill="none" extrusionOk="0">
                        <a:moveTo>
                          <a:pt x="0" y="0"/>
                        </a:moveTo>
                        <a:cubicBezTo>
                          <a:pt x="90133" y="-11708"/>
                          <a:pt x="182784" y="3761"/>
                          <a:pt x="305622" y="0"/>
                        </a:cubicBezTo>
                        <a:cubicBezTo>
                          <a:pt x="428460" y="-3761"/>
                          <a:pt x="880798" y="16029"/>
                          <a:pt x="1209198" y="0"/>
                        </a:cubicBezTo>
                        <a:cubicBezTo>
                          <a:pt x="1537598" y="-16029"/>
                          <a:pt x="1639020" y="-24491"/>
                          <a:pt x="1873593" y="0"/>
                        </a:cubicBezTo>
                        <a:cubicBezTo>
                          <a:pt x="2108167" y="24491"/>
                          <a:pt x="2071455" y="3835"/>
                          <a:pt x="2179215" y="0"/>
                        </a:cubicBezTo>
                        <a:cubicBezTo>
                          <a:pt x="2286975" y="-3835"/>
                          <a:pt x="2613626" y="-27869"/>
                          <a:pt x="2843610" y="0"/>
                        </a:cubicBezTo>
                        <a:cubicBezTo>
                          <a:pt x="3073594" y="27869"/>
                          <a:pt x="3301213" y="-36004"/>
                          <a:pt x="3747187" y="0"/>
                        </a:cubicBezTo>
                        <a:cubicBezTo>
                          <a:pt x="4193161" y="36004"/>
                          <a:pt x="4023795" y="19013"/>
                          <a:pt x="4291990" y="0"/>
                        </a:cubicBezTo>
                        <a:cubicBezTo>
                          <a:pt x="4560185" y="-19013"/>
                          <a:pt x="4675958" y="1096"/>
                          <a:pt x="4836794" y="0"/>
                        </a:cubicBezTo>
                        <a:cubicBezTo>
                          <a:pt x="4997630" y="-1096"/>
                          <a:pt x="5264156" y="13792"/>
                          <a:pt x="5501189" y="0"/>
                        </a:cubicBezTo>
                        <a:cubicBezTo>
                          <a:pt x="5738223" y="-13792"/>
                          <a:pt x="5954366" y="16827"/>
                          <a:pt x="6285175" y="0"/>
                        </a:cubicBezTo>
                        <a:cubicBezTo>
                          <a:pt x="6615984" y="-16827"/>
                          <a:pt x="6809312" y="-34329"/>
                          <a:pt x="7069160" y="0"/>
                        </a:cubicBezTo>
                        <a:cubicBezTo>
                          <a:pt x="7329009" y="34329"/>
                          <a:pt x="7491517" y="-35001"/>
                          <a:pt x="7853146" y="0"/>
                        </a:cubicBezTo>
                        <a:cubicBezTo>
                          <a:pt x="8214775" y="35001"/>
                          <a:pt x="8395439" y="-34217"/>
                          <a:pt x="8756723" y="0"/>
                        </a:cubicBezTo>
                        <a:cubicBezTo>
                          <a:pt x="9118007" y="34217"/>
                          <a:pt x="9267431" y="25101"/>
                          <a:pt x="9421118" y="0"/>
                        </a:cubicBezTo>
                        <a:cubicBezTo>
                          <a:pt x="9574805" y="-25101"/>
                          <a:pt x="10042880" y="-33144"/>
                          <a:pt x="10205104" y="0"/>
                        </a:cubicBezTo>
                        <a:cubicBezTo>
                          <a:pt x="10367328" y="33144"/>
                          <a:pt x="10694999" y="27818"/>
                          <a:pt x="10869499" y="0"/>
                        </a:cubicBezTo>
                        <a:cubicBezTo>
                          <a:pt x="11044000" y="-27818"/>
                          <a:pt x="11599997" y="7492"/>
                          <a:pt x="11959106" y="0"/>
                        </a:cubicBezTo>
                        <a:cubicBezTo>
                          <a:pt x="11959196" y="5320"/>
                          <a:pt x="11959669" y="14558"/>
                          <a:pt x="11959106" y="20151"/>
                        </a:cubicBezTo>
                        <a:cubicBezTo>
                          <a:pt x="11683535" y="40383"/>
                          <a:pt x="11469353" y="60576"/>
                          <a:pt x="11055529" y="20151"/>
                        </a:cubicBezTo>
                        <a:cubicBezTo>
                          <a:pt x="10641705" y="-20274"/>
                          <a:pt x="10782247" y="10915"/>
                          <a:pt x="10510725" y="20151"/>
                        </a:cubicBezTo>
                        <a:cubicBezTo>
                          <a:pt x="10239203" y="29387"/>
                          <a:pt x="10178578" y="11587"/>
                          <a:pt x="9965922" y="20151"/>
                        </a:cubicBezTo>
                        <a:cubicBezTo>
                          <a:pt x="9753266" y="28715"/>
                          <a:pt x="9644731" y="24782"/>
                          <a:pt x="9421118" y="20151"/>
                        </a:cubicBezTo>
                        <a:cubicBezTo>
                          <a:pt x="9197505" y="15520"/>
                          <a:pt x="8873798" y="9654"/>
                          <a:pt x="8637132" y="20151"/>
                        </a:cubicBezTo>
                        <a:cubicBezTo>
                          <a:pt x="8400466" y="30648"/>
                          <a:pt x="8168429" y="43215"/>
                          <a:pt x="7972737" y="20151"/>
                        </a:cubicBezTo>
                        <a:cubicBezTo>
                          <a:pt x="7777046" y="-2913"/>
                          <a:pt x="7758002" y="15377"/>
                          <a:pt x="7667116" y="20151"/>
                        </a:cubicBezTo>
                        <a:cubicBezTo>
                          <a:pt x="7576230" y="24925"/>
                          <a:pt x="7351310" y="33135"/>
                          <a:pt x="7122312" y="20151"/>
                        </a:cubicBezTo>
                        <a:cubicBezTo>
                          <a:pt x="6893314" y="7167"/>
                          <a:pt x="6519568" y="-13496"/>
                          <a:pt x="6338326" y="20151"/>
                        </a:cubicBezTo>
                        <a:cubicBezTo>
                          <a:pt x="6157084" y="53798"/>
                          <a:pt x="6111769" y="24190"/>
                          <a:pt x="5913114" y="20151"/>
                        </a:cubicBezTo>
                        <a:cubicBezTo>
                          <a:pt x="5714459" y="16112"/>
                          <a:pt x="5300991" y="28524"/>
                          <a:pt x="5009537" y="20151"/>
                        </a:cubicBezTo>
                        <a:cubicBezTo>
                          <a:pt x="4718083" y="11778"/>
                          <a:pt x="4377826" y="-24699"/>
                          <a:pt x="4105960" y="20151"/>
                        </a:cubicBezTo>
                        <a:cubicBezTo>
                          <a:pt x="3834094" y="65001"/>
                          <a:pt x="3671758" y="-1513"/>
                          <a:pt x="3441565" y="20151"/>
                        </a:cubicBezTo>
                        <a:cubicBezTo>
                          <a:pt x="3211372" y="41815"/>
                          <a:pt x="2845564" y="60142"/>
                          <a:pt x="2537988" y="20151"/>
                        </a:cubicBezTo>
                        <a:cubicBezTo>
                          <a:pt x="2230412" y="-19840"/>
                          <a:pt x="2128434" y="49493"/>
                          <a:pt x="1873593" y="20151"/>
                        </a:cubicBezTo>
                        <a:cubicBezTo>
                          <a:pt x="1618752" y="-9191"/>
                          <a:pt x="1352920" y="-12693"/>
                          <a:pt x="1089607" y="20151"/>
                        </a:cubicBezTo>
                        <a:cubicBezTo>
                          <a:pt x="826294" y="52995"/>
                          <a:pt x="869737" y="20049"/>
                          <a:pt x="783986" y="20151"/>
                        </a:cubicBezTo>
                        <a:cubicBezTo>
                          <a:pt x="698235" y="20253"/>
                          <a:pt x="235480" y="-13882"/>
                          <a:pt x="0" y="20151"/>
                        </a:cubicBezTo>
                        <a:cubicBezTo>
                          <a:pt x="-68" y="10600"/>
                          <a:pt x="728" y="9049"/>
                          <a:pt x="0" y="0"/>
                        </a:cubicBezTo>
                        <a:close/>
                      </a:path>
                      <a:path w="11959106" h="20151" stroke="0" extrusionOk="0">
                        <a:moveTo>
                          <a:pt x="0" y="0"/>
                        </a:moveTo>
                        <a:cubicBezTo>
                          <a:pt x="139851" y="25969"/>
                          <a:pt x="377192" y="-23794"/>
                          <a:pt x="544804" y="0"/>
                        </a:cubicBezTo>
                        <a:cubicBezTo>
                          <a:pt x="712416" y="23794"/>
                          <a:pt x="757515" y="-8635"/>
                          <a:pt x="850425" y="0"/>
                        </a:cubicBezTo>
                        <a:cubicBezTo>
                          <a:pt x="943335" y="8635"/>
                          <a:pt x="1533245" y="-4262"/>
                          <a:pt x="1754002" y="0"/>
                        </a:cubicBezTo>
                        <a:cubicBezTo>
                          <a:pt x="1974759" y="4262"/>
                          <a:pt x="2033120" y="-15586"/>
                          <a:pt x="2298806" y="0"/>
                        </a:cubicBezTo>
                        <a:cubicBezTo>
                          <a:pt x="2564492" y="15586"/>
                          <a:pt x="2598420" y="-9305"/>
                          <a:pt x="2843610" y="0"/>
                        </a:cubicBezTo>
                        <a:cubicBezTo>
                          <a:pt x="3088800" y="9305"/>
                          <a:pt x="3507503" y="10890"/>
                          <a:pt x="3747187" y="0"/>
                        </a:cubicBezTo>
                        <a:cubicBezTo>
                          <a:pt x="3986871" y="-10890"/>
                          <a:pt x="4002367" y="13518"/>
                          <a:pt x="4172399" y="0"/>
                        </a:cubicBezTo>
                        <a:cubicBezTo>
                          <a:pt x="4342431" y="-13518"/>
                          <a:pt x="4648967" y="5680"/>
                          <a:pt x="5075976" y="0"/>
                        </a:cubicBezTo>
                        <a:cubicBezTo>
                          <a:pt x="5502985" y="-5680"/>
                          <a:pt x="5550702" y="24029"/>
                          <a:pt x="5979553" y="0"/>
                        </a:cubicBezTo>
                        <a:cubicBezTo>
                          <a:pt x="6408404" y="-24029"/>
                          <a:pt x="6338019" y="-9163"/>
                          <a:pt x="6643948" y="0"/>
                        </a:cubicBezTo>
                        <a:cubicBezTo>
                          <a:pt x="6949878" y="9163"/>
                          <a:pt x="7307516" y="-26508"/>
                          <a:pt x="7547525" y="0"/>
                        </a:cubicBezTo>
                        <a:cubicBezTo>
                          <a:pt x="7787534" y="26508"/>
                          <a:pt x="7915608" y="530"/>
                          <a:pt x="8092328" y="0"/>
                        </a:cubicBezTo>
                        <a:cubicBezTo>
                          <a:pt x="8269048" y="-530"/>
                          <a:pt x="8520557" y="6234"/>
                          <a:pt x="8637132" y="0"/>
                        </a:cubicBezTo>
                        <a:cubicBezTo>
                          <a:pt x="8753707" y="-6234"/>
                          <a:pt x="9049470" y="17112"/>
                          <a:pt x="9421118" y="0"/>
                        </a:cubicBezTo>
                        <a:cubicBezTo>
                          <a:pt x="9792766" y="-17112"/>
                          <a:pt x="9830383" y="-4861"/>
                          <a:pt x="9965922" y="0"/>
                        </a:cubicBezTo>
                        <a:cubicBezTo>
                          <a:pt x="10101461" y="4861"/>
                          <a:pt x="10473049" y="-34909"/>
                          <a:pt x="10869499" y="0"/>
                        </a:cubicBezTo>
                        <a:cubicBezTo>
                          <a:pt x="11265949" y="34909"/>
                          <a:pt x="11668537" y="-45002"/>
                          <a:pt x="11959106" y="0"/>
                        </a:cubicBezTo>
                        <a:cubicBezTo>
                          <a:pt x="11958631" y="5920"/>
                          <a:pt x="11959109" y="15966"/>
                          <a:pt x="11959106" y="20151"/>
                        </a:cubicBezTo>
                        <a:cubicBezTo>
                          <a:pt x="11635088" y="7969"/>
                          <a:pt x="11413708" y="6663"/>
                          <a:pt x="11175120" y="20151"/>
                        </a:cubicBezTo>
                        <a:cubicBezTo>
                          <a:pt x="10936532" y="33639"/>
                          <a:pt x="10877176" y="11793"/>
                          <a:pt x="10749908" y="20151"/>
                        </a:cubicBezTo>
                        <a:cubicBezTo>
                          <a:pt x="10622640" y="28509"/>
                          <a:pt x="10074242" y="36637"/>
                          <a:pt x="9846331" y="20151"/>
                        </a:cubicBezTo>
                        <a:cubicBezTo>
                          <a:pt x="9618420" y="3665"/>
                          <a:pt x="9331591" y="-8856"/>
                          <a:pt x="9181936" y="20151"/>
                        </a:cubicBezTo>
                        <a:cubicBezTo>
                          <a:pt x="9032281" y="49158"/>
                          <a:pt x="8964274" y="22675"/>
                          <a:pt x="8756723" y="20151"/>
                        </a:cubicBezTo>
                        <a:cubicBezTo>
                          <a:pt x="8549172" y="17627"/>
                          <a:pt x="8259360" y="48513"/>
                          <a:pt x="8092328" y="20151"/>
                        </a:cubicBezTo>
                        <a:cubicBezTo>
                          <a:pt x="7925297" y="-8211"/>
                          <a:pt x="7923031" y="14871"/>
                          <a:pt x="7786707" y="20151"/>
                        </a:cubicBezTo>
                        <a:cubicBezTo>
                          <a:pt x="7650383" y="25431"/>
                          <a:pt x="7587789" y="29681"/>
                          <a:pt x="7481085" y="20151"/>
                        </a:cubicBezTo>
                        <a:cubicBezTo>
                          <a:pt x="7374381" y="10621"/>
                          <a:pt x="7067251" y="27870"/>
                          <a:pt x="6816690" y="20151"/>
                        </a:cubicBezTo>
                        <a:cubicBezTo>
                          <a:pt x="6566129" y="12432"/>
                          <a:pt x="6550638" y="-303"/>
                          <a:pt x="6391478" y="20151"/>
                        </a:cubicBezTo>
                        <a:cubicBezTo>
                          <a:pt x="6232318" y="40605"/>
                          <a:pt x="5828903" y="20951"/>
                          <a:pt x="5607492" y="20151"/>
                        </a:cubicBezTo>
                        <a:cubicBezTo>
                          <a:pt x="5386081" y="19351"/>
                          <a:pt x="5379256" y="8576"/>
                          <a:pt x="5182279" y="20151"/>
                        </a:cubicBezTo>
                        <a:cubicBezTo>
                          <a:pt x="4985302" y="31726"/>
                          <a:pt x="4663562" y="5335"/>
                          <a:pt x="4398293" y="20151"/>
                        </a:cubicBezTo>
                        <a:cubicBezTo>
                          <a:pt x="4133024" y="34967"/>
                          <a:pt x="4225247" y="30914"/>
                          <a:pt x="4092672" y="20151"/>
                        </a:cubicBezTo>
                        <a:cubicBezTo>
                          <a:pt x="3960097" y="9388"/>
                          <a:pt x="3618373" y="-5346"/>
                          <a:pt x="3308686" y="20151"/>
                        </a:cubicBezTo>
                        <a:cubicBezTo>
                          <a:pt x="2998999" y="45648"/>
                          <a:pt x="2978127" y="6131"/>
                          <a:pt x="2883473" y="20151"/>
                        </a:cubicBezTo>
                        <a:cubicBezTo>
                          <a:pt x="2788819" y="34171"/>
                          <a:pt x="2688649" y="17244"/>
                          <a:pt x="2577852" y="20151"/>
                        </a:cubicBezTo>
                        <a:cubicBezTo>
                          <a:pt x="2467055" y="23058"/>
                          <a:pt x="2254999" y="27428"/>
                          <a:pt x="2152639" y="20151"/>
                        </a:cubicBezTo>
                        <a:cubicBezTo>
                          <a:pt x="2050279" y="12874"/>
                          <a:pt x="1703687" y="42599"/>
                          <a:pt x="1368653" y="20151"/>
                        </a:cubicBezTo>
                        <a:cubicBezTo>
                          <a:pt x="1033619" y="-2297"/>
                          <a:pt x="1086162" y="27949"/>
                          <a:pt x="943441" y="20151"/>
                        </a:cubicBezTo>
                        <a:cubicBezTo>
                          <a:pt x="800720" y="12353"/>
                          <a:pt x="712645" y="20342"/>
                          <a:pt x="637819" y="20151"/>
                        </a:cubicBezTo>
                        <a:cubicBezTo>
                          <a:pt x="562993" y="19960"/>
                          <a:pt x="161928" y="22964"/>
                          <a:pt x="0" y="20151"/>
                        </a:cubicBezTo>
                        <a:cubicBezTo>
                          <a:pt x="173" y="13174"/>
                          <a:pt x="-153" y="421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923547" y="2125895"/>
            <a:ext cx="11586330" cy="4685030"/>
          </a:xfrm>
        </p:spPr>
        <p:txBody>
          <a:bodyPr rtlCol="0">
            <a:normAutofit/>
          </a:bodyPr>
          <a:lstStyle/>
          <a:p>
            <a:pPr indent="-151123">
              <a:buClr>
                <a:schemeClr val="accent6">
                  <a:lumMod val="75000"/>
                </a:schemeClr>
              </a:buClr>
              <a:defRPr/>
            </a:pPr>
            <a:r>
              <a:rPr lang="en-US" sz="2800" b="1"/>
              <a:t>Lệnh: </a:t>
            </a:r>
            <a:r>
              <a:rPr lang="en-US" sz="2800"/>
              <a:t>thực hiện một chức năng nào đó (khai báo, gán, xuất, nhập, …) và được kết thúc bằng dấu chấm phẩy (;)</a:t>
            </a:r>
          </a:p>
          <a:p>
            <a:pPr indent="-151123">
              <a:buClr>
                <a:schemeClr val="accent6">
                  <a:lumMod val="75000"/>
                </a:schemeClr>
              </a:buClr>
              <a:defRPr/>
            </a:pPr>
            <a:r>
              <a:rPr lang="en-US" sz="2800" b="1"/>
              <a:t>Khối lệnh: </a:t>
            </a:r>
            <a:r>
              <a:rPr lang="en-US" sz="2800"/>
              <a:t>gồm nhiều lệnh và được đặt trong cặp dấu ngoặc { }</a:t>
            </a:r>
          </a:p>
          <a:p>
            <a:r>
              <a:rPr lang="en-US" sz="2800" dirty="0" err="1"/>
              <a:t>Lệnh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483D8B"/>
                </a:solidFill>
              </a:rPr>
              <a:t>cout</a:t>
            </a:r>
            <a:r>
              <a:rPr lang="en-US" sz="2800" dirty="0"/>
              <a:t>&lt;&lt;</a:t>
            </a:r>
            <a:r>
              <a:rPr lang="en-US" sz="2800" dirty="0">
                <a:solidFill>
                  <a:srgbClr val="A31515"/>
                </a:solidFill>
              </a:rPr>
              <a:t>“Xin chao cac ban\n”</a:t>
            </a:r>
            <a:r>
              <a:rPr lang="en-US" sz="2800" dirty="0"/>
              <a:t>;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màn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dòng</a:t>
            </a:r>
            <a:r>
              <a:rPr lang="en-US" sz="2800" dirty="0"/>
              <a:t> </a:t>
            </a:r>
            <a:r>
              <a:rPr lang="en-US" sz="2800" dirty="0" err="1"/>
              <a:t>chữ</a:t>
            </a:r>
            <a:r>
              <a:rPr lang="en-US" sz="2800" dirty="0"/>
              <a:t> “</a:t>
            </a:r>
            <a:r>
              <a:rPr lang="en-US" sz="2800" dirty="0">
                <a:solidFill>
                  <a:srgbClr val="A31515"/>
                </a:solidFill>
              </a:rPr>
              <a:t>Xin chao cac ban</a:t>
            </a:r>
            <a:r>
              <a:rPr lang="en-US" sz="2800" dirty="0"/>
              <a:t>”</a:t>
            </a:r>
          </a:p>
          <a:p>
            <a:pPr algn="just"/>
            <a:r>
              <a:rPr lang="en-US" sz="2800" dirty="0" err="1"/>
              <a:t>Lệnh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return</a:t>
            </a:r>
            <a:r>
              <a:rPr lang="en-US" sz="2800" dirty="0"/>
              <a:t> 0;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thúc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main() –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thúc</a:t>
            </a:r>
            <a:r>
              <a:rPr lang="en-US" sz="2800" dirty="0"/>
              <a:t> </a:t>
            </a: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0</a:t>
            </a:r>
          </a:p>
          <a:p>
            <a:pPr marL="0" indent="0" algn="ctr">
              <a:buNone/>
            </a:pPr>
            <a:r>
              <a:rPr lang="en-US" sz="2800" b="1" i="1" dirty="0">
                <a:solidFill>
                  <a:srgbClr val="FF0000"/>
                </a:solidFill>
              </a:rPr>
              <a:t>!!! </a:t>
            </a:r>
            <a:r>
              <a:rPr lang="en-US" sz="2800" b="1" i="1" dirty="0" err="1">
                <a:solidFill>
                  <a:srgbClr val="FF0000"/>
                </a:solidFill>
              </a:rPr>
              <a:t>Mỗi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lệnh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đều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được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kết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thúc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bằng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dấu</a:t>
            </a:r>
            <a:r>
              <a:rPr lang="en-US" sz="2800" b="1" i="1" dirty="0">
                <a:solidFill>
                  <a:srgbClr val="FF0000"/>
                </a:solidFill>
              </a:rPr>
              <a:t> ;</a:t>
            </a:r>
            <a:endParaRPr lang="en-US" sz="2800"/>
          </a:p>
          <a:p>
            <a:pPr indent="-151123"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3EB07-0521-ED47-B6D6-AE1F3D9B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7356" y="7003756"/>
            <a:ext cx="3022521" cy="4023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VN"/>
              <a:pPr>
                <a:spcAft>
                  <a:spcPts val="600"/>
                </a:spcAft>
              </a:pPr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6059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lập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viên</a:t>
            </a:r>
            <a:r>
              <a:rPr lang="en-US" sz="3200" dirty="0"/>
              <a:t> </a:t>
            </a:r>
            <a:r>
              <a:rPr lang="en-US" sz="3200" dirty="0" err="1"/>
              <a:t>ghi</a:t>
            </a:r>
            <a:r>
              <a:rPr lang="en-US" sz="3200" dirty="0"/>
              <a:t> </a:t>
            </a:r>
            <a:r>
              <a:rPr lang="en-US" sz="3200" dirty="0" err="1"/>
              <a:t>chú</a:t>
            </a:r>
            <a:r>
              <a:rPr lang="en-US" sz="3200" dirty="0"/>
              <a:t> hay </a:t>
            </a:r>
            <a:r>
              <a:rPr lang="en-US" sz="3200" dirty="0" err="1"/>
              <a:t>diễn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chương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endParaRPr lang="en-US" sz="3200" dirty="0"/>
          </a:p>
          <a:p>
            <a:r>
              <a:rPr lang="en-US" sz="3200" dirty="0" err="1"/>
              <a:t>Đây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không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phải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là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lệnh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err="1"/>
              <a:t>Chú</a:t>
            </a:r>
            <a:r>
              <a:rPr lang="en-US" sz="3200" dirty="0"/>
              <a:t> </a:t>
            </a:r>
            <a:r>
              <a:rPr lang="en-US" sz="3200" dirty="0" err="1"/>
              <a:t>thích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dòng</a:t>
            </a:r>
            <a:r>
              <a:rPr lang="en-US" sz="3200" dirty="0"/>
              <a:t>: </a:t>
            </a:r>
            <a:r>
              <a:rPr lang="en-US" sz="3200" dirty="0" err="1"/>
              <a:t>dùng</a:t>
            </a:r>
            <a:r>
              <a:rPr lang="en-US" sz="3200" dirty="0"/>
              <a:t> // </a:t>
            </a:r>
            <a:r>
              <a:rPr lang="en-US" sz="3200" dirty="0" err="1"/>
              <a:t>trước</a:t>
            </a:r>
            <a:r>
              <a:rPr lang="en-US" sz="3200" dirty="0"/>
              <a:t> </a:t>
            </a:r>
            <a:r>
              <a:rPr lang="en-US" sz="3200" dirty="0" err="1"/>
              <a:t>chú</a:t>
            </a:r>
            <a:r>
              <a:rPr lang="en-US" sz="3200" dirty="0"/>
              <a:t> </a:t>
            </a:r>
            <a:r>
              <a:rPr lang="en-US" sz="3200" dirty="0" err="1"/>
              <a:t>thích</a:t>
            </a:r>
            <a:endParaRPr lang="en-US" sz="3200" dirty="0"/>
          </a:p>
          <a:p>
            <a:r>
              <a:rPr lang="en-US" sz="3200" dirty="0" err="1"/>
              <a:t>Chú</a:t>
            </a:r>
            <a:r>
              <a:rPr lang="en-US" sz="3200" dirty="0"/>
              <a:t> </a:t>
            </a:r>
            <a:r>
              <a:rPr lang="en-US" sz="3200" dirty="0" err="1"/>
              <a:t>thích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dòng</a:t>
            </a:r>
            <a:r>
              <a:rPr lang="en-US" sz="3200" dirty="0"/>
              <a:t>: </a:t>
            </a:r>
            <a:r>
              <a:rPr lang="en-US" sz="3200" dirty="0" err="1"/>
              <a:t>dùng</a:t>
            </a:r>
            <a:r>
              <a:rPr lang="en-US" sz="3200" dirty="0"/>
              <a:t> </a:t>
            </a:r>
            <a:r>
              <a:rPr lang="en-US" sz="3200" dirty="0" err="1"/>
              <a:t>cặp</a:t>
            </a:r>
            <a:r>
              <a:rPr lang="en-US" sz="3200" dirty="0"/>
              <a:t> </a:t>
            </a:r>
            <a:r>
              <a:rPr lang="en-US" sz="3200" dirty="0" err="1"/>
              <a:t>dấu</a:t>
            </a:r>
            <a:r>
              <a:rPr lang="en-US" sz="3200" dirty="0"/>
              <a:t> /* </a:t>
            </a:r>
            <a:r>
              <a:rPr lang="en-US" sz="3200" dirty="0" err="1"/>
              <a:t>và</a:t>
            </a:r>
            <a:r>
              <a:rPr lang="en-US" sz="3200" dirty="0"/>
              <a:t> */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bao</a:t>
            </a:r>
            <a:r>
              <a:rPr lang="en-US" sz="3200" dirty="0"/>
              <a:t> </a:t>
            </a:r>
            <a:r>
              <a:rPr lang="en-US" sz="3200" dirty="0" err="1"/>
              <a:t>nội</a:t>
            </a:r>
            <a:r>
              <a:rPr lang="en-US" sz="3200" dirty="0"/>
              <a:t> dung </a:t>
            </a:r>
            <a:r>
              <a:rPr lang="en-US" sz="3200" dirty="0" err="1"/>
              <a:t>chú</a:t>
            </a:r>
            <a:r>
              <a:rPr lang="en-US" sz="3200" dirty="0"/>
              <a:t> </a:t>
            </a:r>
            <a:r>
              <a:rPr lang="en-US" sz="3200" dirty="0" err="1"/>
              <a:t>thích</a:t>
            </a:r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82DB4-DA1E-2E4C-9D42-8DEFDE51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12</a:t>
            </a:fld>
            <a:endParaRPr lang="en-VN"/>
          </a:p>
        </p:txBody>
      </p:sp>
      <p:sp>
        <p:nvSpPr>
          <p:cNvPr id="4" name="Rectangle 3"/>
          <p:cNvSpPr/>
          <p:nvPr/>
        </p:nvSpPr>
        <p:spPr>
          <a:xfrm>
            <a:off x="6325056" y="679528"/>
            <a:ext cx="6324600" cy="9061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44" dirty="0">
                <a:solidFill>
                  <a:srgbClr val="008000"/>
                </a:solidFill>
                <a:latin typeface="Consolas" panose="020B0609020204030204" pitchFamily="49" charset="0"/>
              </a:rPr>
              <a:t>/*Chuong trinh C++ */</a:t>
            </a:r>
          </a:p>
          <a:p>
            <a:r>
              <a:rPr lang="sv-SE" sz="2644" dirty="0">
                <a:solidFill>
                  <a:srgbClr val="008000"/>
                </a:solidFill>
                <a:latin typeface="Consolas" panose="020B0609020204030204" pitchFamily="49" charset="0"/>
              </a:rPr>
              <a:t>//Lenh cout&lt;&lt; de xuat ra man hinh </a:t>
            </a:r>
            <a:endParaRPr lang="sv-SE" sz="2644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8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0066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251" y="0"/>
            <a:ext cx="10544921" cy="75565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C6310-E915-A08B-FFF8-69929EA9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251" y="1052608"/>
            <a:ext cx="7794922" cy="31942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7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1.3. Hàm và Nạp chồng hàm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C713C-C1DC-0117-B3D1-4E5F0A4AF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3210" y="4995590"/>
            <a:ext cx="7635841" cy="1034047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8871" y="4598576"/>
            <a:ext cx="4675683" cy="20151"/>
          </a:xfrm>
          <a:custGeom>
            <a:avLst/>
            <a:gdLst>
              <a:gd name="connsiteX0" fmla="*/ 0 w 4675683"/>
              <a:gd name="connsiteY0" fmla="*/ 0 h 20151"/>
              <a:gd name="connsiteX1" fmla="*/ 621198 w 4675683"/>
              <a:gd name="connsiteY1" fmla="*/ 0 h 20151"/>
              <a:gd name="connsiteX2" fmla="*/ 1148882 w 4675683"/>
              <a:gd name="connsiteY2" fmla="*/ 0 h 20151"/>
              <a:gd name="connsiteX3" fmla="*/ 1723323 w 4675683"/>
              <a:gd name="connsiteY3" fmla="*/ 0 h 20151"/>
              <a:gd name="connsiteX4" fmla="*/ 2438035 w 4675683"/>
              <a:gd name="connsiteY4" fmla="*/ 0 h 20151"/>
              <a:gd name="connsiteX5" fmla="*/ 3059233 w 4675683"/>
              <a:gd name="connsiteY5" fmla="*/ 0 h 20151"/>
              <a:gd name="connsiteX6" fmla="*/ 3633674 w 4675683"/>
              <a:gd name="connsiteY6" fmla="*/ 0 h 20151"/>
              <a:gd name="connsiteX7" fmla="*/ 4675683 w 4675683"/>
              <a:gd name="connsiteY7" fmla="*/ 0 h 20151"/>
              <a:gd name="connsiteX8" fmla="*/ 4675683 w 4675683"/>
              <a:gd name="connsiteY8" fmla="*/ 20151 h 20151"/>
              <a:gd name="connsiteX9" fmla="*/ 4007728 w 4675683"/>
              <a:gd name="connsiteY9" fmla="*/ 20151 h 20151"/>
              <a:gd name="connsiteX10" fmla="*/ 3433287 w 4675683"/>
              <a:gd name="connsiteY10" fmla="*/ 20151 h 20151"/>
              <a:gd name="connsiteX11" fmla="*/ 2671819 w 4675683"/>
              <a:gd name="connsiteY11" fmla="*/ 20151 h 20151"/>
              <a:gd name="connsiteX12" fmla="*/ 2050621 w 4675683"/>
              <a:gd name="connsiteY12" fmla="*/ 20151 h 20151"/>
              <a:gd name="connsiteX13" fmla="*/ 1522937 w 4675683"/>
              <a:gd name="connsiteY13" fmla="*/ 20151 h 20151"/>
              <a:gd name="connsiteX14" fmla="*/ 808225 w 4675683"/>
              <a:gd name="connsiteY14" fmla="*/ 20151 h 20151"/>
              <a:gd name="connsiteX15" fmla="*/ 0 w 4675683"/>
              <a:gd name="connsiteY15" fmla="*/ 20151 h 20151"/>
              <a:gd name="connsiteX16" fmla="*/ 0 w 4675683"/>
              <a:gd name="connsiteY16" fmla="*/ 0 h 20151"/>
              <a:gd name="connsiteX0" fmla="*/ 0 w 4675683"/>
              <a:gd name="connsiteY0" fmla="*/ 0 h 20151"/>
              <a:gd name="connsiteX1" fmla="*/ 621198 w 4675683"/>
              <a:gd name="connsiteY1" fmla="*/ 0 h 20151"/>
              <a:gd name="connsiteX2" fmla="*/ 1148882 w 4675683"/>
              <a:gd name="connsiteY2" fmla="*/ 0 h 20151"/>
              <a:gd name="connsiteX3" fmla="*/ 1910350 w 4675683"/>
              <a:gd name="connsiteY3" fmla="*/ 0 h 20151"/>
              <a:gd name="connsiteX4" fmla="*/ 2531548 w 4675683"/>
              <a:gd name="connsiteY4" fmla="*/ 0 h 20151"/>
              <a:gd name="connsiteX5" fmla="*/ 3152746 w 4675683"/>
              <a:gd name="connsiteY5" fmla="*/ 0 h 20151"/>
              <a:gd name="connsiteX6" fmla="*/ 3914215 w 4675683"/>
              <a:gd name="connsiteY6" fmla="*/ 0 h 20151"/>
              <a:gd name="connsiteX7" fmla="*/ 4675683 w 4675683"/>
              <a:gd name="connsiteY7" fmla="*/ 0 h 20151"/>
              <a:gd name="connsiteX8" fmla="*/ 4675683 w 4675683"/>
              <a:gd name="connsiteY8" fmla="*/ 20151 h 20151"/>
              <a:gd name="connsiteX9" fmla="*/ 4101242 w 4675683"/>
              <a:gd name="connsiteY9" fmla="*/ 20151 h 20151"/>
              <a:gd name="connsiteX10" fmla="*/ 3433287 w 4675683"/>
              <a:gd name="connsiteY10" fmla="*/ 20151 h 20151"/>
              <a:gd name="connsiteX11" fmla="*/ 2765333 w 4675683"/>
              <a:gd name="connsiteY11" fmla="*/ 20151 h 20151"/>
              <a:gd name="connsiteX12" fmla="*/ 2144135 w 4675683"/>
              <a:gd name="connsiteY12" fmla="*/ 20151 h 20151"/>
              <a:gd name="connsiteX13" fmla="*/ 1382666 w 4675683"/>
              <a:gd name="connsiteY13" fmla="*/ 20151 h 20151"/>
              <a:gd name="connsiteX14" fmla="*/ 621198 w 4675683"/>
              <a:gd name="connsiteY14" fmla="*/ 20151 h 20151"/>
              <a:gd name="connsiteX15" fmla="*/ 0 w 4675683"/>
              <a:gd name="connsiteY15" fmla="*/ 20151 h 20151"/>
              <a:gd name="connsiteX16" fmla="*/ 0 w 4675683"/>
              <a:gd name="connsiteY16" fmla="*/ 0 h 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75683" h="20151" fill="none" extrusionOk="0">
                <a:moveTo>
                  <a:pt x="0" y="0"/>
                </a:moveTo>
                <a:cubicBezTo>
                  <a:pt x="149870" y="7471"/>
                  <a:pt x="362152" y="-21747"/>
                  <a:pt x="621198" y="0"/>
                </a:cubicBezTo>
                <a:cubicBezTo>
                  <a:pt x="909997" y="9520"/>
                  <a:pt x="973138" y="-18949"/>
                  <a:pt x="1148882" y="0"/>
                </a:cubicBezTo>
                <a:cubicBezTo>
                  <a:pt x="1322607" y="42921"/>
                  <a:pt x="1512520" y="19695"/>
                  <a:pt x="1723323" y="0"/>
                </a:cubicBezTo>
                <a:cubicBezTo>
                  <a:pt x="1920405" y="-47373"/>
                  <a:pt x="2218863" y="-11587"/>
                  <a:pt x="2438035" y="0"/>
                </a:cubicBezTo>
                <a:cubicBezTo>
                  <a:pt x="2667252" y="40503"/>
                  <a:pt x="2856402" y="34915"/>
                  <a:pt x="3059233" y="0"/>
                </a:cubicBezTo>
                <a:cubicBezTo>
                  <a:pt x="3239452" y="15508"/>
                  <a:pt x="3428940" y="-14319"/>
                  <a:pt x="3633674" y="0"/>
                </a:cubicBezTo>
                <a:cubicBezTo>
                  <a:pt x="3894698" y="11564"/>
                  <a:pt x="4333720" y="-30287"/>
                  <a:pt x="4675683" y="0"/>
                </a:cubicBezTo>
                <a:cubicBezTo>
                  <a:pt x="4675223" y="9977"/>
                  <a:pt x="4675664" y="13637"/>
                  <a:pt x="4675683" y="20151"/>
                </a:cubicBezTo>
                <a:cubicBezTo>
                  <a:pt x="4459082" y="61508"/>
                  <a:pt x="4282146" y="5671"/>
                  <a:pt x="4007728" y="20151"/>
                </a:cubicBezTo>
                <a:cubicBezTo>
                  <a:pt x="3744780" y="20416"/>
                  <a:pt x="3640400" y="17783"/>
                  <a:pt x="3433287" y="20151"/>
                </a:cubicBezTo>
                <a:cubicBezTo>
                  <a:pt x="3221991" y="15506"/>
                  <a:pt x="2888874" y="38112"/>
                  <a:pt x="2671819" y="20151"/>
                </a:cubicBezTo>
                <a:cubicBezTo>
                  <a:pt x="2450584" y="-2235"/>
                  <a:pt x="2336371" y="24864"/>
                  <a:pt x="2050621" y="20151"/>
                </a:cubicBezTo>
                <a:cubicBezTo>
                  <a:pt x="1781180" y="25972"/>
                  <a:pt x="1668047" y="10855"/>
                  <a:pt x="1522937" y="20151"/>
                </a:cubicBezTo>
                <a:cubicBezTo>
                  <a:pt x="1384898" y="35988"/>
                  <a:pt x="1142464" y="-13468"/>
                  <a:pt x="808225" y="20151"/>
                </a:cubicBezTo>
                <a:cubicBezTo>
                  <a:pt x="476413" y="18918"/>
                  <a:pt x="269135" y="15325"/>
                  <a:pt x="0" y="20151"/>
                </a:cubicBezTo>
                <a:cubicBezTo>
                  <a:pt x="-321" y="15162"/>
                  <a:pt x="838" y="5585"/>
                  <a:pt x="0" y="0"/>
                </a:cubicBezTo>
                <a:close/>
              </a:path>
              <a:path w="4675683" h="20151" stroke="0" extrusionOk="0">
                <a:moveTo>
                  <a:pt x="0" y="0"/>
                </a:moveTo>
                <a:cubicBezTo>
                  <a:pt x="212040" y="35965"/>
                  <a:pt x="473138" y="-44244"/>
                  <a:pt x="621198" y="0"/>
                </a:cubicBezTo>
                <a:cubicBezTo>
                  <a:pt x="740585" y="35148"/>
                  <a:pt x="973530" y="-18619"/>
                  <a:pt x="1148882" y="0"/>
                </a:cubicBezTo>
                <a:cubicBezTo>
                  <a:pt x="1363439" y="20"/>
                  <a:pt x="1684133" y="-12842"/>
                  <a:pt x="1910350" y="0"/>
                </a:cubicBezTo>
                <a:cubicBezTo>
                  <a:pt x="2097403" y="23158"/>
                  <a:pt x="2371448" y="-968"/>
                  <a:pt x="2531548" y="0"/>
                </a:cubicBezTo>
                <a:cubicBezTo>
                  <a:pt x="2689862" y="21911"/>
                  <a:pt x="2986626" y="7274"/>
                  <a:pt x="3152746" y="0"/>
                </a:cubicBezTo>
                <a:cubicBezTo>
                  <a:pt x="3360176" y="-7224"/>
                  <a:pt x="3596406" y="-21732"/>
                  <a:pt x="3914215" y="0"/>
                </a:cubicBezTo>
                <a:cubicBezTo>
                  <a:pt x="4254415" y="28797"/>
                  <a:pt x="4497741" y="-45341"/>
                  <a:pt x="4675683" y="0"/>
                </a:cubicBezTo>
                <a:cubicBezTo>
                  <a:pt x="4675832" y="6796"/>
                  <a:pt x="4675102" y="10381"/>
                  <a:pt x="4675683" y="20151"/>
                </a:cubicBezTo>
                <a:cubicBezTo>
                  <a:pt x="4517120" y="11896"/>
                  <a:pt x="4241991" y="-15110"/>
                  <a:pt x="4101242" y="20151"/>
                </a:cubicBezTo>
                <a:cubicBezTo>
                  <a:pt x="3995911" y="18666"/>
                  <a:pt x="3753559" y="40770"/>
                  <a:pt x="3433287" y="20151"/>
                </a:cubicBezTo>
                <a:cubicBezTo>
                  <a:pt x="3151119" y="-31344"/>
                  <a:pt x="2908075" y="1097"/>
                  <a:pt x="2765333" y="20151"/>
                </a:cubicBezTo>
                <a:cubicBezTo>
                  <a:pt x="2614670" y="79663"/>
                  <a:pt x="2380011" y="-16260"/>
                  <a:pt x="2144135" y="20151"/>
                </a:cubicBezTo>
                <a:cubicBezTo>
                  <a:pt x="1918291" y="59193"/>
                  <a:pt x="1539579" y="44716"/>
                  <a:pt x="1382666" y="20151"/>
                </a:cubicBezTo>
                <a:cubicBezTo>
                  <a:pt x="1194495" y="4588"/>
                  <a:pt x="782647" y="21928"/>
                  <a:pt x="621198" y="20151"/>
                </a:cubicBezTo>
                <a:cubicBezTo>
                  <a:pt x="440036" y="-8476"/>
                  <a:pt x="189495" y="72237"/>
                  <a:pt x="0" y="20151"/>
                </a:cubicBezTo>
                <a:cubicBezTo>
                  <a:pt x="-191" y="12647"/>
                  <a:pt x="1700" y="8297"/>
                  <a:pt x="0" y="0"/>
                </a:cubicBezTo>
                <a:close/>
              </a:path>
              <a:path w="4675683" h="20151" fill="none" stroke="0" extrusionOk="0">
                <a:moveTo>
                  <a:pt x="0" y="0"/>
                </a:moveTo>
                <a:cubicBezTo>
                  <a:pt x="137035" y="-36665"/>
                  <a:pt x="287164" y="14067"/>
                  <a:pt x="621198" y="0"/>
                </a:cubicBezTo>
                <a:cubicBezTo>
                  <a:pt x="920316" y="1888"/>
                  <a:pt x="974807" y="-19298"/>
                  <a:pt x="1148882" y="0"/>
                </a:cubicBezTo>
                <a:cubicBezTo>
                  <a:pt x="1294099" y="36060"/>
                  <a:pt x="1525571" y="49786"/>
                  <a:pt x="1723323" y="0"/>
                </a:cubicBezTo>
                <a:cubicBezTo>
                  <a:pt x="1890481" y="-21606"/>
                  <a:pt x="2255716" y="-4592"/>
                  <a:pt x="2438035" y="0"/>
                </a:cubicBezTo>
                <a:cubicBezTo>
                  <a:pt x="2676991" y="15497"/>
                  <a:pt x="2881968" y="-22479"/>
                  <a:pt x="3059233" y="0"/>
                </a:cubicBezTo>
                <a:cubicBezTo>
                  <a:pt x="3234404" y="-23385"/>
                  <a:pt x="3441818" y="19195"/>
                  <a:pt x="3633674" y="0"/>
                </a:cubicBezTo>
                <a:cubicBezTo>
                  <a:pt x="3810650" y="-85213"/>
                  <a:pt x="4288157" y="74123"/>
                  <a:pt x="4675683" y="0"/>
                </a:cubicBezTo>
                <a:cubicBezTo>
                  <a:pt x="4675499" y="10094"/>
                  <a:pt x="4676787" y="13758"/>
                  <a:pt x="4675683" y="20151"/>
                </a:cubicBezTo>
                <a:cubicBezTo>
                  <a:pt x="4448012" y="36317"/>
                  <a:pt x="4315274" y="36111"/>
                  <a:pt x="4007728" y="20151"/>
                </a:cubicBezTo>
                <a:cubicBezTo>
                  <a:pt x="3743335" y="47169"/>
                  <a:pt x="3640079" y="45317"/>
                  <a:pt x="3433287" y="20151"/>
                </a:cubicBezTo>
                <a:cubicBezTo>
                  <a:pt x="3234668" y="27241"/>
                  <a:pt x="2880881" y="63693"/>
                  <a:pt x="2671819" y="20151"/>
                </a:cubicBezTo>
                <a:cubicBezTo>
                  <a:pt x="2478686" y="-20481"/>
                  <a:pt x="2334024" y="797"/>
                  <a:pt x="2050621" y="20151"/>
                </a:cubicBezTo>
                <a:cubicBezTo>
                  <a:pt x="1747390" y="31917"/>
                  <a:pt x="1653911" y="-3864"/>
                  <a:pt x="1522937" y="20151"/>
                </a:cubicBezTo>
                <a:cubicBezTo>
                  <a:pt x="1362219" y="32611"/>
                  <a:pt x="1141854" y="-1492"/>
                  <a:pt x="808225" y="20151"/>
                </a:cubicBezTo>
                <a:cubicBezTo>
                  <a:pt x="466931" y="-32421"/>
                  <a:pt x="252805" y="6615"/>
                  <a:pt x="0" y="20151"/>
                </a:cubicBezTo>
                <a:cubicBezTo>
                  <a:pt x="-1133" y="14832"/>
                  <a:pt x="1488" y="582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675683"/>
                      <a:gd name="connsiteY0" fmla="*/ 0 h 20151"/>
                      <a:gd name="connsiteX1" fmla="*/ 621198 w 4675683"/>
                      <a:gd name="connsiteY1" fmla="*/ 0 h 20151"/>
                      <a:gd name="connsiteX2" fmla="*/ 1148882 w 4675683"/>
                      <a:gd name="connsiteY2" fmla="*/ 0 h 20151"/>
                      <a:gd name="connsiteX3" fmla="*/ 1723323 w 4675683"/>
                      <a:gd name="connsiteY3" fmla="*/ 0 h 20151"/>
                      <a:gd name="connsiteX4" fmla="*/ 2438035 w 4675683"/>
                      <a:gd name="connsiteY4" fmla="*/ 0 h 20151"/>
                      <a:gd name="connsiteX5" fmla="*/ 3059233 w 4675683"/>
                      <a:gd name="connsiteY5" fmla="*/ 0 h 20151"/>
                      <a:gd name="connsiteX6" fmla="*/ 3633674 w 4675683"/>
                      <a:gd name="connsiteY6" fmla="*/ 0 h 20151"/>
                      <a:gd name="connsiteX7" fmla="*/ 4675683 w 4675683"/>
                      <a:gd name="connsiteY7" fmla="*/ 0 h 20151"/>
                      <a:gd name="connsiteX8" fmla="*/ 4675683 w 4675683"/>
                      <a:gd name="connsiteY8" fmla="*/ 20151 h 20151"/>
                      <a:gd name="connsiteX9" fmla="*/ 4007728 w 4675683"/>
                      <a:gd name="connsiteY9" fmla="*/ 20151 h 20151"/>
                      <a:gd name="connsiteX10" fmla="*/ 3433287 w 4675683"/>
                      <a:gd name="connsiteY10" fmla="*/ 20151 h 20151"/>
                      <a:gd name="connsiteX11" fmla="*/ 2671819 w 4675683"/>
                      <a:gd name="connsiteY11" fmla="*/ 20151 h 20151"/>
                      <a:gd name="connsiteX12" fmla="*/ 2050621 w 4675683"/>
                      <a:gd name="connsiteY12" fmla="*/ 20151 h 20151"/>
                      <a:gd name="connsiteX13" fmla="*/ 1522937 w 4675683"/>
                      <a:gd name="connsiteY13" fmla="*/ 20151 h 20151"/>
                      <a:gd name="connsiteX14" fmla="*/ 808225 w 4675683"/>
                      <a:gd name="connsiteY14" fmla="*/ 20151 h 20151"/>
                      <a:gd name="connsiteX15" fmla="*/ 0 w 4675683"/>
                      <a:gd name="connsiteY15" fmla="*/ 20151 h 20151"/>
                      <a:gd name="connsiteX16" fmla="*/ 0 w 4675683"/>
                      <a:gd name="connsiteY16" fmla="*/ 0 h 20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675683" h="20151" fill="none" extrusionOk="0">
                        <a:moveTo>
                          <a:pt x="0" y="0"/>
                        </a:moveTo>
                        <a:cubicBezTo>
                          <a:pt x="151355" y="-27832"/>
                          <a:pt x="326946" y="-864"/>
                          <a:pt x="621198" y="0"/>
                        </a:cubicBezTo>
                        <a:cubicBezTo>
                          <a:pt x="915450" y="864"/>
                          <a:pt x="986894" y="-19682"/>
                          <a:pt x="1148882" y="0"/>
                        </a:cubicBezTo>
                        <a:cubicBezTo>
                          <a:pt x="1310870" y="19682"/>
                          <a:pt x="1532966" y="8913"/>
                          <a:pt x="1723323" y="0"/>
                        </a:cubicBezTo>
                        <a:cubicBezTo>
                          <a:pt x="1913680" y="-8913"/>
                          <a:pt x="2244061" y="-10161"/>
                          <a:pt x="2438035" y="0"/>
                        </a:cubicBezTo>
                        <a:cubicBezTo>
                          <a:pt x="2632009" y="10161"/>
                          <a:pt x="2861371" y="19910"/>
                          <a:pt x="3059233" y="0"/>
                        </a:cubicBezTo>
                        <a:cubicBezTo>
                          <a:pt x="3257095" y="-19910"/>
                          <a:pt x="3449060" y="12377"/>
                          <a:pt x="3633674" y="0"/>
                        </a:cubicBezTo>
                        <a:cubicBezTo>
                          <a:pt x="3818288" y="-12377"/>
                          <a:pt x="4335576" y="8224"/>
                          <a:pt x="4675683" y="0"/>
                        </a:cubicBezTo>
                        <a:cubicBezTo>
                          <a:pt x="4674684" y="9638"/>
                          <a:pt x="4675988" y="13566"/>
                          <a:pt x="4675683" y="20151"/>
                        </a:cubicBezTo>
                        <a:cubicBezTo>
                          <a:pt x="4466218" y="39262"/>
                          <a:pt x="4283581" y="10192"/>
                          <a:pt x="4007728" y="20151"/>
                        </a:cubicBezTo>
                        <a:cubicBezTo>
                          <a:pt x="3731875" y="30110"/>
                          <a:pt x="3637848" y="22214"/>
                          <a:pt x="3433287" y="20151"/>
                        </a:cubicBezTo>
                        <a:cubicBezTo>
                          <a:pt x="3228726" y="18088"/>
                          <a:pt x="2872856" y="53863"/>
                          <a:pt x="2671819" y="20151"/>
                        </a:cubicBezTo>
                        <a:cubicBezTo>
                          <a:pt x="2470782" y="-13561"/>
                          <a:pt x="2331635" y="12033"/>
                          <a:pt x="2050621" y="20151"/>
                        </a:cubicBezTo>
                        <a:cubicBezTo>
                          <a:pt x="1769607" y="28269"/>
                          <a:pt x="1669167" y="6663"/>
                          <a:pt x="1522937" y="20151"/>
                        </a:cubicBezTo>
                        <a:cubicBezTo>
                          <a:pt x="1376707" y="33639"/>
                          <a:pt x="1153283" y="21805"/>
                          <a:pt x="808225" y="20151"/>
                        </a:cubicBezTo>
                        <a:cubicBezTo>
                          <a:pt x="463167" y="18497"/>
                          <a:pt x="257873" y="3656"/>
                          <a:pt x="0" y="20151"/>
                        </a:cubicBezTo>
                        <a:cubicBezTo>
                          <a:pt x="-970" y="14540"/>
                          <a:pt x="697" y="5241"/>
                          <a:pt x="0" y="0"/>
                        </a:cubicBezTo>
                        <a:close/>
                      </a:path>
                      <a:path w="4675683" h="20151" stroke="0" extrusionOk="0">
                        <a:moveTo>
                          <a:pt x="0" y="0"/>
                        </a:moveTo>
                        <a:cubicBezTo>
                          <a:pt x="190007" y="14168"/>
                          <a:pt x="489258" y="-22687"/>
                          <a:pt x="621198" y="0"/>
                        </a:cubicBezTo>
                        <a:cubicBezTo>
                          <a:pt x="753138" y="22687"/>
                          <a:pt x="955525" y="-22660"/>
                          <a:pt x="1148882" y="0"/>
                        </a:cubicBezTo>
                        <a:cubicBezTo>
                          <a:pt x="1342239" y="22660"/>
                          <a:pt x="1687636" y="-6584"/>
                          <a:pt x="1910350" y="0"/>
                        </a:cubicBezTo>
                        <a:cubicBezTo>
                          <a:pt x="2133064" y="6584"/>
                          <a:pt x="2369789" y="-25853"/>
                          <a:pt x="2531548" y="0"/>
                        </a:cubicBezTo>
                        <a:cubicBezTo>
                          <a:pt x="2693307" y="25853"/>
                          <a:pt x="2964675" y="31025"/>
                          <a:pt x="3152746" y="0"/>
                        </a:cubicBezTo>
                        <a:cubicBezTo>
                          <a:pt x="3340817" y="-31025"/>
                          <a:pt x="3568010" y="-26600"/>
                          <a:pt x="3914215" y="0"/>
                        </a:cubicBezTo>
                        <a:cubicBezTo>
                          <a:pt x="4260420" y="26600"/>
                          <a:pt x="4498932" y="-4409"/>
                          <a:pt x="4675683" y="0"/>
                        </a:cubicBezTo>
                        <a:cubicBezTo>
                          <a:pt x="4675794" y="7178"/>
                          <a:pt x="4675075" y="10460"/>
                          <a:pt x="4675683" y="20151"/>
                        </a:cubicBezTo>
                        <a:cubicBezTo>
                          <a:pt x="4524489" y="11321"/>
                          <a:pt x="4230465" y="2835"/>
                          <a:pt x="4101242" y="20151"/>
                        </a:cubicBezTo>
                        <a:cubicBezTo>
                          <a:pt x="3972019" y="37467"/>
                          <a:pt x="3722816" y="43156"/>
                          <a:pt x="3433287" y="20151"/>
                        </a:cubicBezTo>
                        <a:cubicBezTo>
                          <a:pt x="3143759" y="-2854"/>
                          <a:pt x="2907162" y="4526"/>
                          <a:pt x="2765333" y="20151"/>
                        </a:cubicBezTo>
                        <a:cubicBezTo>
                          <a:pt x="2623504" y="35776"/>
                          <a:pt x="2400461" y="5653"/>
                          <a:pt x="2144135" y="20151"/>
                        </a:cubicBezTo>
                        <a:cubicBezTo>
                          <a:pt x="1887809" y="34649"/>
                          <a:pt x="1567152" y="37007"/>
                          <a:pt x="1382666" y="20151"/>
                        </a:cubicBezTo>
                        <a:cubicBezTo>
                          <a:pt x="1198180" y="3295"/>
                          <a:pt x="783326" y="55839"/>
                          <a:pt x="621198" y="20151"/>
                        </a:cubicBezTo>
                        <a:cubicBezTo>
                          <a:pt x="459070" y="-15537"/>
                          <a:pt x="192242" y="30673"/>
                          <a:pt x="0" y="20151"/>
                        </a:cubicBezTo>
                        <a:cubicBezTo>
                          <a:pt x="507" y="13258"/>
                          <a:pt x="475" y="818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69D00-48D0-E2E3-32E5-899E551C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7356" y="7003756"/>
            <a:ext cx="3022521" cy="4023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/>
              <a:pPr>
                <a:spcAft>
                  <a:spcPts val="600"/>
                </a:spcAft>
              </a:pPr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1316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marL="352652" indent="-352652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vi-VN"/>
              <a:t>H</a:t>
            </a:r>
            <a:r>
              <a:rPr lang="it-IT"/>
              <a:t>àm (1)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err="1"/>
              <a:t>Hàm</a:t>
            </a:r>
            <a:r>
              <a:rPr lang="en-US" sz="3200" dirty="0"/>
              <a:t> (</a:t>
            </a:r>
            <a:r>
              <a:rPr lang="en-US" sz="3200" dirty="0" err="1"/>
              <a:t>chương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con) là </a:t>
            </a:r>
            <a:r>
              <a:rPr lang="en-US" sz="3200" dirty="0" err="1"/>
              <a:t>một</a:t>
            </a:r>
            <a:r>
              <a:rPr lang="en-US" sz="3200" dirty="0"/>
              <a:t> </a:t>
            </a:r>
            <a:r>
              <a:rPr lang="en-US" sz="3200" dirty="0" err="1"/>
              <a:t>khối</a:t>
            </a:r>
            <a:r>
              <a:rPr lang="en-US" sz="3200" dirty="0"/>
              <a:t> </a:t>
            </a:r>
            <a:r>
              <a:rPr lang="en-US" sz="3200" dirty="0" err="1"/>
              <a:t>lệnh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rgbClr val="FF0000"/>
                </a:solidFill>
              </a:rPr>
              <a:t>thực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hiện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trọn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vẹn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một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công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việc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nhất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định</a:t>
            </a:r>
            <a:r>
              <a:rPr lang="en-US" sz="3200" dirty="0"/>
              <a:t>,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đặt</a:t>
            </a:r>
            <a:r>
              <a:rPr lang="en-US" sz="3200" dirty="0"/>
              <a:t> </a:t>
            </a:r>
            <a:r>
              <a:rPr lang="en-US" sz="3200" dirty="0" err="1"/>
              <a:t>tên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gọi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thi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lần</a:t>
            </a:r>
            <a:r>
              <a:rPr lang="en-US" sz="3200" dirty="0"/>
              <a:t> </a:t>
            </a:r>
            <a:r>
              <a:rPr lang="en-US" sz="3200" dirty="0" err="1"/>
              <a:t>tại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nào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hàm</a:t>
            </a:r>
            <a:r>
              <a:rPr lang="en-US" sz="3200" dirty="0"/>
              <a:t>? </a:t>
            </a:r>
            <a:endParaRPr lang="en-US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3C9A8C-38CB-7D44-B5AD-29E239B0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14</a:t>
            </a:fld>
            <a:endParaRPr lang="en-VN"/>
          </a:p>
        </p:txBody>
      </p:sp>
      <p:sp>
        <p:nvSpPr>
          <p:cNvPr id="8197" name="Slide Number Placeholder 4"/>
          <p:cNvSpPr txBox="1">
            <a:spLocks noGrp="1"/>
          </p:cNvSpPr>
          <p:nvPr/>
        </p:nvSpPr>
        <p:spPr bwMode="auto">
          <a:xfrm>
            <a:off x="10636647" y="6318074"/>
            <a:ext cx="671689" cy="57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fld id="{1AE88A75-3548-4053-91A8-B494490F0F67}" type="slidenum">
              <a:rPr lang="en-US" sz="1543" b="1">
                <a:solidFill>
                  <a:srgbClr val="FFFFFF"/>
                </a:solidFill>
              </a:rPr>
              <a:pPr algn="ctr" eaLnBrk="1" hangingPunct="1"/>
              <a:t>14</a:t>
            </a:fld>
            <a:endParaRPr lang="en-US" sz="1543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40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0066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547" y="402313"/>
            <a:ext cx="11586330" cy="1460574"/>
          </a:xfrm>
        </p:spPr>
        <p:txBody>
          <a:bodyPr>
            <a:normAutofit/>
          </a:bodyPr>
          <a:lstStyle/>
          <a:p>
            <a:r>
              <a:rPr lang="en-US" sz="5900"/>
              <a:t>Hàm (2)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159" y="1848216"/>
            <a:ext cx="11959106" cy="20151"/>
          </a:xfrm>
          <a:custGeom>
            <a:avLst/>
            <a:gdLst>
              <a:gd name="connsiteX0" fmla="*/ 0 w 11959106"/>
              <a:gd name="connsiteY0" fmla="*/ 0 h 20151"/>
              <a:gd name="connsiteX1" fmla="*/ 305622 w 11959106"/>
              <a:gd name="connsiteY1" fmla="*/ 0 h 20151"/>
              <a:gd name="connsiteX2" fmla="*/ 1209198 w 11959106"/>
              <a:gd name="connsiteY2" fmla="*/ 0 h 20151"/>
              <a:gd name="connsiteX3" fmla="*/ 1873593 w 11959106"/>
              <a:gd name="connsiteY3" fmla="*/ 0 h 20151"/>
              <a:gd name="connsiteX4" fmla="*/ 2179215 w 11959106"/>
              <a:gd name="connsiteY4" fmla="*/ 0 h 20151"/>
              <a:gd name="connsiteX5" fmla="*/ 2843610 w 11959106"/>
              <a:gd name="connsiteY5" fmla="*/ 0 h 20151"/>
              <a:gd name="connsiteX6" fmla="*/ 3747187 w 11959106"/>
              <a:gd name="connsiteY6" fmla="*/ 0 h 20151"/>
              <a:gd name="connsiteX7" fmla="*/ 4291990 w 11959106"/>
              <a:gd name="connsiteY7" fmla="*/ 0 h 20151"/>
              <a:gd name="connsiteX8" fmla="*/ 4836794 w 11959106"/>
              <a:gd name="connsiteY8" fmla="*/ 0 h 20151"/>
              <a:gd name="connsiteX9" fmla="*/ 5501189 w 11959106"/>
              <a:gd name="connsiteY9" fmla="*/ 0 h 20151"/>
              <a:gd name="connsiteX10" fmla="*/ 6285175 w 11959106"/>
              <a:gd name="connsiteY10" fmla="*/ 0 h 20151"/>
              <a:gd name="connsiteX11" fmla="*/ 7069160 w 11959106"/>
              <a:gd name="connsiteY11" fmla="*/ 0 h 20151"/>
              <a:gd name="connsiteX12" fmla="*/ 7853146 w 11959106"/>
              <a:gd name="connsiteY12" fmla="*/ 0 h 20151"/>
              <a:gd name="connsiteX13" fmla="*/ 8756723 w 11959106"/>
              <a:gd name="connsiteY13" fmla="*/ 0 h 20151"/>
              <a:gd name="connsiteX14" fmla="*/ 9421118 w 11959106"/>
              <a:gd name="connsiteY14" fmla="*/ 0 h 20151"/>
              <a:gd name="connsiteX15" fmla="*/ 10205104 w 11959106"/>
              <a:gd name="connsiteY15" fmla="*/ 0 h 20151"/>
              <a:gd name="connsiteX16" fmla="*/ 10869499 w 11959106"/>
              <a:gd name="connsiteY16" fmla="*/ 0 h 20151"/>
              <a:gd name="connsiteX17" fmla="*/ 11959106 w 11959106"/>
              <a:gd name="connsiteY17" fmla="*/ 0 h 20151"/>
              <a:gd name="connsiteX18" fmla="*/ 11959106 w 11959106"/>
              <a:gd name="connsiteY18" fmla="*/ 20151 h 20151"/>
              <a:gd name="connsiteX19" fmla="*/ 11055529 w 11959106"/>
              <a:gd name="connsiteY19" fmla="*/ 20151 h 20151"/>
              <a:gd name="connsiteX20" fmla="*/ 10510725 w 11959106"/>
              <a:gd name="connsiteY20" fmla="*/ 20151 h 20151"/>
              <a:gd name="connsiteX21" fmla="*/ 9965922 w 11959106"/>
              <a:gd name="connsiteY21" fmla="*/ 20151 h 20151"/>
              <a:gd name="connsiteX22" fmla="*/ 9421118 w 11959106"/>
              <a:gd name="connsiteY22" fmla="*/ 20151 h 20151"/>
              <a:gd name="connsiteX23" fmla="*/ 8637132 w 11959106"/>
              <a:gd name="connsiteY23" fmla="*/ 20151 h 20151"/>
              <a:gd name="connsiteX24" fmla="*/ 7972737 w 11959106"/>
              <a:gd name="connsiteY24" fmla="*/ 20151 h 20151"/>
              <a:gd name="connsiteX25" fmla="*/ 7667116 w 11959106"/>
              <a:gd name="connsiteY25" fmla="*/ 20151 h 20151"/>
              <a:gd name="connsiteX26" fmla="*/ 7122312 w 11959106"/>
              <a:gd name="connsiteY26" fmla="*/ 20151 h 20151"/>
              <a:gd name="connsiteX27" fmla="*/ 6338326 w 11959106"/>
              <a:gd name="connsiteY27" fmla="*/ 20151 h 20151"/>
              <a:gd name="connsiteX28" fmla="*/ 5913114 w 11959106"/>
              <a:gd name="connsiteY28" fmla="*/ 20151 h 20151"/>
              <a:gd name="connsiteX29" fmla="*/ 5009537 w 11959106"/>
              <a:gd name="connsiteY29" fmla="*/ 20151 h 20151"/>
              <a:gd name="connsiteX30" fmla="*/ 4105960 w 11959106"/>
              <a:gd name="connsiteY30" fmla="*/ 20151 h 20151"/>
              <a:gd name="connsiteX31" fmla="*/ 3441565 w 11959106"/>
              <a:gd name="connsiteY31" fmla="*/ 20151 h 20151"/>
              <a:gd name="connsiteX32" fmla="*/ 2537988 w 11959106"/>
              <a:gd name="connsiteY32" fmla="*/ 20151 h 20151"/>
              <a:gd name="connsiteX33" fmla="*/ 1873593 w 11959106"/>
              <a:gd name="connsiteY33" fmla="*/ 20151 h 20151"/>
              <a:gd name="connsiteX34" fmla="*/ 1089607 w 11959106"/>
              <a:gd name="connsiteY34" fmla="*/ 20151 h 20151"/>
              <a:gd name="connsiteX35" fmla="*/ 783986 w 11959106"/>
              <a:gd name="connsiteY35" fmla="*/ 20151 h 20151"/>
              <a:gd name="connsiteX36" fmla="*/ 0 w 11959106"/>
              <a:gd name="connsiteY36" fmla="*/ 20151 h 20151"/>
              <a:gd name="connsiteX37" fmla="*/ 0 w 11959106"/>
              <a:gd name="connsiteY37" fmla="*/ 0 h 20151"/>
              <a:gd name="connsiteX0" fmla="*/ 0 w 11959106"/>
              <a:gd name="connsiteY0" fmla="*/ 0 h 20151"/>
              <a:gd name="connsiteX1" fmla="*/ 544804 w 11959106"/>
              <a:gd name="connsiteY1" fmla="*/ 0 h 20151"/>
              <a:gd name="connsiteX2" fmla="*/ 850425 w 11959106"/>
              <a:gd name="connsiteY2" fmla="*/ 0 h 20151"/>
              <a:gd name="connsiteX3" fmla="*/ 1754002 w 11959106"/>
              <a:gd name="connsiteY3" fmla="*/ 0 h 20151"/>
              <a:gd name="connsiteX4" fmla="*/ 2298806 w 11959106"/>
              <a:gd name="connsiteY4" fmla="*/ 0 h 20151"/>
              <a:gd name="connsiteX5" fmla="*/ 2843610 w 11959106"/>
              <a:gd name="connsiteY5" fmla="*/ 0 h 20151"/>
              <a:gd name="connsiteX6" fmla="*/ 3747187 w 11959106"/>
              <a:gd name="connsiteY6" fmla="*/ 0 h 20151"/>
              <a:gd name="connsiteX7" fmla="*/ 4172399 w 11959106"/>
              <a:gd name="connsiteY7" fmla="*/ 0 h 20151"/>
              <a:gd name="connsiteX8" fmla="*/ 5075976 w 11959106"/>
              <a:gd name="connsiteY8" fmla="*/ 0 h 20151"/>
              <a:gd name="connsiteX9" fmla="*/ 5979553 w 11959106"/>
              <a:gd name="connsiteY9" fmla="*/ 0 h 20151"/>
              <a:gd name="connsiteX10" fmla="*/ 6643948 w 11959106"/>
              <a:gd name="connsiteY10" fmla="*/ 0 h 20151"/>
              <a:gd name="connsiteX11" fmla="*/ 7547525 w 11959106"/>
              <a:gd name="connsiteY11" fmla="*/ 0 h 20151"/>
              <a:gd name="connsiteX12" fmla="*/ 8092328 w 11959106"/>
              <a:gd name="connsiteY12" fmla="*/ 0 h 20151"/>
              <a:gd name="connsiteX13" fmla="*/ 8637132 w 11959106"/>
              <a:gd name="connsiteY13" fmla="*/ 0 h 20151"/>
              <a:gd name="connsiteX14" fmla="*/ 9421118 w 11959106"/>
              <a:gd name="connsiteY14" fmla="*/ 0 h 20151"/>
              <a:gd name="connsiteX15" fmla="*/ 9965922 w 11959106"/>
              <a:gd name="connsiteY15" fmla="*/ 0 h 20151"/>
              <a:gd name="connsiteX16" fmla="*/ 10869499 w 11959106"/>
              <a:gd name="connsiteY16" fmla="*/ 0 h 20151"/>
              <a:gd name="connsiteX17" fmla="*/ 11959106 w 11959106"/>
              <a:gd name="connsiteY17" fmla="*/ 0 h 20151"/>
              <a:gd name="connsiteX18" fmla="*/ 11959106 w 11959106"/>
              <a:gd name="connsiteY18" fmla="*/ 20151 h 20151"/>
              <a:gd name="connsiteX19" fmla="*/ 11175120 w 11959106"/>
              <a:gd name="connsiteY19" fmla="*/ 20151 h 20151"/>
              <a:gd name="connsiteX20" fmla="*/ 10749908 w 11959106"/>
              <a:gd name="connsiteY20" fmla="*/ 20151 h 20151"/>
              <a:gd name="connsiteX21" fmla="*/ 9846331 w 11959106"/>
              <a:gd name="connsiteY21" fmla="*/ 20151 h 20151"/>
              <a:gd name="connsiteX22" fmla="*/ 9181936 w 11959106"/>
              <a:gd name="connsiteY22" fmla="*/ 20151 h 20151"/>
              <a:gd name="connsiteX23" fmla="*/ 8756723 w 11959106"/>
              <a:gd name="connsiteY23" fmla="*/ 20151 h 20151"/>
              <a:gd name="connsiteX24" fmla="*/ 8092328 w 11959106"/>
              <a:gd name="connsiteY24" fmla="*/ 20151 h 20151"/>
              <a:gd name="connsiteX25" fmla="*/ 7786707 w 11959106"/>
              <a:gd name="connsiteY25" fmla="*/ 20151 h 20151"/>
              <a:gd name="connsiteX26" fmla="*/ 7481085 w 11959106"/>
              <a:gd name="connsiteY26" fmla="*/ 20151 h 20151"/>
              <a:gd name="connsiteX27" fmla="*/ 6816690 w 11959106"/>
              <a:gd name="connsiteY27" fmla="*/ 20151 h 20151"/>
              <a:gd name="connsiteX28" fmla="*/ 6391478 w 11959106"/>
              <a:gd name="connsiteY28" fmla="*/ 20151 h 20151"/>
              <a:gd name="connsiteX29" fmla="*/ 5607492 w 11959106"/>
              <a:gd name="connsiteY29" fmla="*/ 20151 h 20151"/>
              <a:gd name="connsiteX30" fmla="*/ 5182279 w 11959106"/>
              <a:gd name="connsiteY30" fmla="*/ 20151 h 20151"/>
              <a:gd name="connsiteX31" fmla="*/ 4398293 w 11959106"/>
              <a:gd name="connsiteY31" fmla="*/ 20151 h 20151"/>
              <a:gd name="connsiteX32" fmla="*/ 4092672 w 11959106"/>
              <a:gd name="connsiteY32" fmla="*/ 20151 h 20151"/>
              <a:gd name="connsiteX33" fmla="*/ 3308686 w 11959106"/>
              <a:gd name="connsiteY33" fmla="*/ 20151 h 20151"/>
              <a:gd name="connsiteX34" fmla="*/ 2883473 w 11959106"/>
              <a:gd name="connsiteY34" fmla="*/ 20151 h 20151"/>
              <a:gd name="connsiteX35" fmla="*/ 2577852 w 11959106"/>
              <a:gd name="connsiteY35" fmla="*/ 20151 h 20151"/>
              <a:gd name="connsiteX36" fmla="*/ 2152639 w 11959106"/>
              <a:gd name="connsiteY36" fmla="*/ 20151 h 20151"/>
              <a:gd name="connsiteX37" fmla="*/ 1368653 w 11959106"/>
              <a:gd name="connsiteY37" fmla="*/ 20151 h 20151"/>
              <a:gd name="connsiteX38" fmla="*/ 943441 w 11959106"/>
              <a:gd name="connsiteY38" fmla="*/ 20151 h 20151"/>
              <a:gd name="connsiteX39" fmla="*/ 637819 w 11959106"/>
              <a:gd name="connsiteY39" fmla="*/ 20151 h 20151"/>
              <a:gd name="connsiteX40" fmla="*/ 0 w 11959106"/>
              <a:gd name="connsiteY40" fmla="*/ 20151 h 20151"/>
              <a:gd name="connsiteX41" fmla="*/ 0 w 11959106"/>
              <a:gd name="connsiteY41" fmla="*/ 0 h 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959106" h="20151" fill="none" extrusionOk="0">
                <a:moveTo>
                  <a:pt x="0" y="0"/>
                </a:moveTo>
                <a:cubicBezTo>
                  <a:pt x="94767" y="-6010"/>
                  <a:pt x="192914" y="5498"/>
                  <a:pt x="305622" y="0"/>
                </a:cubicBezTo>
                <a:cubicBezTo>
                  <a:pt x="400422" y="6497"/>
                  <a:pt x="879098" y="-42391"/>
                  <a:pt x="1209198" y="0"/>
                </a:cubicBezTo>
                <a:cubicBezTo>
                  <a:pt x="1539136" y="-31576"/>
                  <a:pt x="1643368" y="-37346"/>
                  <a:pt x="1873593" y="0"/>
                </a:cubicBezTo>
                <a:cubicBezTo>
                  <a:pt x="2102300" y="24949"/>
                  <a:pt x="2072674" y="1937"/>
                  <a:pt x="2179215" y="0"/>
                </a:cubicBezTo>
                <a:cubicBezTo>
                  <a:pt x="2320895" y="-30527"/>
                  <a:pt x="2621074" y="-28447"/>
                  <a:pt x="2843610" y="0"/>
                </a:cubicBezTo>
                <a:cubicBezTo>
                  <a:pt x="3077873" y="11307"/>
                  <a:pt x="3302754" y="-41791"/>
                  <a:pt x="3747187" y="0"/>
                </a:cubicBezTo>
                <a:cubicBezTo>
                  <a:pt x="4191618" y="43668"/>
                  <a:pt x="4013933" y="8445"/>
                  <a:pt x="4291990" y="0"/>
                </a:cubicBezTo>
                <a:cubicBezTo>
                  <a:pt x="4582166" y="-1314"/>
                  <a:pt x="4669369" y="2938"/>
                  <a:pt x="4836794" y="0"/>
                </a:cubicBezTo>
                <a:cubicBezTo>
                  <a:pt x="4965096" y="10317"/>
                  <a:pt x="5263818" y="-3074"/>
                  <a:pt x="5501189" y="0"/>
                </a:cubicBezTo>
                <a:cubicBezTo>
                  <a:pt x="5730421" y="-10898"/>
                  <a:pt x="5951958" y="53259"/>
                  <a:pt x="6285175" y="0"/>
                </a:cubicBezTo>
                <a:cubicBezTo>
                  <a:pt x="6605422" y="-26084"/>
                  <a:pt x="6847828" y="-30834"/>
                  <a:pt x="7069160" y="0"/>
                </a:cubicBezTo>
                <a:cubicBezTo>
                  <a:pt x="7323291" y="33783"/>
                  <a:pt x="7458875" y="-20703"/>
                  <a:pt x="7853146" y="0"/>
                </a:cubicBezTo>
                <a:cubicBezTo>
                  <a:pt x="8198795" y="16389"/>
                  <a:pt x="8396199" y="-43844"/>
                  <a:pt x="8756723" y="0"/>
                </a:cubicBezTo>
                <a:cubicBezTo>
                  <a:pt x="9115497" y="37863"/>
                  <a:pt x="9266067" y="28507"/>
                  <a:pt x="9421118" y="0"/>
                </a:cubicBezTo>
                <a:cubicBezTo>
                  <a:pt x="9554839" y="-20304"/>
                  <a:pt x="10047641" y="-20086"/>
                  <a:pt x="10205104" y="0"/>
                </a:cubicBezTo>
                <a:cubicBezTo>
                  <a:pt x="10346313" y="29497"/>
                  <a:pt x="10694356" y="11150"/>
                  <a:pt x="10869499" y="0"/>
                </a:cubicBezTo>
                <a:cubicBezTo>
                  <a:pt x="11066042" y="-70016"/>
                  <a:pt x="11622942" y="-16373"/>
                  <a:pt x="11959106" y="0"/>
                </a:cubicBezTo>
                <a:cubicBezTo>
                  <a:pt x="11959768" y="4926"/>
                  <a:pt x="11960401" y="13939"/>
                  <a:pt x="11959106" y="20151"/>
                </a:cubicBezTo>
                <a:cubicBezTo>
                  <a:pt x="11687480" y="62654"/>
                  <a:pt x="11484592" y="46309"/>
                  <a:pt x="11055529" y="20151"/>
                </a:cubicBezTo>
                <a:cubicBezTo>
                  <a:pt x="10652126" y="-19633"/>
                  <a:pt x="10781432" y="816"/>
                  <a:pt x="10510725" y="20151"/>
                </a:cubicBezTo>
                <a:cubicBezTo>
                  <a:pt x="10236665" y="29666"/>
                  <a:pt x="10182369" y="16207"/>
                  <a:pt x="9965922" y="20151"/>
                </a:cubicBezTo>
                <a:cubicBezTo>
                  <a:pt x="9747578" y="42574"/>
                  <a:pt x="9664171" y="17955"/>
                  <a:pt x="9421118" y="20151"/>
                </a:cubicBezTo>
                <a:cubicBezTo>
                  <a:pt x="9211969" y="-19185"/>
                  <a:pt x="8895743" y="19340"/>
                  <a:pt x="8637132" y="20151"/>
                </a:cubicBezTo>
                <a:cubicBezTo>
                  <a:pt x="8412137" y="12326"/>
                  <a:pt x="8209838" y="29404"/>
                  <a:pt x="7972737" y="20151"/>
                </a:cubicBezTo>
                <a:cubicBezTo>
                  <a:pt x="7780699" y="-2259"/>
                  <a:pt x="7758386" y="20286"/>
                  <a:pt x="7667116" y="20151"/>
                </a:cubicBezTo>
                <a:cubicBezTo>
                  <a:pt x="7556986" y="17696"/>
                  <a:pt x="7375861" y="31517"/>
                  <a:pt x="7122312" y="20151"/>
                </a:cubicBezTo>
                <a:cubicBezTo>
                  <a:pt x="6892773" y="-15960"/>
                  <a:pt x="6532959" y="-23211"/>
                  <a:pt x="6338326" y="20151"/>
                </a:cubicBezTo>
                <a:cubicBezTo>
                  <a:pt x="6162042" y="63758"/>
                  <a:pt x="6123829" y="23927"/>
                  <a:pt x="5913114" y="20151"/>
                </a:cubicBezTo>
                <a:cubicBezTo>
                  <a:pt x="5738361" y="-8396"/>
                  <a:pt x="5304962" y="19228"/>
                  <a:pt x="5009537" y="20151"/>
                </a:cubicBezTo>
                <a:cubicBezTo>
                  <a:pt x="4754409" y="28210"/>
                  <a:pt x="4397137" y="-41423"/>
                  <a:pt x="4105960" y="20151"/>
                </a:cubicBezTo>
                <a:cubicBezTo>
                  <a:pt x="3863513" y="75353"/>
                  <a:pt x="3675399" y="-23136"/>
                  <a:pt x="3441565" y="20151"/>
                </a:cubicBezTo>
                <a:cubicBezTo>
                  <a:pt x="3184095" y="-18404"/>
                  <a:pt x="2853959" y="123150"/>
                  <a:pt x="2537988" y="20151"/>
                </a:cubicBezTo>
                <a:cubicBezTo>
                  <a:pt x="2219894" y="-22358"/>
                  <a:pt x="2128187" y="42778"/>
                  <a:pt x="1873593" y="20151"/>
                </a:cubicBezTo>
                <a:cubicBezTo>
                  <a:pt x="1610181" y="-16625"/>
                  <a:pt x="1322644" y="22950"/>
                  <a:pt x="1089607" y="20151"/>
                </a:cubicBezTo>
                <a:cubicBezTo>
                  <a:pt x="828876" y="54543"/>
                  <a:pt x="875395" y="19234"/>
                  <a:pt x="783986" y="20151"/>
                </a:cubicBezTo>
                <a:cubicBezTo>
                  <a:pt x="745795" y="40878"/>
                  <a:pt x="248929" y="-5198"/>
                  <a:pt x="0" y="20151"/>
                </a:cubicBezTo>
                <a:cubicBezTo>
                  <a:pt x="-87" y="10658"/>
                  <a:pt x="1104" y="8834"/>
                  <a:pt x="0" y="0"/>
                </a:cubicBezTo>
                <a:close/>
              </a:path>
              <a:path w="11959106" h="20151" stroke="0" extrusionOk="0">
                <a:moveTo>
                  <a:pt x="0" y="0"/>
                </a:moveTo>
                <a:cubicBezTo>
                  <a:pt x="114058" y="13878"/>
                  <a:pt x="358764" y="-53026"/>
                  <a:pt x="544804" y="0"/>
                </a:cubicBezTo>
                <a:cubicBezTo>
                  <a:pt x="711785" y="28448"/>
                  <a:pt x="766793" y="-920"/>
                  <a:pt x="850425" y="0"/>
                </a:cubicBezTo>
                <a:cubicBezTo>
                  <a:pt x="948783" y="-15101"/>
                  <a:pt x="1541172" y="-18541"/>
                  <a:pt x="1754002" y="0"/>
                </a:cubicBezTo>
                <a:cubicBezTo>
                  <a:pt x="1978942" y="5225"/>
                  <a:pt x="2020536" y="-7954"/>
                  <a:pt x="2298806" y="0"/>
                </a:cubicBezTo>
                <a:cubicBezTo>
                  <a:pt x="2562200" y="19644"/>
                  <a:pt x="2607788" y="-7579"/>
                  <a:pt x="2843610" y="0"/>
                </a:cubicBezTo>
                <a:cubicBezTo>
                  <a:pt x="3141241" y="-15916"/>
                  <a:pt x="3491338" y="-12712"/>
                  <a:pt x="3747187" y="0"/>
                </a:cubicBezTo>
                <a:cubicBezTo>
                  <a:pt x="3985295" y="-7045"/>
                  <a:pt x="4005698" y="17732"/>
                  <a:pt x="4172399" y="0"/>
                </a:cubicBezTo>
                <a:cubicBezTo>
                  <a:pt x="4327994" y="-11621"/>
                  <a:pt x="4649720" y="14744"/>
                  <a:pt x="5075976" y="0"/>
                </a:cubicBezTo>
                <a:cubicBezTo>
                  <a:pt x="5494876" y="-4252"/>
                  <a:pt x="5549475" y="29097"/>
                  <a:pt x="5979553" y="0"/>
                </a:cubicBezTo>
                <a:cubicBezTo>
                  <a:pt x="6406026" y="-24594"/>
                  <a:pt x="6333386" y="-6544"/>
                  <a:pt x="6643948" y="0"/>
                </a:cubicBezTo>
                <a:cubicBezTo>
                  <a:pt x="6954566" y="-6648"/>
                  <a:pt x="7263802" y="-52233"/>
                  <a:pt x="7547525" y="0"/>
                </a:cubicBezTo>
                <a:cubicBezTo>
                  <a:pt x="7791191" y="42448"/>
                  <a:pt x="7917161" y="4806"/>
                  <a:pt x="8092328" y="0"/>
                </a:cubicBezTo>
                <a:cubicBezTo>
                  <a:pt x="8277900" y="-4893"/>
                  <a:pt x="8518337" y="30789"/>
                  <a:pt x="8637132" y="0"/>
                </a:cubicBezTo>
                <a:cubicBezTo>
                  <a:pt x="8766086" y="11298"/>
                  <a:pt x="9061109" y="5680"/>
                  <a:pt x="9421118" y="0"/>
                </a:cubicBezTo>
                <a:cubicBezTo>
                  <a:pt x="9786067" y="-14700"/>
                  <a:pt x="9833907" y="-4130"/>
                  <a:pt x="9965922" y="0"/>
                </a:cubicBezTo>
                <a:cubicBezTo>
                  <a:pt x="10168802" y="52436"/>
                  <a:pt x="10512642" y="-67884"/>
                  <a:pt x="10869499" y="0"/>
                </a:cubicBezTo>
                <a:cubicBezTo>
                  <a:pt x="11277281" y="61365"/>
                  <a:pt x="11709142" y="-38832"/>
                  <a:pt x="11959106" y="0"/>
                </a:cubicBezTo>
                <a:cubicBezTo>
                  <a:pt x="11959330" y="6357"/>
                  <a:pt x="11959821" y="15442"/>
                  <a:pt x="11959106" y="20151"/>
                </a:cubicBezTo>
                <a:cubicBezTo>
                  <a:pt x="11673633" y="5932"/>
                  <a:pt x="11433028" y="-39428"/>
                  <a:pt x="11175120" y="20151"/>
                </a:cubicBezTo>
                <a:cubicBezTo>
                  <a:pt x="10942919" y="30087"/>
                  <a:pt x="10878128" y="25407"/>
                  <a:pt x="10749908" y="20151"/>
                </a:cubicBezTo>
                <a:cubicBezTo>
                  <a:pt x="10664220" y="23287"/>
                  <a:pt x="10098208" y="-2509"/>
                  <a:pt x="9846331" y="20151"/>
                </a:cubicBezTo>
                <a:cubicBezTo>
                  <a:pt x="9613294" y="-14657"/>
                  <a:pt x="9311686" y="-39554"/>
                  <a:pt x="9181936" y="20151"/>
                </a:cubicBezTo>
                <a:cubicBezTo>
                  <a:pt x="9049793" y="49331"/>
                  <a:pt x="8968437" y="18149"/>
                  <a:pt x="8756723" y="20151"/>
                </a:cubicBezTo>
                <a:cubicBezTo>
                  <a:pt x="8512983" y="26614"/>
                  <a:pt x="8221016" y="34419"/>
                  <a:pt x="8092328" y="20151"/>
                </a:cubicBezTo>
                <a:cubicBezTo>
                  <a:pt x="7924784" y="-9984"/>
                  <a:pt x="7924917" y="18203"/>
                  <a:pt x="7786707" y="20151"/>
                </a:cubicBezTo>
                <a:cubicBezTo>
                  <a:pt x="7639516" y="36020"/>
                  <a:pt x="7587262" y="36128"/>
                  <a:pt x="7481085" y="20151"/>
                </a:cubicBezTo>
                <a:cubicBezTo>
                  <a:pt x="7344073" y="6009"/>
                  <a:pt x="7068668" y="-5450"/>
                  <a:pt x="6816690" y="20151"/>
                </a:cubicBezTo>
                <a:cubicBezTo>
                  <a:pt x="6563411" y="14675"/>
                  <a:pt x="6547607" y="1280"/>
                  <a:pt x="6391478" y="20151"/>
                </a:cubicBezTo>
                <a:cubicBezTo>
                  <a:pt x="6246944" y="80656"/>
                  <a:pt x="5871679" y="5001"/>
                  <a:pt x="5607492" y="20151"/>
                </a:cubicBezTo>
                <a:cubicBezTo>
                  <a:pt x="5388195" y="17073"/>
                  <a:pt x="5380177" y="8449"/>
                  <a:pt x="5182279" y="20151"/>
                </a:cubicBezTo>
                <a:cubicBezTo>
                  <a:pt x="4982139" y="47122"/>
                  <a:pt x="4703546" y="13617"/>
                  <a:pt x="4398293" y="20151"/>
                </a:cubicBezTo>
                <a:cubicBezTo>
                  <a:pt x="4111953" y="35692"/>
                  <a:pt x="4206797" y="18591"/>
                  <a:pt x="4092672" y="20151"/>
                </a:cubicBezTo>
                <a:cubicBezTo>
                  <a:pt x="3985916" y="-882"/>
                  <a:pt x="3616803" y="-76297"/>
                  <a:pt x="3308686" y="20151"/>
                </a:cubicBezTo>
                <a:cubicBezTo>
                  <a:pt x="3006942" y="48302"/>
                  <a:pt x="2987990" y="4591"/>
                  <a:pt x="2883473" y="20151"/>
                </a:cubicBezTo>
                <a:cubicBezTo>
                  <a:pt x="2787416" y="40558"/>
                  <a:pt x="2682203" y="20613"/>
                  <a:pt x="2577852" y="20151"/>
                </a:cubicBezTo>
                <a:cubicBezTo>
                  <a:pt x="2463439" y="14318"/>
                  <a:pt x="2269127" y="13067"/>
                  <a:pt x="2152639" y="20151"/>
                </a:cubicBezTo>
                <a:cubicBezTo>
                  <a:pt x="1994960" y="-30835"/>
                  <a:pt x="1769710" y="31620"/>
                  <a:pt x="1368653" y="20151"/>
                </a:cubicBezTo>
                <a:cubicBezTo>
                  <a:pt x="1041718" y="-12318"/>
                  <a:pt x="1089220" y="17778"/>
                  <a:pt x="943441" y="20151"/>
                </a:cubicBezTo>
                <a:cubicBezTo>
                  <a:pt x="803022" y="9755"/>
                  <a:pt x="705539" y="17852"/>
                  <a:pt x="637819" y="20151"/>
                </a:cubicBezTo>
                <a:cubicBezTo>
                  <a:pt x="393563" y="48991"/>
                  <a:pt x="156623" y="-3879"/>
                  <a:pt x="0" y="20151"/>
                </a:cubicBezTo>
                <a:cubicBezTo>
                  <a:pt x="152" y="12433"/>
                  <a:pt x="-241" y="4330"/>
                  <a:pt x="0" y="0"/>
                </a:cubicBezTo>
                <a:close/>
              </a:path>
              <a:path w="11959106" h="20151" fill="none" stroke="0" extrusionOk="0">
                <a:moveTo>
                  <a:pt x="0" y="0"/>
                </a:moveTo>
                <a:cubicBezTo>
                  <a:pt x="86175" y="-14149"/>
                  <a:pt x="170024" y="8550"/>
                  <a:pt x="305622" y="0"/>
                </a:cubicBezTo>
                <a:cubicBezTo>
                  <a:pt x="507684" y="12917"/>
                  <a:pt x="813112" y="18181"/>
                  <a:pt x="1209198" y="0"/>
                </a:cubicBezTo>
                <a:cubicBezTo>
                  <a:pt x="1534044" y="-12558"/>
                  <a:pt x="1636471" y="-10404"/>
                  <a:pt x="1873593" y="0"/>
                </a:cubicBezTo>
                <a:cubicBezTo>
                  <a:pt x="2101571" y="20882"/>
                  <a:pt x="2077967" y="6947"/>
                  <a:pt x="2179215" y="0"/>
                </a:cubicBezTo>
                <a:cubicBezTo>
                  <a:pt x="2342459" y="2747"/>
                  <a:pt x="2623061" y="-47287"/>
                  <a:pt x="2843610" y="0"/>
                </a:cubicBezTo>
                <a:cubicBezTo>
                  <a:pt x="3040930" y="22867"/>
                  <a:pt x="3277921" y="-14075"/>
                  <a:pt x="3747187" y="0"/>
                </a:cubicBezTo>
                <a:cubicBezTo>
                  <a:pt x="4191792" y="22952"/>
                  <a:pt x="4015847" y="30058"/>
                  <a:pt x="4291990" y="0"/>
                </a:cubicBezTo>
                <a:cubicBezTo>
                  <a:pt x="4565006" y="-16314"/>
                  <a:pt x="4695099" y="5698"/>
                  <a:pt x="4836794" y="0"/>
                </a:cubicBezTo>
                <a:cubicBezTo>
                  <a:pt x="4987951" y="-2662"/>
                  <a:pt x="5288529" y="33725"/>
                  <a:pt x="5501189" y="0"/>
                </a:cubicBezTo>
                <a:cubicBezTo>
                  <a:pt x="5757146" y="14377"/>
                  <a:pt x="5957719" y="51558"/>
                  <a:pt x="6285175" y="0"/>
                </a:cubicBezTo>
                <a:cubicBezTo>
                  <a:pt x="6634365" y="11486"/>
                  <a:pt x="6820091" y="-21125"/>
                  <a:pt x="7069160" y="0"/>
                </a:cubicBezTo>
                <a:cubicBezTo>
                  <a:pt x="7335423" y="28713"/>
                  <a:pt x="7497726" y="-64206"/>
                  <a:pt x="7853146" y="0"/>
                </a:cubicBezTo>
                <a:cubicBezTo>
                  <a:pt x="8169017" y="42515"/>
                  <a:pt x="8365159" y="-55110"/>
                  <a:pt x="8756723" y="0"/>
                </a:cubicBezTo>
                <a:cubicBezTo>
                  <a:pt x="9087943" y="32083"/>
                  <a:pt x="9258891" y="7693"/>
                  <a:pt x="9421118" y="0"/>
                </a:cubicBezTo>
                <a:cubicBezTo>
                  <a:pt x="9577609" y="-63025"/>
                  <a:pt x="10019305" y="-19379"/>
                  <a:pt x="10205104" y="0"/>
                </a:cubicBezTo>
                <a:cubicBezTo>
                  <a:pt x="10356236" y="52977"/>
                  <a:pt x="10700671" y="32033"/>
                  <a:pt x="10869499" y="0"/>
                </a:cubicBezTo>
                <a:cubicBezTo>
                  <a:pt x="11040858" y="46866"/>
                  <a:pt x="11618728" y="-3618"/>
                  <a:pt x="11959106" y="0"/>
                </a:cubicBezTo>
                <a:cubicBezTo>
                  <a:pt x="11959013" y="5610"/>
                  <a:pt x="11959195" y="14583"/>
                  <a:pt x="11959106" y="20151"/>
                </a:cubicBezTo>
                <a:cubicBezTo>
                  <a:pt x="11706639" y="86129"/>
                  <a:pt x="11445720" y="73039"/>
                  <a:pt x="11055529" y="20151"/>
                </a:cubicBezTo>
                <a:cubicBezTo>
                  <a:pt x="10644287" y="-35041"/>
                  <a:pt x="10767979" y="10108"/>
                  <a:pt x="10510725" y="20151"/>
                </a:cubicBezTo>
                <a:cubicBezTo>
                  <a:pt x="10242974" y="32633"/>
                  <a:pt x="10176582" y="17614"/>
                  <a:pt x="9965922" y="20151"/>
                </a:cubicBezTo>
                <a:cubicBezTo>
                  <a:pt x="9741451" y="52433"/>
                  <a:pt x="9631116" y="6717"/>
                  <a:pt x="9421118" y="20151"/>
                </a:cubicBezTo>
                <a:cubicBezTo>
                  <a:pt x="9220399" y="22693"/>
                  <a:pt x="8873269" y="-1322"/>
                  <a:pt x="8637132" y="20151"/>
                </a:cubicBezTo>
                <a:cubicBezTo>
                  <a:pt x="8410495" y="36966"/>
                  <a:pt x="8144865" y="48386"/>
                  <a:pt x="7972737" y="20151"/>
                </a:cubicBezTo>
                <a:cubicBezTo>
                  <a:pt x="7776140" y="-90"/>
                  <a:pt x="7757537" y="13911"/>
                  <a:pt x="7667116" y="20151"/>
                </a:cubicBezTo>
                <a:cubicBezTo>
                  <a:pt x="7587318" y="16597"/>
                  <a:pt x="7362141" y="14331"/>
                  <a:pt x="7122312" y="20151"/>
                </a:cubicBezTo>
                <a:cubicBezTo>
                  <a:pt x="6884875" y="3932"/>
                  <a:pt x="6534982" y="-28653"/>
                  <a:pt x="6338326" y="20151"/>
                </a:cubicBezTo>
                <a:cubicBezTo>
                  <a:pt x="6153995" y="55530"/>
                  <a:pt x="6115517" y="34345"/>
                  <a:pt x="5913114" y="20151"/>
                </a:cubicBezTo>
                <a:cubicBezTo>
                  <a:pt x="5766107" y="5863"/>
                  <a:pt x="5285199" y="87617"/>
                  <a:pt x="5009537" y="20151"/>
                </a:cubicBezTo>
                <a:cubicBezTo>
                  <a:pt x="4755647" y="22552"/>
                  <a:pt x="4359327" y="-85011"/>
                  <a:pt x="4105960" y="20151"/>
                </a:cubicBezTo>
                <a:cubicBezTo>
                  <a:pt x="3872859" y="66233"/>
                  <a:pt x="3684157" y="11335"/>
                  <a:pt x="3441565" y="20151"/>
                </a:cubicBezTo>
                <a:cubicBezTo>
                  <a:pt x="3228396" y="58117"/>
                  <a:pt x="2874078" y="129837"/>
                  <a:pt x="2537988" y="20151"/>
                </a:cubicBezTo>
                <a:cubicBezTo>
                  <a:pt x="2241654" y="-8719"/>
                  <a:pt x="2113369" y="29347"/>
                  <a:pt x="1873593" y="20151"/>
                </a:cubicBezTo>
                <a:cubicBezTo>
                  <a:pt x="1582950" y="26349"/>
                  <a:pt x="1376778" y="-7338"/>
                  <a:pt x="1089607" y="20151"/>
                </a:cubicBezTo>
                <a:cubicBezTo>
                  <a:pt x="830508" y="48495"/>
                  <a:pt x="866039" y="13444"/>
                  <a:pt x="783986" y="20151"/>
                </a:cubicBezTo>
                <a:cubicBezTo>
                  <a:pt x="688602" y="24730"/>
                  <a:pt x="236894" y="7323"/>
                  <a:pt x="0" y="20151"/>
                </a:cubicBezTo>
                <a:cubicBezTo>
                  <a:pt x="-191" y="10459"/>
                  <a:pt x="887" y="887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959106"/>
                      <a:gd name="connsiteY0" fmla="*/ 0 h 20151"/>
                      <a:gd name="connsiteX1" fmla="*/ 305622 w 11959106"/>
                      <a:gd name="connsiteY1" fmla="*/ 0 h 20151"/>
                      <a:gd name="connsiteX2" fmla="*/ 1209198 w 11959106"/>
                      <a:gd name="connsiteY2" fmla="*/ 0 h 20151"/>
                      <a:gd name="connsiteX3" fmla="*/ 1873593 w 11959106"/>
                      <a:gd name="connsiteY3" fmla="*/ 0 h 20151"/>
                      <a:gd name="connsiteX4" fmla="*/ 2179215 w 11959106"/>
                      <a:gd name="connsiteY4" fmla="*/ 0 h 20151"/>
                      <a:gd name="connsiteX5" fmla="*/ 2843610 w 11959106"/>
                      <a:gd name="connsiteY5" fmla="*/ 0 h 20151"/>
                      <a:gd name="connsiteX6" fmla="*/ 3747187 w 11959106"/>
                      <a:gd name="connsiteY6" fmla="*/ 0 h 20151"/>
                      <a:gd name="connsiteX7" fmla="*/ 4291990 w 11959106"/>
                      <a:gd name="connsiteY7" fmla="*/ 0 h 20151"/>
                      <a:gd name="connsiteX8" fmla="*/ 4836794 w 11959106"/>
                      <a:gd name="connsiteY8" fmla="*/ 0 h 20151"/>
                      <a:gd name="connsiteX9" fmla="*/ 5501189 w 11959106"/>
                      <a:gd name="connsiteY9" fmla="*/ 0 h 20151"/>
                      <a:gd name="connsiteX10" fmla="*/ 6285175 w 11959106"/>
                      <a:gd name="connsiteY10" fmla="*/ 0 h 20151"/>
                      <a:gd name="connsiteX11" fmla="*/ 7069160 w 11959106"/>
                      <a:gd name="connsiteY11" fmla="*/ 0 h 20151"/>
                      <a:gd name="connsiteX12" fmla="*/ 7853146 w 11959106"/>
                      <a:gd name="connsiteY12" fmla="*/ 0 h 20151"/>
                      <a:gd name="connsiteX13" fmla="*/ 8756723 w 11959106"/>
                      <a:gd name="connsiteY13" fmla="*/ 0 h 20151"/>
                      <a:gd name="connsiteX14" fmla="*/ 9421118 w 11959106"/>
                      <a:gd name="connsiteY14" fmla="*/ 0 h 20151"/>
                      <a:gd name="connsiteX15" fmla="*/ 10205104 w 11959106"/>
                      <a:gd name="connsiteY15" fmla="*/ 0 h 20151"/>
                      <a:gd name="connsiteX16" fmla="*/ 10869499 w 11959106"/>
                      <a:gd name="connsiteY16" fmla="*/ 0 h 20151"/>
                      <a:gd name="connsiteX17" fmla="*/ 11959106 w 11959106"/>
                      <a:gd name="connsiteY17" fmla="*/ 0 h 20151"/>
                      <a:gd name="connsiteX18" fmla="*/ 11959106 w 11959106"/>
                      <a:gd name="connsiteY18" fmla="*/ 20151 h 20151"/>
                      <a:gd name="connsiteX19" fmla="*/ 11055529 w 11959106"/>
                      <a:gd name="connsiteY19" fmla="*/ 20151 h 20151"/>
                      <a:gd name="connsiteX20" fmla="*/ 10510725 w 11959106"/>
                      <a:gd name="connsiteY20" fmla="*/ 20151 h 20151"/>
                      <a:gd name="connsiteX21" fmla="*/ 9965922 w 11959106"/>
                      <a:gd name="connsiteY21" fmla="*/ 20151 h 20151"/>
                      <a:gd name="connsiteX22" fmla="*/ 9421118 w 11959106"/>
                      <a:gd name="connsiteY22" fmla="*/ 20151 h 20151"/>
                      <a:gd name="connsiteX23" fmla="*/ 8637132 w 11959106"/>
                      <a:gd name="connsiteY23" fmla="*/ 20151 h 20151"/>
                      <a:gd name="connsiteX24" fmla="*/ 7972737 w 11959106"/>
                      <a:gd name="connsiteY24" fmla="*/ 20151 h 20151"/>
                      <a:gd name="connsiteX25" fmla="*/ 7667116 w 11959106"/>
                      <a:gd name="connsiteY25" fmla="*/ 20151 h 20151"/>
                      <a:gd name="connsiteX26" fmla="*/ 7122312 w 11959106"/>
                      <a:gd name="connsiteY26" fmla="*/ 20151 h 20151"/>
                      <a:gd name="connsiteX27" fmla="*/ 6338326 w 11959106"/>
                      <a:gd name="connsiteY27" fmla="*/ 20151 h 20151"/>
                      <a:gd name="connsiteX28" fmla="*/ 5913114 w 11959106"/>
                      <a:gd name="connsiteY28" fmla="*/ 20151 h 20151"/>
                      <a:gd name="connsiteX29" fmla="*/ 5009537 w 11959106"/>
                      <a:gd name="connsiteY29" fmla="*/ 20151 h 20151"/>
                      <a:gd name="connsiteX30" fmla="*/ 4105960 w 11959106"/>
                      <a:gd name="connsiteY30" fmla="*/ 20151 h 20151"/>
                      <a:gd name="connsiteX31" fmla="*/ 3441565 w 11959106"/>
                      <a:gd name="connsiteY31" fmla="*/ 20151 h 20151"/>
                      <a:gd name="connsiteX32" fmla="*/ 2537988 w 11959106"/>
                      <a:gd name="connsiteY32" fmla="*/ 20151 h 20151"/>
                      <a:gd name="connsiteX33" fmla="*/ 1873593 w 11959106"/>
                      <a:gd name="connsiteY33" fmla="*/ 20151 h 20151"/>
                      <a:gd name="connsiteX34" fmla="*/ 1089607 w 11959106"/>
                      <a:gd name="connsiteY34" fmla="*/ 20151 h 20151"/>
                      <a:gd name="connsiteX35" fmla="*/ 783986 w 11959106"/>
                      <a:gd name="connsiteY35" fmla="*/ 20151 h 20151"/>
                      <a:gd name="connsiteX36" fmla="*/ 0 w 11959106"/>
                      <a:gd name="connsiteY36" fmla="*/ 20151 h 20151"/>
                      <a:gd name="connsiteX37" fmla="*/ 0 w 11959106"/>
                      <a:gd name="connsiteY37" fmla="*/ 0 h 20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1959106" h="20151" fill="none" extrusionOk="0">
                        <a:moveTo>
                          <a:pt x="0" y="0"/>
                        </a:moveTo>
                        <a:cubicBezTo>
                          <a:pt x="90133" y="-11708"/>
                          <a:pt x="182784" y="3761"/>
                          <a:pt x="305622" y="0"/>
                        </a:cubicBezTo>
                        <a:cubicBezTo>
                          <a:pt x="428460" y="-3761"/>
                          <a:pt x="880798" y="16029"/>
                          <a:pt x="1209198" y="0"/>
                        </a:cubicBezTo>
                        <a:cubicBezTo>
                          <a:pt x="1537598" y="-16029"/>
                          <a:pt x="1639020" y="-24491"/>
                          <a:pt x="1873593" y="0"/>
                        </a:cubicBezTo>
                        <a:cubicBezTo>
                          <a:pt x="2108167" y="24491"/>
                          <a:pt x="2071455" y="3835"/>
                          <a:pt x="2179215" y="0"/>
                        </a:cubicBezTo>
                        <a:cubicBezTo>
                          <a:pt x="2286975" y="-3835"/>
                          <a:pt x="2613626" y="-27869"/>
                          <a:pt x="2843610" y="0"/>
                        </a:cubicBezTo>
                        <a:cubicBezTo>
                          <a:pt x="3073594" y="27869"/>
                          <a:pt x="3301213" y="-36004"/>
                          <a:pt x="3747187" y="0"/>
                        </a:cubicBezTo>
                        <a:cubicBezTo>
                          <a:pt x="4193161" y="36004"/>
                          <a:pt x="4023795" y="19013"/>
                          <a:pt x="4291990" y="0"/>
                        </a:cubicBezTo>
                        <a:cubicBezTo>
                          <a:pt x="4560185" y="-19013"/>
                          <a:pt x="4675958" y="1096"/>
                          <a:pt x="4836794" y="0"/>
                        </a:cubicBezTo>
                        <a:cubicBezTo>
                          <a:pt x="4997630" y="-1096"/>
                          <a:pt x="5264156" y="13792"/>
                          <a:pt x="5501189" y="0"/>
                        </a:cubicBezTo>
                        <a:cubicBezTo>
                          <a:pt x="5738223" y="-13792"/>
                          <a:pt x="5954366" y="16827"/>
                          <a:pt x="6285175" y="0"/>
                        </a:cubicBezTo>
                        <a:cubicBezTo>
                          <a:pt x="6615984" y="-16827"/>
                          <a:pt x="6809312" y="-34329"/>
                          <a:pt x="7069160" y="0"/>
                        </a:cubicBezTo>
                        <a:cubicBezTo>
                          <a:pt x="7329009" y="34329"/>
                          <a:pt x="7491517" y="-35001"/>
                          <a:pt x="7853146" y="0"/>
                        </a:cubicBezTo>
                        <a:cubicBezTo>
                          <a:pt x="8214775" y="35001"/>
                          <a:pt x="8395439" y="-34217"/>
                          <a:pt x="8756723" y="0"/>
                        </a:cubicBezTo>
                        <a:cubicBezTo>
                          <a:pt x="9118007" y="34217"/>
                          <a:pt x="9267431" y="25101"/>
                          <a:pt x="9421118" y="0"/>
                        </a:cubicBezTo>
                        <a:cubicBezTo>
                          <a:pt x="9574805" y="-25101"/>
                          <a:pt x="10042880" y="-33144"/>
                          <a:pt x="10205104" y="0"/>
                        </a:cubicBezTo>
                        <a:cubicBezTo>
                          <a:pt x="10367328" y="33144"/>
                          <a:pt x="10694999" y="27818"/>
                          <a:pt x="10869499" y="0"/>
                        </a:cubicBezTo>
                        <a:cubicBezTo>
                          <a:pt x="11044000" y="-27818"/>
                          <a:pt x="11599997" y="7492"/>
                          <a:pt x="11959106" y="0"/>
                        </a:cubicBezTo>
                        <a:cubicBezTo>
                          <a:pt x="11959196" y="5320"/>
                          <a:pt x="11959669" y="14558"/>
                          <a:pt x="11959106" y="20151"/>
                        </a:cubicBezTo>
                        <a:cubicBezTo>
                          <a:pt x="11683535" y="40383"/>
                          <a:pt x="11469353" y="60576"/>
                          <a:pt x="11055529" y="20151"/>
                        </a:cubicBezTo>
                        <a:cubicBezTo>
                          <a:pt x="10641705" y="-20274"/>
                          <a:pt x="10782247" y="10915"/>
                          <a:pt x="10510725" y="20151"/>
                        </a:cubicBezTo>
                        <a:cubicBezTo>
                          <a:pt x="10239203" y="29387"/>
                          <a:pt x="10178578" y="11587"/>
                          <a:pt x="9965922" y="20151"/>
                        </a:cubicBezTo>
                        <a:cubicBezTo>
                          <a:pt x="9753266" y="28715"/>
                          <a:pt x="9644731" y="24782"/>
                          <a:pt x="9421118" y="20151"/>
                        </a:cubicBezTo>
                        <a:cubicBezTo>
                          <a:pt x="9197505" y="15520"/>
                          <a:pt x="8873798" y="9654"/>
                          <a:pt x="8637132" y="20151"/>
                        </a:cubicBezTo>
                        <a:cubicBezTo>
                          <a:pt x="8400466" y="30648"/>
                          <a:pt x="8168429" y="43215"/>
                          <a:pt x="7972737" y="20151"/>
                        </a:cubicBezTo>
                        <a:cubicBezTo>
                          <a:pt x="7777046" y="-2913"/>
                          <a:pt x="7758002" y="15377"/>
                          <a:pt x="7667116" y="20151"/>
                        </a:cubicBezTo>
                        <a:cubicBezTo>
                          <a:pt x="7576230" y="24925"/>
                          <a:pt x="7351310" y="33135"/>
                          <a:pt x="7122312" y="20151"/>
                        </a:cubicBezTo>
                        <a:cubicBezTo>
                          <a:pt x="6893314" y="7167"/>
                          <a:pt x="6519568" y="-13496"/>
                          <a:pt x="6338326" y="20151"/>
                        </a:cubicBezTo>
                        <a:cubicBezTo>
                          <a:pt x="6157084" y="53798"/>
                          <a:pt x="6111769" y="24190"/>
                          <a:pt x="5913114" y="20151"/>
                        </a:cubicBezTo>
                        <a:cubicBezTo>
                          <a:pt x="5714459" y="16112"/>
                          <a:pt x="5300991" y="28524"/>
                          <a:pt x="5009537" y="20151"/>
                        </a:cubicBezTo>
                        <a:cubicBezTo>
                          <a:pt x="4718083" y="11778"/>
                          <a:pt x="4377826" y="-24699"/>
                          <a:pt x="4105960" y="20151"/>
                        </a:cubicBezTo>
                        <a:cubicBezTo>
                          <a:pt x="3834094" y="65001"/>
                          <a:pt x="3671758" y="-1513"/>
                          <a:pt x="3441565" y="20151"/>
                        </a:cubicBezTo>
                        <a:cubicBezTo>
                          <a:pt x="3211372" y="41815"/>
                          <a:pt x="2845564" y="60142"/>
                          <a:pt x="2537988" y="20151"/>
                        </a:cubicBezTo>
                        <a:cubicBezTo>
                          <a:pt x="2230412" y="-19840"/>
                          <a:pt x="2128434" y="49493"/>
                          <a:pt x="1873593" y="20151"/>
                        </a:cubicBezTo>
                        <a:cubicBezTo>
                          <a:pt x="1618752" y="-9191"/>
                          <a:pt x="1352920" y="-12693"/>
                          <a:pt x="1089607" y="20151"/>
                        </a:cubicBezTo>
                        <a:cubicBezTo>
                          <a:pt x="826294" y="52995"/>
                          <a:pt x="869737" y="20049"/>
                          <a:pt x="783986" y="20151"/>
                        </a:cubicBezTo>
                        <a:cubicBezTo>
                          <a:pt x="698235" y="20253"/>
                          <a:pt x="235480" y="-13882"/>
                          <a:pt x="0" y="20151"/>
                        </a:cubicBezTo>
                        <a:cubicBezTo>
                          <a:pt x="-68" y="10600"/>
                          <a:pt x="728" y="9049"/>
                          <a:pt x="0" y="0"/>
                        </a:cubicBezTo>
                        <a:close/>
                      </a:path>
                      <a:path w="11959106" h="20151" stroke="0" extrusionOk="0">
                        <a:moveTo>
                          <a:pt x="0" y="0"/>
                        </a:moveTo>
                        <a:cubicBezTo>
                          <a:pt x="139851" y="25969"/>
                          <a:pt x="377192" y="-23794"/>
                          <a:pt x="544804" y="0"/>
                        </a:cubicBezTo>
                        <a:cubicBezTo>
                          <a:pt x="712416" y="23794"/>
                          <a:pt x="757515" y="-8635"/>
                          <a:pt x="850425" y="0"/>
                        </a:cubicBezTo>
                        <a:cubicBezTo>
                          <a:pt x="943335" y="8635"/>
                          <a:pt x="1533245" y="-4262"/>
                          <a:pt x="1754002" y="0"/>
                        </a:cubicBezTo>
                        <a:cubicBezTo>
                          <a:pt x="1974759" y="4262"/>
                          <a:pt x="2033120" y="-15586"/>
                          <a:pt x="2298806" y="0"/>
                        </a:cubicBezTo>
                        <a:cubicBezTo>
                          <a:pt x="2564492" y="15586"/>
                          <a:pt x="2598420" y="-9305"/>
                          <a:pt x="2843610" y="0"/>
                        </a:cubicBezTo>
                        <a:cubicBezTo>
                          <a:pt x="3088800" y="9305"/>
                          <a:pt x="3507503" y="10890"/>
                          <a:pt x="3747187" y="0"/>
                        </a:cubicBezTo>
                        <a:cubicBezTo>
                          <a:pt x="3986871" y="-10890"/>
                          <a:pt x="4002367" y="13518"/>
                          <a:pt x="4172399" y="0"/>
                        </a:cubicBezTo>
                        <a:cubicBezTo>
                          <a:pt x="4342431" y="-13518"/>
                          <a:pt x="4648967" y="5680"/>
                          <a:pt x="5075976" y="0"/>
                        </a:cubicBezTo>
                        <a:cubicBezTo>
                          <a:pt x="5502985" y="-5680"/>
                          <a:pt x="5550702" y="24029"/>
                          <a:pt x="5979553" y="0"/>
                        </a:cubicBezTo>
                        <a:cubicBezTo>
                          <a:pt x="6408404" y="-24029"/>
                          <a:pt x="6338019" y="-9163"/>
                          <a:pt x="6643948" y="0"/>
                        </a:cubicBezTo>
                        <a:cubicBezTo>
                          <a:pt x="6949878" y="9163"/>
                          <a:pt x="7307516" y="-26508"/>
                          <a:pt x="7547525" y="0"/>
                        </a:cubicBezTo>
                        <a:cubicBezTo>
                          <a:pt x="7787534" y="26508"/>
                          <a:pt x="7915608" y="530"/>
                          <a:pt x="8092328" y="0"/>
                        </a:cubicBezTo>
                        <a:cubicBezTo>
                          <a:pt x="8269048" y="-530"/>
                          <a:pt x="8520557" y="6234"/>
                          <a:pt x="8637132" y="0"/>
                        </a:cubicBezTo>
                        <a:cubicBezTo>
                          <a:pt x="8753707" y="-6234"/>
                          <a:pt x="9049470" y="17112"/>
                          <a:pt x="9421118" y="0"/>
                        </a:cubicBezTo>
                        <a:cubicBezTo>
                          <a:pt x="9792766" y="-17112"/>
                          <a:pt x="9830383" y="-4861"/>
                          <a:pt x="9965922" y="0"/>
                        </a:cubicBezTo>
                        <a:cubicBezTo>
                          <a:pt x="10101461" y="4861"/>
                          <a:pt x="10473049" y="-34909"/>
                          <a:pt x="10869499" y="0"/>
                        </a:cubicBezTo>
                        <a:cubicBezTo>
                          <a:pt x="11265949" y="34909"/>
                          <a:pt x="11668537" y="-45002"/>
                          <a:pt x="11959106" y="0"/>
                        </a:cubicBezTo>
                        <a:cubicBezTo>
                          <a:pt x="11958631" y="5920"/>
                          <a:pt x="11959109" y="15966"/>
                          <a:pt x="11959106" y="20151"/>
                        </a:cubicBezTo>
                        <a:cubicBezTo>
                          <a:pt x="11635088" y="7969"/>
                          <a:pt x="11413708" y="6663"/>
                          <a:pt x="11175120" y="20151"/>
                        </a:cubicBezTo>
                        <a:cubicBezTo>
                          <a:pt x="10936532" y="33639"/>
                          <a:pt x="10877176" y="11793"/>
                          <a:pt x="10749908" y="20151"/>
                        </a:cubicBezTo>
                        <a:cubicBezTo>
                          <a:pt x="10622640" y="28509"/>
                          <a:pt x="10074242" y="36637"/>
                          <a:pt x="9846331" y="20151"/>
                        </a:cubicBezTo>
                        <a:cubicBezTo>
                          <a:pt x="9618420" y="3665"/>
                          <a:pt x="9331591" y="-8856"/>
                          <a:pt x="9181936" y="20151"/>
                        </a:cubicBezTo>
                        <a:cubicBezTo>
                          <a:pt x="9032281" y="49158"/>
                          <a:pt x="8964274" y="22675"/>
                          <a:pt x="8756723" y="20151"/>
                        </a:cubicBezTo>
                        <a:cubicBezTo>
                          <a:pt x="8549172" y="17627"/>
                          <a:pt x="8259360" y="48513"/>
                          <a:pt x="8092328" y="20151"/>
                        </a:cubicBezTo>
                        <a:cubicBezTo>
                          <a:pt x="7925297" y="-8211"/>
                          <a:pt x="7923031" y="14871"/>
                          <a:pt x="7786707" y="20151"/>
                        </a:cubicBezTo>
                        <a:cubicBezTo>
                          <a:pt x="7650383" y="25431"/>
                          <a:pt x="7587789" y="29681"/>
                          <a:pt x="7481085" y="20151"/>
                        </a:cubicBezTo>
                        <a:cubicBezTo>
                          <a:pt x="7374381" y="10621"/>
                          <a:pt x="7067251" y="27870"/>
                          <a:pt x="6816690" y="20151"/>
                        </a:cubicBezTo>
                        <a:cubicBezTo>
                          <a:pt x="6566129" y="12432"/>
                          <a:pt x="6550638" y="-303"/>
                          <a:pt x="6391478" y="20151"/>
                        </a:cubicBezTo>
                        <a:cubicBezTo>
                          <a:pt x="6232318" y="40605"/>
                          <a:pt x="5828903" y="20951"/>
                          <a:pt x="5607492" y="20151"/>
                        </a:cubicBezTo>
                        <a:cubicBezTo>
                          <a:pt x="5386081" y="19351"/>
                          <a:pt x="5379256" y="8576"/>
                          <a:pt x="5182279" y="20151"/>
                        </a:cubicBezTo>
                        <a:cubicBezTo>
                          <a:pt x="4985302" y="31726"/>
                          <a:pt x="4663562" y="5335"/>
                          <a:pt x="4398293" y="20151"/>
                        </a:cubicBezTo>
                        <a:cubicBezTo>
                          <a:pt x="4133024" y="34967"/>
                          <a:pt x="4225247" y="30914"/>
                          <a:pt x="4092672" y="20151"/>
                        </a:cubicBezTo>
                        <a:cubicBezTo>
                          <a:pt x="3960097" y="9388"/>
                          <a:pt x="3618373" y="-5346"/>
                          <a:pt x="3308686" y="20151"/>
                        </a:cubicBezTo>
                        <a:cubicBezTo>
                          <a:pt x="2998999" y="45648"/>
                          <a:pt x="2978127" y="6131"/>
                          <a:pt x="2883473" y="20151"/>
                        </a:cubicBezTo>
                        <a:cubicBezTo>
                          <a:pt x="2788819" y="34171"/>
                          <a:pt x="2688649" y="17244"/>
                          <a:pt x="2577852" y="20151"/>
                        </a:cubicBezTo>
                        <a:cubicBezTo>
                          <a:pt x="2467055" y="23058"/>
                          <a:pt x="2254999" y="27428"/>
                          <a:pt x="2152639" y="20151"/>
                        </a:cubicBezTo>
                        <a:cubicBezTo>
                          <a:pt x="2050279" y="12874"/>
                          <a:pt x="1703687" y="42599"/>
                          <a:pt x="1368653" y="20151"/>
                        </a:cubicBezTo>
                        <a:cubicBezTo>
                          <a:pt x="1033619" y="-2297"/>
                          <a:pt x="1086162" y="27949"/>
                          <a:pt x="943441" y="20151"/>
                        </a:cubicBezTo>
                        <a:cubicBezTo>
                          <a:pt x="800720" y="12353"/>
                          <a:pt x="712645" y="20342"/>
                          <a:pt x="637819" y="20151"/>
                        </a:cubicBezTo>
                        <a:cubicBezTo>
                          <a:pt x="562993" y="19960"/>
                          <a:pt x="161928" y="22964"/>
                          <a:pt x="0" y="20151"/>
                        </a:cubicBezTo>
                        <a:cubicBezTo>
                          <a:pt x="173" y="13174"/>
                          <a:pt x="-153" y="421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547" y="2125895"/>
            <a:ext cx="11586330" cy="4685030"/>
          </a:xfrm>
        </p:spPr>
        <p:txBody>
          <a:bodyPr>
            <a:normAutofit/>
          </a:bodyPr>
          <a:lstStyle/>
          <a:p>
            <a:pPr algn="just">
              <a:buClr>
                <a:schemeClr val="tx2"/>
              </a:buClr>
              <a:buSzPct val="100000"/>
            </a:pPr>
            <a:r>
              <a:rPr lang="en-US" sz="3200"/>
              <a:t>Hàm có thể được gọi từ chương trình chính (hàm main) hoặc từ 1 hàm khác</a:t>
            </a:r>
          </a:p>
          <a:p>
            <a:pPr algn="just">
              <a:spcBef>
                <a:spcPts val="1322"/>
              </a:spcBef>
              <a:buClr>
                <a:schemeClr val="tx2"/>
              </a:buClr>
              <a:buSzPct val="100000"/>
            </a:pPr>
            <a:r>
              <a:rPr lang="en-US" sz="3200"/>
              <a:t>Hàm có giá trị trả về hoặc không</a:t>
            </a:r>
          </a:p>
          <a:p>
            <a:pPr algn="just">
              <a:spcBef>
                <a:spcPts val="1322"/>
              </a:spcBef>
              <a:buClr>
                <a:schemeClr val="tx2"/>
              </a:buClr>
              <a:buSzPct val="100000"/>
            </a:pPr>
            <a:r>
              <a:rPr lang="en-US" sz="3200"/>
              <a:t>Nếu hàm không có giá trị trả về gọi là thủ tục </a:t>
            </a:r>
            <a:r>
              <a:rPr lang="en-US" sz="3200" i="1"/>
              <a:t>(procedure)</a:t>
            </a:r>
            <a:endParaRPr lang="en-US" sz="3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8DD5C-5D2B-274A-9F33-BAE941FB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7356" y="7003756"/>
            <a:ext cx="3022521" cy="4023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VN"/>
              <a:pPr>
                <a:spcAft>
                  <a:spcPts val="600"/>
                </a:spcAft>
              </a:pPr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419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0066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547" y="402313"/>
            <a:ext cx="11586330" cy="1460574"/>
          </a:xfrm>
        </p:spPr>
        <p:txBody>
          <a:bodyPr>
            <a:normAutofit/>
          </a:bodyPr>
          <a:lstStyle/>
          <a:p>
            <a:r>
              <a:rPr lang="en-US" sz="5900"/>
              <a:t>Hàm (3)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159" y="1848216"/>
            <a:ext cx="11959106" cy="20151"/>
          </a:xfrm>
          <a:custGeom>
            <a:avLst/>
            <a:gdLst>
              <a:gd name="connsiteX0" fmla="*/ 0 w 11959106"/>
              <a:gd name="connsiteY0" fmla="*/ 0 h 20151"/>
              <a:gd name="connsiteX1" fmla="*/ 305622 w 11959106"/>
              <a:gd name="connsiteY1" fmla="*/ 0 h 20151"/>
              <a:gd name="connsiteX2" fmla="*/ 1209198 w 11959106"/>
              <a:gd name="connsiteY2" fmla="*/ 0 h 20151"/>
              <a:gd name="connsiteX3" fmla="*/ 1873593 w 11959106"/>
              <a:gd name="connsiteY3" fmla="*/ 0 h 20151"/>
              <a:gd name="connsiteX4" fmla="*/ 2179215 w 11959106"/>
              <a:gd name="connsiteY4" fmla="*/ 0 h 20151"/>
              <a:gd name="connsiteX5" fmla="*/ 2843610 w 11959106"/>
              <a:gd name="connsiteY5" fmla="*/ 0 h 20151"/>
              <a:gd name="connsiteX6" fmla="*/ 3747187 w 11959106"/>
              <a:gd name="connsiteY6" fmla="*/ 0 h 20151"/>
              <a:gd name="connsiteX7" fmla="*/ 4291990 w 11959106"/>
              <a:gd name="connsiteY7" fmla="*/ 0 h 20151"/>
              <a:gd name="connsiteX8" fmla="*/ 4836794 w 11959106"/>
              <a:gd name="connsiteY8" fmla="*/ 0 h 20151"/>
              <a:gd name="connsiteX9" fmla="*/ 5501189 w 11959106"/>
              <a:gd name="connsiteY9" fmla="*/ 0 h 20151"/>
              <a:gd name="connsiteX10" fmla="*/ 6285175 w 11959106"/>
              <a:gd name="connsiteY10" fmla="*/ 0 h 20151"/>
              <a:gd name="connsiteX11" fmla="*/ 7069160 w 11959106"/>
              <a:gd name="connsiteY11" fmla="*/ 0 h 20151"/>
              <a:gd name="connsiteX12" fmla="*/ 7853146 w 11959106"/>
              <a:gd name="connsiteY12" fmla="*/ 0 h 20151"/>
              <a:gd name="connsiteX13" fmla="*/ 8756723 w 11959106"/>
              <a:gd name="connsiteY13" fmla="*/ 0 h 20151"/>
              <a:gd name="connsiteX14" fmla="*/ 9421118 w 11959106"/>
              <a:gd name="connsiteY14" fmla="*/ 0 h 20151"/>
              <a:gd name="connsiteX15" fmla="*/ 10205104 w 11959106"/>
              <a:gd name="connsiteY15" fmla="*/ 0 h 20151"/>
              <a:gd name="connsiteX16" fmla="*/ 10869499 w 11959106"/>
              <a:gd name="connsiteY16" fmla="*/ 0 h 20151"/>
              <a:gd name="connsiteX17" fmla="*/ 11959106 w 11959106"/>
              <a:gd name="connsiteY17" fmla="*/ 0 h 20151"/>
              <a:gd name="connsiteX18" fmla="*/ 11959106 w 11959106"/>
              <a:gd name="connsiteY18" fmla="*/ 20151 h 20151"/>
              <a:gd name="connsiteX19" fmla="*/ 11055529 w 11959106"/>
              <a:gd name="connsiteY19" fmla="*/ 20151 h 20151"/>
              <a:gd name="connsiteX20" fmla="*/ 10510725 w 11959106"/>
              <a:gd name="connsiteY20" fmla="*/ 20151 h 20151"/>
              <a:gd name="connsiteX21" fmla="*/ 9965922 w 11959106"/>
              <a:gd name="connsiteY21" fmla="*/ 20151 h 20151"/>
              <a:gd name="connsiteX22" fmla="*/ 9421118 w 11959106"/>
              <a:gd name="connsiteY22" fmla="*/ 20151 h 20151"/>
              <a:gd name="connsiteX23" fmla="*/ 8637132 w 11959106"/>
              <a:gd name="connsiteY23" fmla="*/ 20151 h 20151"/>
              <a:gd name="connsiteX24" fmla="*/ 7972737 w 11959106"/>
              <a:gd name="connsiteY24" fmla="*/ 20151 h 20151"/>
              <a:gd name="connsiteX25" fmla="*/ 7667116 w 11959106"/>
              <a:gd name="connsiteY25" fmla="*/ 20151 h 20151"/>
              <a:gd name="connsiteX26" fmla="*/ 7122312 w 11959106"/>
              <a:gd name="connsiteY26" fmla="*/ 20151 h 20151"/>
              <a:gd name="connsiteX27" fmla="*/ 6338326 w 11959106"/>
              <a:gd name="connsiteY27" fmla="*/ 20151 h 20151"/>
              <a:gd name="connsiteX28" fmla="*/ 5913114 w 11959106"/>
              <a:gd name="connsiteY28" fmla="*/ 20151 h 20151"/>
              <a:gd name="connsiteX29" fmla="*/ 5009537 w 11959106"/>
              <a:gd name="connsiteY29" fmla="*/ 20151 h 20151"/>
              <a:gd name="connsiteX30" fmla="*/ 4105960 w 11959106"/>
              <a:gd name="connsiteY30" fmla="*/ 20151 h 20151"/>
              <a:gd name="connsiteX31" fmla="*/ 3441565 w 11959106"/>
              <a:gd name="connsiteY31" fmla="*/ 20151 h 20151"/>
              <a:gd name="connsiteX32" fmla="*/ 2537988 w 11959106"/>
              <a:gd name="connsiteY32" fmla="*/ 20151 h 20151"/>
              <a:gd name="connsiteX33" fmla="*/ 1873593 w 11959106"/>
              <a:gd name="connsiteY33" fmla="*/ 20151 h 20151"/>
              <a:gd name="connsiteX34" fmla="*/ 1089607 w 11959106"/>
              <a:gd name="connsiteY34" fmla="*/ 20151 h 20151"/>
              <a:gd name="connsiteX35" fmla="*/ 783986 w 11959106"/>
              <a:gd name="connsiteY35" fmla="*/ 20151 h 20151"/>
              <a:gd name="connsiteX36" fmla="*/ 0 w 11959106"/>
              <a:gd name="connsiteY36" fmla="*/ 20151 h 20151"/>
              <a:gd name="connsiteX37" fmla="*/ 0 w 11959106"/>
              <a:gd name="connsiteY37" fmla="*/ 0 h 20151"/>
              <a:gd name="connsiteX0" fmla="*/ 0 w 11959106"/>
              <a:gd name="connsiteY0" fmla="*/ 0 h 20151"/>
              <a:gd name="connsiteX1" fmla="*/ 544804 w 11959106"/>
              <a:gd name="connsiteY1" fmla="*/ 0 h 20151"/>
              <a:gd name="connsiteX2" fmla="*/ 850425 w 11959106"/>
              <a:gd name="connsiteY2" fmla="*/ 0 h 20151"/>
              <a:gd name="connsiteX3" fmla="*/ 1754002 w 11959106"/>
              <a:gd name="connsiteY3" fmla="*/ 0 h 20151"/>
              <a:gd name="connsiteX4" fmla="*/ 2298806 w 11959106"/>
              <a:gd name="connsiteY4" fmla="*/ 0 h 20151"/>
              <a:gd name="connsiteX5" fmla="*/ 2843610 w 11959106"/>
              <a:gd name="connsiteY5" fmla="*/ 0 h 20151"/>
              <a:gd name="connsiteX6" fmla="*/ 3747187 w 11959106"/>
              <a:gd name="connsiteY6" fmla="*/ 0 h 20151"/>
              <a:gd name="connsiteX7" fmla="*/ 4172399 w 11959106"/>
              <a:gd name="connsiteY7" fmla="*/ 0 h 20151"/>
              <a:gd name="connsiteX8" fmla="*/ 5075976 w 11959106"/>
              <a:gd name="connsiteY8" fmla="*/ 0 h 20151"/>
              <a:gd name="connsiteX9" fmla="*/ 5979553 w 11959106"/>
              <a:gd name="connsiteY9" fmla="*/ 0 h 20151"/>
              <a:gd name="connsiteX10" fmla="*/ 6643948 w 11959106"/>
              <a:gd name="connsiteY10" fmla="*/ 0 h 20151"/>
              <a:gd name="connsiteX11" fmla="*/ 7547525 w 11959106"/>
              <a:gd name="connsiteY11" fmla="*/ 0 h 20151"/>
              <a:gd name="connsiteX12" fmla="*/ 8092328 w 11959106"/>
              <a:gd name="connsiteY12" fmla="*/ 0 h 20151"/>
              <a:gd name="connsiteX13" fmla="*/ 8637132 w 11959106"/>
              <a:gd name="connsiteY13" fmla="*/ 0 h 20151"/>
              <a:gd name="connsiteX14" fmla="*/ 9421118 w 11959106"/>
              <a:gd name="connsiteY14" fmla="*/ 0 h 20151"/>
              <a:gd name="connsiteX15" fmla="*/ 9965922 w 11959106"/>
              <a:gd name="connsiteY15" fmla="*/ 0 h 20151"/>
              <a:gd name="connsiteX16" fmla="*/ 10869499 w 11959106"/>
              <a:gd name="connsiteY16" fmla="*/ 0 h 20151"/>
              <a:gd name="connsiteX17" fmla="*/ 11959106 w 11959106"/>
              <a:gd name="connsiteY17" fmla="*/ 0 h 20151"/>
              <a:gd name="connsiteX18" fmla="*/ 11959106 w 11959106"/>
              <a:gd name="connsiteY18" fmla="*/ 20151 h 20151"/>
              <a:gd name="connsiteX19" fmla="*/ 11175120 w 11959106"/>
              <a:gd name="connsiteY19" fmla="*/ 20151 h 20151"/>
              <a:gd name="connsiteX20" fmla="*/ 10749908 w 11959106"/>
              <a:gd name="connsiteY20" fmla="*/ 20151 h 20151"/>
              <a:gd name="connsiteX21" fmla="*/ 9846331 w 11959106"/>
              <a:gd name="connsiteY21" fmla="*/ 20151 h 20151"/>
              <a:gd name="connsiteX22" fmla="*/ 9181936 w 11959106"/>
              <a:gd name="connsiteY22" fmla="*/ 20151 h 20151"/>
              <a:gd name="connsiteX23" fmla="*/ 8756723 w 11959106"/>
              <a:gd name="connsiteY23" fmla="*/ 20151 h 20151"/>
              <a:gd name="connsiteX24" fmla="*/ 8092328 w 11959106"/>
              <a:gd name="connsiteY24" fmla="*/ 20151 h 20151"/>
              <a:gd name="connsiteX25" fmla="*/ 7786707 w 11959106"/>
              <a:gd name="connsiteY25" fmla="*/ 20151 h 20151"/>
              <a:gd name="connsiteX26" fmla="*/ 7481085 w 11959106"/>
              <a:gd name="connsiteY26" fmla="*/ 20151 h 20151"/>
              <a:gd name="connsiteX27" fmla="*/ 6816690 w 11959106"/>
              <a:gd name="connsiteY27" fmla="*/ 20151 h 20151"/>
              <a:gd name="connsiteX28" fmla="*/ 6391478 w 11959106"/>
              <a:gd name="connsiteY28" fmla="*/ 20151 h 20151"/>
              <a:gd name="connsiteX29" fmla="*/ 5607492 w 11959106"/>
              <a:gd name="connsiteY29" fmla="*/ 20151 h 20151"/>
              <a:gd name="connsiteX30" fmla="*/ 5182279 w 11959106"/>
              <a:gd name="connsiteY30" fmla="*/ 20151 h 20151"/>
              <a:gd name="connsiteX31" fmla="*/ 4398293 w 11959106"/>
              <a:gd name="connsiteY31" fmla="*/ 20151 h 20151"/>
              <a:gd name="connsiteX32" fmla="*/ 4092672 w 11959106"/>
              <a:gd name="connsiteY32" fmla="*/ 20151 h 20151"/>
              <a:gd name="connsiteX33" fmla="*/ 3308686 w 11959106"/>
              <a:gd name="connsiteY33" fmla="*/ 20151 h 20151"/>
              <a:gd name="connsiteX34" fmla="*/ 2883473 w 11959106"/>
              <a:gd name="connsiteY34" fmla="*/ 20151 h 20151"/>
              <a:gd name="connsiteX35" fmla="*/ 2577852 w 11959106"/>
              <a:gd name="connsiteY35" fmla="*/ 20151 h 20151"/>
              <a:gd name="connsiteX36" fmla="*/ 2152639 w 11959106"/>
              <a:gd name="connsiteY36" fmla="*/ 20151 h 20151"/>
              <a:gd name="connsiteX37" fmla="*/ 1368653 w 11959106"/>
              <a:gd name="connsiteY37" fmla="*/ 20151 h 20151"/>
              <a:gd name="connsiteX38" fmla="*/ 943441 w 11959106"/>
              <a:gd name="connsiteY38" fmla="*/ 20151 h 20151"/>
              <a:gd name="connsiteX39" fmla="*/ 637819 w 11959106"/>
              <a:gd name="connsiteY39" fmla="*/ 20151 h 20151"/>
              <a:gd name="connsiteX40" fmla="*/ 0 w 11959106"/>
              <a:gd name="connsiteY40" fmla="*/ 20151 h 20151"/>
              <a:gd name="connsiteX41" fmla="*/ 0 w 11959106"/>
              <a:gd name="connsiteY41" fmla="*/ 0 h 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959106" h="20151" fill="none" extrusionOk="0">
                <a:moveTo>
                  <a:pt x="0" y="0"/>
                </a:moveTo>
                <a:cubicBezTo>
                  <a:pt x="94767" y="-6010"/>
                  <a:pt x="192914" y="5498"/>
                  <a:pt x="305622" y="0"/>
                </a:cubicBezTo>
                <a:cubicBezTo>
                  <a:pt x="400422" y="6497"/>
                  <a:pt x="879098" y="-42391"/>
                  <a:pt x="1209198" y="0"/>
                </a:cubicBezTo>
                <a:cubicBezTo>
                  <a:pt x="1539136" y="-31576"/>
                  <a:pt x="1643368" y="-37346"/>
                  <a:pt x="1873593" y="0"/>
                </a:cubicBezTo>
                <a:cubicBezTo>
                  <a:pt x="2102300" y="24949"/>
                  <a:pt x="2072674" y="1937"/>
                  <a:pt x="2179215" y="0"/>
                </a:cubicBezTo>
                <a:cubicBezTo>
                  <a:pt x="2320895" y="-30527"/>
                  <a:pt x="2621074" y="-28447"/>
                  <a:pt x="2843610" y="0"/>
                </a:cubicBezTo>
                <a:cubicBezTo>
                  <a:pt x="3077873" y="11307"/>
                  <a:pt x="3302754" y="-41791"/>
                  <a:pt x="3747187" y="0"/>
                </a:cubicBezTo>
                <a:cubicBezTo>
                  <a:pt x="4191618" y="43668"/>
                  <a:pt x="4013933" y="8445"/>
                  <a:pt x="4291990" y="0"/>
                </a:cubicBezTo>
                <a:cubicBezTo>
                  <a:pt x="4582166" y="-1314"/>
                  <a:pt x="4669369" y="2938"/>
                  <a:pt x="4836794" y="0"/>
                </a:cubicBezTo>
                <a:cubicBezTo>
                  <a:pt x="4965096" y="10317"/>
                  <a:pt x="5263818" y="-3074"/>
                  <a:pt x="5501189" y="0"/>
                </a:cubicBezTo>
                <a:cubicBezTo>
                  <a:pt x="5730421" y="-10898"/>
                  <a:pt x="5951958" y="53259"/>
                  <a:pt x="6285175" y="0"/>
                </a:cubicBezTo>
                <a:cubicBezTo>
                  <a:pt x="6605422" y="-26084"/>
                  <a:pt x="6847828" y="-30834"/>
                  <a:pt x="7069160" y="0"/>
                </a:cubicBezTo>
                <a:cubicBezTo>
                  <a:pt x="7323291" y="33783"/>
                  <a:pt x="7458875" y="-20703"/>
                  <a:pt x="7853146" y="0"/>
                </a:cubicBezTo>
                <a:cubicBezTo>
                  <a:pt x="8198795" y="16389"/>
                  <a:pt x="8396199" y="-43844"/>
                  <a:pt x="8756723" y="0"/>
                </a:cubicBezTo>
                <a:cubicBezTo>
                  <a:pt x="9115497" y="37863"/>
                  <a:pt x="9266067" y="28507"/>
                  <a:pt x="9421118" y="0"/>
                </a:cubicBezTo>
                <a:cubicBezTo>
                  <a:pt x="9554839" y="-20304"/>
                  <a:pt x="10047641" y="-20086"/>
                  <a:pt x="10205104" y="0"/>
                </a:cubicBezTo>
                <a:cubicBezTo>
                  <a:pt x="10346313" y="29497"/>
                  <a:pt x="10694356" y="11150"/>
                  <a:pt x="10869499" y="0"/>
                </a:cubicBezTo>
                <a:cubicBezTo>
                  <a:pt x="11066042" y="-70016"/>
                  <a:pt x="11622942" y="-16373"/>
                  <a:pt x="11959106" y="0"/>
                </a:cubicBezTo>
                <a:cubicBezTo>
                  <a:pt x="11959768" y="4926"/>
                  <a:pt x="11960401" y="13939"/>
                  <a:pt x="11959106" y="20151"/>
                </a:cubicBezTo>
                <a:cubicBezTo>
                  <a:pt x="11687480" y="62654"/>
                  <a:pt x="11484592" y="46309"/>
                  <a:pt x="11055529" y="20151"/>
                </a:cubicBezTo>
                <a:cubicBezTo>
                  <a:pt x="10652126" y="-19633"/>
                  <a:pt x="10781432" y="816"/>
                  <a:pt x="10510725" y="20151"/>
                </a:cubicBezTo>
                <a:cubicBezTo>
                  <a:pt x="10236665" y="29666"/>
                  <a:pt x="10182369" y="16207"/>
                  <a:pt x="9965922" y="20151"/>
                </a:cubicBezTo>
                <a:cubicBezTo>
                  <a:pt x="9747578" y="42574"/>
                  <a:pt x="9664171" y="17955"/>
                  <a:pt x="9421118" y="20151"/>
                </a:cubicBezTo>
                <a:cubicBezTo>
                  <a:pt x="9211969" y="-19185"/>
                  <a:pt x="8895743" y="19340"/>
                  <a:pt x="8637132" y="20151"/>
                </a:cubicBezTo>
                <a:cubicBezTo>
                  <a:pt x="8412137" y="12326"/>
                  <a:pt x="8209838" y="29404"/>
                  <a:pt x="7972737" y="20151"/>
                </a:cubicBezTo>
                <a:cubicBezTo>
                  <a:pt x="7780699" y="-2259"/>
                  <a:pt x="7758386" y="20286"/>
                  <a:pt x="7667116" y="20151"/>
                </a:cubicBezTo>
                <a:cubicBezTo>
                  <a:pt x="7556986" y="17696"/>
                  <a:pt x="7375861" y="31517"/>
                  <a:pt x="7122312" y="20151"/>
                </a:cubicBezTo>
                <a:cubicBezTo>
                  <a:pt x="6892773" y="-15960"/>
                  <a:pt x="6532959" y="-23211"/>
                  <a:pt x="6338326" y="20151"/>
                </a:cubicBezTo>
                <a:cubicBezTo>
                  <a:pt x="6162042" y="63758"/>
                  <a:pt x="6123829" y="23927"/>
                  <a:pt x="5913114" y="20151"/>
                </a:cubicBezTo>
                <a:cubicBezTo>
                  <a:pt x="5738361" y="-8396"/>
                  <a:pt x="5304962" y="19228"/>
                  <a:pt x="5009537" y="20151"/>
                </a:cubicBezTo>
                <a:cubicBezTo>
                  <a:pt x="4754409" y="28210"/>
                  <a:pt x="4397137" y="-41423"/>
                  <a:pt x="4105960" y="20151"/>
                </a:cubicBezTo>
                <a:cubicBezTo>
                  <a:pt x="3863513" y="75353"/>
                  <a:pt x="3675399" y="-23136"/>
                  <a:pt x="3441565" y="20151"/>
                </a:cubicBezTo>
                <a:cubicBezTo>
                  <a:pt x="3184095" y="-18404"/>
                  <a:pt x="2853959" y="123150"/>
                  <a:pt x="2537988" y="20151"/>
                </a:cubicBezTo>
                <a:cubicBezTo>
                  <a:pt x="2219894" y="-22358"/>
                  <a:pt x="2128187" y="42778"/>
                  <a:pt x="1873593" y="20151"/>
                </a:cubicBezTo>
                <a:cubicBezTo>
                  <a:pt x="1610181" y="-16625"/>
                  <a:pt x="1322644" y="22950"/>
                  <a:pt x="1089607" y="20151"/>
                </a:cubicBezTo>
                <a:cubicBezTo>
                  <a:pt x="828876" y="54543"/>
                  <a:pt x="875395" y="19234"/>
                  <a:pt x="783986" y="20151"/>
                </a:cubicBezTo>
                <a:cubicBezTo>
                  <a:pt x="745795" y="40878"/>
                  <a:pt x="248929" y="-5198"/>
                  <a:pt x="0" y="20151"/>
                </a:cubicBezTo>
                <a:cubicBezTo>
                  <a:pt x="-87" y="10658"/>
                  <a:pt x="1104" y="8834"/>
                  <a:pt x="0" y="0"/>
                </a:cubicBezTo>
                <a:close/>
              </a:path>
              <a:path w="11959106" h="20151" stroke="0" extrusionOk="0">
                <a:moveTo>
                  <a:pt x="0" y="0"/>
                </a:moveTo>
                <a:cubicBezTo>
                  <a:pt x="114058" y="13878"/>
                  <a:pt x="358764" y="-53026"/>
                  <a:pt x="544804" y="0"/>
                </a:cubicBezTo>
                <a:cubicBezTo>
                  <a:pt x="711785" y="28448"/>
                  <a:pt x="766793" y="-920"/>
                  <a:pt x="850425" y="0"/>
                </a:cubicBezTo>
                <a:cubicBezTo>
                  <a:pt x="948783" y="-15101"/>
                  <a:pt x="1541172" y="-18541"/>
                  <a:pt x="1754002" y="0"/>
                </a:cubicBezTo>
                <a:cubicBezTo>
                  <a:pt x="1978942" y="5225"/>
                  <a:pt x="2020536" y="-7954"/>
                  <a:pt x="2298806" y="0"/>
                </a:cubicBezTo>
                <a:cubicBezTo>
                  <a:pt x="2562200" y="19644"/>
                  <a:pt x="2607788" y="-7579"/>
                  <a:pt x="2843610" y="0"/>
                </a:cubicBezTo>
                <a:cubicBezTo>
                  <a:pt x="3141241" y="-15916"/>
                  <a:pt x="3491338" y="-12712"/>
                  <a:pt x="3747187" y="0"/>
                </a:cubicBezTo>
                <a:cubicBezTo>
                  <a:pt x="3985295" y="-7045"/>
                  <a:pt x="4005698" y="17732"/>
                  <a:pt x="4172399" y="0"/>
                </a:cubicBezTo>
                <a:cubicBezTo>
                  <a:pt x="4327994" y="-11621"/>
                  <a:pt x="4649720" y="14744"/>
                  <a:pt x="5075976" y="0"/>
                </a:cubicBezTo>
                <a:cubicBezTo>
                  <a:pt x="5494876" y="-4252"/>
                  <a:pt x="5549475" y="29097"/>
                  <a:pt x="5979553" y="0"/>
                </a:cubicBezTo>
                <a:cubicBezTo>
                  <a:pt x="6406026" y="-24594"/>
                  <a:pt x="6333386" y="-6544"/>
                  <a:pt x="6643948" y="0"/>
                </a:cubicBezTo>
                <a:cubicBezTo>
                  <a:pt x="6954566" y="-6648"/>
                  <a:pt x="7263802" y="-52233"/>
                  <a:pt x="7547525" y="0"/>
                </a:cubicBezTo>
                <a:cubicBezTo>
                  <a:pt x="7791191" y="42448"/>
                  <a:pt x="7917161" y="4806"/>
                  <a:pt x="8092328" y="0"/>
                </a:cubicBezTo>
                <a:cubicBezTo>
                  <a:pt x="8277900" y="-4893"/>
                  <a:pt x="8518337" y="30789"/>
                  <a:pt x="8637132" y="0"/>
                </a:cubicBezTo>
                <a:cubicBezTo>
                  <a:pt x="8766086" y="11298"/>
                  <a:pt x="9061109" y="5680"/>
                  <a:pt x="9421118" y="0"/>
                </a:cubicBezTo>
                <a:cubicBezTo>
                  <a:pt x="9786067" y="-14700"/>
                  <a:pt x="9833907" y="-4130"/>
                  <a:pt x="9965922" y="0"/>
                </a:cubicBezTo>
                <a:cubicBezTo>
                  <a:pt x="10168802" y="52436"/>
                  <a:pt x="10512642" y="-67884"/>
                  <a:pt x="10869499" y="0"/>
                </a:cubicBezTo>
                <a:cubicBezTo>
                  <a:pt x="11277281" y="61365"/>
                  <a:pt x="11709142" y="-38832"/>
                  <a:pt x="11959106" y="0"/>
                </a:cubicBezTo>
                <a:cubicBezTo>
                  <a:pt x="11959330" y="6357"/>
                  <a:pt x="11959821" y="15442"/>
                  <a:pt x="11959106" y="20151"/>
                </a:cubicBezTo>
                <a:cubicBezTo>
                  <a:pt x="11673633" y="5932"/>
                  <a:pt x="11433028" y="-39428"/>
                  <a:pt x="11175120" y="20151"/>
                </a:cubicBezTo>
                <a:cubicBezTo>
                  <a:pt x="10942919" y="30087"/>
                  <a:pt x="10878128" y="25407"/>
                  <a:pt x="10749908" y="20151"/>
                </a:cubicBezTo>
                <a:cubicBezTo>
                  <a:pt x="10664220" y="23287"/>
                  <a:pt x="10098208" y="-2509"/>
                  <a:pt x="9846331" y="20151"/>
                </a:cubicBezTo>
                <a:cubicBezTo>
                  <a:pt x="9613294" y="-14657"/>
                  <a:pt x="9311686" y="-39554"/>
                  <a:pt x="9181936" y="20151"/>
                </a:cubicBezTo>
                <a:cubicBezTo>
                  <a:pt x="9049793" y="49331"/>
                  <a:pt x="8968437" y="18149"/>
                  <a:pt x="8756723" y="20151"/>
                </a:cubicBezTo>
                <a:cubicBezTo>
                  <a:pt x="8512983" y="26614"/>
                  <a:pt x="8221016" y="34419"/>
                  <a:pt x="8092328" y="20151"/>
                </a:cubicBezTo>
                <a:cubicBezTo>
                  <a:pt x="7924784" y="-9984"/>
                  <a:pt x="7924917" y="18203"/>
                  <a:pt x="7786707" y="20151"/>
                </a:cubicBezTo>
                <a:cubicBezTo>
                  <a:pt x="7639516" y="36020"/>
                  <a:pt x="7587262" y="36128"/>
                  <a:pt x="7481085" y="20151"/>
                </a:cubicBezTo>
                <a:cubicBezTo>
                  <a:pt x="7344073" y="6009"/>
                  <a:pt x="7068668" y="-5450"/>
                  <a:pt x="6816690" y="20151"/>
                </a:cubicBezTo>
                <a:cubicBezTo>
                  <a:pt x="6563411" y="14675"/>
                  <a:pt x="6547607" y="1280"/>
                  <a:pt x="6391478" y="20151"/>
                </a:cubicBezTo>
                <a:cubicBezTo>
                  <a:pt x="6246944" y="80656"/>
                  <a:pt x="5871679" y="5001"/>
                  <a:pt x="5607492" y="20151"/>
                </a:cubicBezTo>
                <a:cubicBezTo>
                  <a:pt x="5388195" y="17073"/>
                  <a:pt x="5380177" y="8449"/>
                  <a:pt x="5182279" y="20151"/>
                </a:cubicBezTo>
                <a:cubicBezTo>
                  <a:pt x="4982139" y="47122"/>
                  <a:pt x="4703546" y="13617"/>
                  <a:pt x="4398293" y="20151"/>
                </a:cubicBezTo>
                <a:cubicBezTo>
                  <a:pt x="4111953" y="35692"/>
                  <a:pt x="4206797" y="18591"/>
                  <a:pt x="4092672" y="20151"/>
                </a:cubicBezTo>
                <a:cubicBezTo>
                  <a:pt x="3985916" y="-882"/>
                  <a:pt x="3616803" y="-76297"/>
                  <a:pt x="3308686" y="20151"/>
                </a:cubicBezTo>
                <a:cubicBezTo>
                  <a:pt x="3006942" y="48302"/>
                  <a:pt x="2987990" y="4591"/>
                  <a:pt x="2883473" y="20151"/>
                </a:cubicBezTo>
                <a:cubicBezTo>
                  <a:pt x="2787416" y="40558"/>
                  <a:pt x="2682203" y="20613"/>
                  <a:pt x="2577852" y="20151"/>
                </a:cubicBezTo>
                <a:cubicBezTo>
                  <a:pt x="2463439" y="14318"/>
                  <a:pt x="2269127" y="13067"/>
                  <a:pt x="2152639" y="20151"/>
                </a:cubicBezTo>
                <a:cubicBezTo>
                  <a:pt x="1994960" y="-30835"/>
                  <a:pt x="1769710" y="31620"/>
                  <a:pt x="1368653" y="20151"/>
                </a:cubicBezTo>
                <a:cubicBezTo>
                  <a:pt x="1041718" y="-12318"/>
                  <a:pt x="1089220" y="17778"/>
                  <a:pt x="943441" y="20151"/>
                </a:cubicBezTo>
                <a:cubicBezTo>
                  <a:pt x="803022" y="9755"/>
                  <a:pt x="705539" y="17852"/>
                  <a:pt x="637819" y="20151"/>
                </a:cubicBezTo>
                <a:cubicBezTo>
                  <a:pt x="393563" y="48991"/>
                  <a:pt x="156623" y="-3879"/>
                  <a:pt x="0" y="20151"/>
                </a:cubicBezTo>
                <a:cubicBezTo>
                  <a:pt x="152" y="12433"/>
                  <a:pt x="-241" y="4330"/>
                  <a:pt x="0" y="0"/>
                </a:cubicBezTo>
                <a:close/>
              </a:path>
              <a:path w="11959106" h="20151" fill="none" stroke="0" extrusionOk="0">
                <a:moveTo>
                  <a:pt x="0" y="0"/>
                </a:moveTo>
                <a:cubicBezTo>
                  <a:pt x="86175" y="-14149"/>
                  <a:pt x="170024" y="8550"/>
                  <a:pt x="305622" y="0"/>
                </a:cubicBezTo>
                <a:cubicBezTo>
                  <a:pt x="507684" y="12917"/>
                  <a:pt x="813112" y="18181"/>
                  <a:pt x="1209198" y="0"/>
                </a:cubicBezTo>
                <a:cubicBezTo>
                  <a:pt x="1534044" y="-12558"/>
                  <a:pt x="1636471" y="-10404"/>
                  <a:pt x="1873593" y="0"/>
                </a:cubicBezTo>
                <a:cubicBezTo>
                  <a:pt x="2101571" y="20882"/>
                  <a:pt x="2077967" y="6947"/>
                  <a:pt x="2179215" y="0"/>
                </a:cubicBezTo>
                <a:cubicBezTo>
                  <a:pt x="2342459" y="2747"/>
                  <a:pt x="2623061" y="-47287"/>
                  <a:pt x="2843610" y="0"/>
                </a:cubicBezTo>
                <a:cubicBezTo>
                  <a:pt x="3040930" y="22867"/>
                  <a:pt x="3277921" y="-14075"/>
                  <a:pt x="3747187" y="0"/>
                </a:cubicBezTo>
                <a:cubicBezTo>
                  <a:pt x="4191792" y="22952"/>
                  <a:pt x="4015847" y="30058"/>
                  <a:pt x="4291990" y="0"/>
                </a:cubicBezTo>
                <a:cubicBezTo>
                  <a:pt x="4565006" y="-16314"/>
                  <a:pt x="4695099" y="5698"/>
                  <a:pt x="4836794" y="0"/>
                </a:cubicBezTo>
                <a:cubicBezTo>
                  <a:pt x="4987951" y="-2662"/>
                  <a:pt x="5288529" y="33725"/>
                  <a:pt x="5501189" y="0"/>
                </a:cubicBezTo>
                <a:cubicBezTo>
                  <a:pt x="5757146" y="14377"/>
                  <a:pt x="5957719" y="51558"/>
                  <a:pt x="6285175" y="0"/>
                </a:cubicBezTo>
                <a:cubicBezTo>
                  <a:pt x="6634365" y="11486"/>
                  <a:pt x="6820091" y="-21125"/>
                  <a:pt x="7069160" y="0"/>
                </a:cubicBezTo>
                <a:cubicBezTo>
                  <a:pt x="7335423" y="28713"/>
                  <a:pt x="7497726" y="-64206"/>
                  <a:pt x="7853146" y="0"/>
                </a:cubicBezTo>
                <a:cubicBezTo>
                  <a:pt x="8169017" y="42515"/>
                  <a:pt x="8365159" y="-55110"/>
                  <a:pt x="8756723" y="0"/>
                </a:cubicBezTo>
                <a:cubicBezTo>
                  <a:pt x="9087943" y="32083"/>
                  <a:pt x="9258891" y="7693"/>
                  <a:pt x="9421118" y="0"/>
                </a:cubicBezTo>
                <a:cubicBezTo>
                  <a:pt x="9577609" y="-63025"/>
                  <a:pt x="10019305" y="-19379"/>
                  <a:pt x="10205104" y="0"/>
                </a:cubicBezTo>
                <a:cubicBezTo>
                  <a:pt x="10356236" y="52977"/>
                  <a:pt x="10700671" y="32033"/>
                  <a:pt x="10869499" y="0"/>
                </a:cubicBezTo>
                <a:cubicBezTo>
                  <a:pt x="11040858" y="46866"/>
                  <a:pt x="11618728" y="-3618"/>
                  <a:pt x="11959106" y="0"/>
                </a:cubicBezTo>
                <a:cubicBezTo>
                  <a:pt x="11959013" y="5610"/>
                  <a:pt x="11959195" y="14583"/>
                  <a:pt x="11959106" y="20151"/>
                </a:cubicBezTo>
                <a:cubicBezTo>
                  <a:pt x="11706639" y="86129"/>
                  <a:pt x="11445720" y="73039"/>
                  <a:pt x="11055529" y="20151"/>
                </a:cubicBezTo>
                <a:cubicBezTo>
                  <a:pt x="10644287" y="-35041"/>
                  <a:pt x="10767979" y="10108"/>
                  <a:pt x="10510725" y="20151"/>
                </a:cubicBezTo>
                <a:cubicBezTo>
                  <a:pt x="10242974" y="32633"/>
                  <a:pt x="10176582" y="17614"/>
                  <a:pt x="9965922" y="20151"/>
                </a:cubicBezTo>
                <a:cubicBezTo>
                  <a:pt x="9741451" y="52433"/>
                  <a:pt x="9631116" y="6717"/>
                  <a:pt x="9421118" y="20151"/>
                </a:cubicBezTo>
                <a:cubicBezTo>
                  <a:pt x="9220399" y="22693"/>
                  <a:pt x="8873269" y="-1322"/>
                  <a:pt x="8637132" y="20151"/>
                </a:cubicBezTo>
                <a:cubicBezTo>
                  <a:pt x="8410495" y="36966"/>
                  <a:pt x="8144865" y="48386"/>
                  <a:pt x="7972737" y="20151"/>
                </a:cubicBezTo>
                <a:cubicBezTo>
                  <a:pt x="7776140" y="-90"/>
                  <a:pt x="7757537" y="13911"/>
                  <a:pt x="7667116" y="20151"/>
                </a:cubicBezTo>
                <a:cubicBezTo>
                  <a:pt x="7587318" y="16597"/>
                  <a:pt x="7362141" y="14331"/>
                  <a:pt x="7122312" y="20151"/>
                </a:cubicBezTo>
                <a:cubicBezTo>
                  <a:pt x="6884875" y="3932"/>
                  <a:pt x="6534982" y="-28653"/>
                  <a:pt x="6338326" y="20151"/>
                </a:cubicBezTo>
                <a:cubicBezTo>
                  <a:pt x="6153995" y="55530"/>
                  <a:pt x="6115517" y="34345"/>
                  <a:pt x="5913114" y="20151"/>
                </a:cubicBezTo>
                <a:cubicBezTo>
                  <a:pt x="5766107" y="5863"/>
                  <a:pt x="5285199" y="87617"/>
                  <a:pt x="5009537" y="20151"/>
                </a:cubicBezTo>
                <a:cubicBezTo>
                  <a:pt x="4755647" y="22552"/>
                  <a:pt x="4359327" y="-85011"/>
                  <a:pt x="4105960" y="20151"/>
                </a:cubicBezTo>
                <a:cubicBezTo>
                  <a:pt x="3872859" y="66233"/>
                  <a:pt x="3684157" y="11335"/>
                  <a:pt x="3441565" y="20151"/>
                </a:cubicBezTo>
                <a:cubicBezTo>
                  <a:pt x="3228396" y="58117"/>
                  <a:pt x="2874078" y="129837"/>
                  <a:pt x="2537988" y="20151"/>
                </a:cubicBezTo>
                <a:cubicBezTo>
                  <a:pt x="2241654" y="-8719"/>
                  <a:pt x="2113369" y="29347"/>
                  <a:pt x="1873593" y="20151"/>
                </a:cubicBezTo>
                <a:cubicBezTo>
                  <a:pt x="1582950" y="26349"/>
                  <a:pt x="1376778" y="-7338"/>
                  <a:pt x="1089607" y="20151"/>
                </a:cubicBezTo>
                <a:cubicBezTo>
                  <a:pt x="830508" y="48495"/>
                  <a:pt x="866039" y="13444"/>
                  <a:pt x="783986" y="20151"/>
                </a:cubicBezTo>
                <a:cubicBezTo>
                  <a:pt x="688602" y="24730"/>
                  <a:pt x="236894" y="7323"/>
                  <a:pt x="0" y="20151"/>
                </a:cubicBezTo>
                <a:cubicBezTo>
                  <a:pt x="-191" y="10459"/>
                  <a:pt x="887" y="887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959106"/>
                      <a:gd name="connsiteY0" fmla="*/ 0 h 20151"/>
                      <a:gd name="connsiteX1" fmla="*/ 305622 w 11959106"/>
                      <a:gd name="connsiteY1" fmla="*/ 0 h 20151"/>
                      <a:gd name="connsiteX2" fmla="*/ 1209198 w 11959106"/>
                      <a:gd name="connsiteY2" fmla="*/ 0 h 20151"/>
                      <a:gd name="connsiteX3" fmla="*/ 1873593 w 11959106"/>
                      <a:gd name="connsiteY3" fmla="*/ 0 h 20151"/>
                      <a:gd name="connsiteX4" fmla="*/ 2179215 w 11959106"/>
                      <a:gd name="connsiteY4" fmla="*/ 0 h 20151"/>
                      <a:gd name="connsiteX5" fmla="*/ 2843610 w 11959106"/>
                      <a:gd name="connsiteY5" fmla="*/ 0 h 20151"/>
                      <a:gd name="connsiteX6" fmla="*/ 3747187 w 11959106"/>
                      <a:gd name="connsiteY6" fmla="*/ 0 h 20151"/>
                      <a:gd name="connsiteX7" fmla="*/ 4291990 w 11959106"/>
                      <a:gd name="connsiteY7" fmla="*/ 0 h 20151"/>
                      <a:gd name="connsiteX8" fmla="*/ 4836794 w 11959106"/>
                      <a:gd name="connsiteY8" fmla="*/ 0 h 20151"/>
                      <a:gd name="connsiteX9" fmla="*/ 5501189 w 11959106"/>
                      <a:gd name="connsiteY9" fmla="*/ 0 h 20151"/>
                      <a:gd name="connsiteX10" fmla="*/ 6285175 w 11959106"/>
                      <a:gd name="connsiteY10" fmla="*/ 0 h 20151"/>
                      <a:gd name="connsiteX11" fmla="*/ 7069160 w 11959106"/>
                      <a:gd name="connsiteY11" fmla="*/ 0 h 20151"/>
                      <a:gd name="connsiteX12" fmla="*/ 7853146 w 11959106"/>
                      <a:gd name="connsiteY12" fmla="*/ 0 h 20151"/>
                      <a:gd name="connsiteX13" fmla="*/ 8756723 w 11959106"/>
                      <a:gd name="connsiteY13" fmla="*/ 0 h 20151"/>
                      <a:gd name="connsiteX14" fmla="*/ 9421118 w 11959106"/>
                      <a:gd name="connsiteY14" fmla="*/ 0 h 20151"/>
                      <a:gd name="connsiteX15" fmla="*/ 10205104 w 11959106"/>
                      <a:gd name="connsiteY15" fmla="*/ 0 h 20151"/>
                      <a:gd name="connsiteX16" fmla="*/ 10869499 w 11959106"/>
                      <a:gd name="connsiteY16" fmla="*/ 0 h 20151"/>
                      <a:gd name="connsiteX17" fmla="*/ 11959106 w 11959106"/>
                      <a:gd name="connsiteY17" fmla="*/ 0 h 20151"/>
                      <a:gd name="connsiteX18" fmla="*/ 11959106 w 11959106"/>
                      <a:gd name="connsiteY18" fmla="*/ 20151 h 20151"/>
                      <a:gd name="connsiteX19" fmla="*/ 11055529 w 11959106"/>
                      <a:gd name="connsiteY19" fmla="*/ 20151 h 20151"/>
                      <a:gd name="connsiteX20" fmla="*/ 10510725 w 11959106"/>
                      <a:gd name="connsiteY20" fmla="*/ 20151 h 20151"/>
                      <a:gd name="connsiteX21" fmla="*/ 9965922 w 11959106"/>
                      <a:gd name="connsiteY21" fmla="*/ 20151 h 20151"/>
                      <a:gd name="connsiteX22" fmla="*/ 9421118 w 11959106"/>
                      <a:gd name="connsiteY22" fmla="*/ 20151 h 20151"/>
                      <a:gd name="connsiteX23" fmla="*/ 8637132 w 11959106"/>
                      <a:gd name="connsiteY23" fmla="*/ 20151 h 20151"/>
                      <a:gd name="connsiteX24" fmla="*/ 7972737 w 11959106"/>
                      <a:gd name="connsiteY24" fmla="*/ 20151 h 20151"/>
                      <a:gd name="connsiteX25" fmla="*/ 7667116 w 11959106"/>
                      <a:gd name="connsiteY25" fmla="*/ 20151 h 20151"/>
                      <a:gd name="connsiteX26" fmla="*/ 7122312 w 11959106"/>
                      <a:gd name="connsiteY26" fmla="*/ 20151 h 20151"/>
                      <a:gd name="connsiteX27" fmla="*/ 6338326 w 11959106"/>
                      <a:gd name="connsiteY27" fmla="*/ 20151 h 20151"/>
                      <a:gd name="connsiteX28" fmla="*/ 5913114 w 11959106"/>
                      <a:gd name="connsiteY28" fmla="*/ 20151 h 20151"/>
                      <a:gd name="connsiteX29" fmla="*/ 5009537 w 11959106"/>
                      <a:gd name="connsiteY29" fmla="*/ 20151 h 20151"/>
                      <a:gd name="connsiteX30" fmla="*/ 4105960 w 11959106"/>
                      <a:gd name="connsiteY30" fmla="*/ 20151 h 20151"/>
                      <a:gd name="connsiteX31" fmla="*/ 3441565 w 11959106"/>
                      <a:gd name="connsiteY31" fmla="*/ 20151 h 20151"/>
                      <a:gd name="connsiteX32" fmla="*/ 2537988 w 11959106"/>
                      <a:gd name="connsiteY32" fmla="*/ 20151 h 20151"/>
                      <a:gd name="connsiteX33" fmla="*/ 1873593 w 11959106"/>
                      <a:gd name="connsiteY33" fmla="*/ 20151 h 20151"/>
                      <a:gd name="connsiteX34" fmla="*/ 1089607 w 11959106"/>
                      <a:gd name="connsiteY34" fmla="*/ 20151 h 20151"/>
                      <a:gd name="connsiteX35" fmla="*/ 783986 w 11959106"/>
                      <a:gd name="connsiteY35" fmla="*/ 20151 h 20151"/>
                      <a:gd name="connsiteX36" fmla="*/ 0 w 11959106"/>
                      <a:gd name="connsiteY36" fmla="*/ 20151 h 20151"/>
                      <a:gd name="connsiteX37" fmla="*/ 0 w 11959106"/>
                      <a:gd name="connsiteY37" fmla="*/ 0 h 20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1959106" h="20151" fill="none" extrusionOk="0">
                        <a:moveTo>
                          <a:pt x="0" y="0"/>
                        </a:moveTo>
                        <a:cubicBezTo>
                          <a:pt x="90133" y="-11708"/>
                          <a:pt x="182784" y="3761"/>
                          <a:pt x="305622" y="0"/>
                        </a:cubicBezTo>
                        <a:cubicBezTo>
                          <a:pt x="428460" y="-3761"/>
                          <a:pt x="880798" y="16029"/>
                          <a:pt x="1209198" y="0"/>
                        </a:cubicBezTo>
                        <a:cubicBezTo>
                          <a:pt x="1537598" y="-16029"/>
                          <a:pt x="1639020" y="-24491"/>
                          <a:pt x="1873593" y="0"/>
                        </a:cubicBezTo>
                        <a:cubicBezTo>
                          <a:pt x="2108167" y="24491"/>
                          <a:pt x="2071455" y="3835"/>
                          <a:pt x="2179215" y="0"/>
                        </a:cubicBezTo>
                        <a:cubicBezTo>
                          <a:pt x="2286975" y="-3835"/>
                          <a:pt x="2613626" y="-27869"/>
                          <a:pt x="2843610" y="0"/>
                        </a:cubicBezTo>
                        <a:cubicBezTo>
                          <a:pt x="3073594" y="27869"/>
                          <a:pt x="3301213" y="-36004"/>
                          <a:pt x="3747187" y="0"/>
                        </a:cubicBezTo>
                        <a:cubicBezTo>
                          <a:pt x="4193161" y="36004"/>
                          <a:pt x="4023795" y="19013"/>
                          <a:pt x="4291990" y="0"/>
                        </a:cubicBezTo>
                        <a:cubicBezTo>
                          <a:pt x="4560185" y="-19013"/>
                          <a:pt x="4675958" y="1096"/>
                          <a:pt x="4836794" y="0"/>
                        </a:cubicBezTo>
                        <a:cubicBezTo>
                          <a:pt x="4997630" y="-1096"/>
                          <a:pt x="5264156" y="13792"/>
                          <a:pt x="5501189" y="0"/>
                        </a:cubicBezTo>
                        <a:cubicBezTo>
                          <a:pt x="5738223" y="-13792"/>
                          <a:pt x="5954366" y="16827"/>
                          <a:pt x="6285175" y="0"/>
                        </a:cubicBezTo>
                        <a:cubicBezTo>
                          <a:pt x="6615984" y="-16827"/>
                          <a:pt x="6809312" y="-34329"/>
                          <a:pt x="7069160" y="0"/>
                        </a:cubicBezTo>
                        <a:cubicBezTo>
                          <a:pt x="7329009" y="34329"/>
                          <a:pt x="7491517" y="-35001"/>
                          <a:pt x="7853146" y="0"/>
                        </a:cubicBezTo>
                        <a:cubicBezTo>
                          <a:pt x="8214775" y="35001"/>
                          <a:pt x="8395439" y="-34217"/>
                          <a:pt x="8756723" y="0"/>
                        </a:cubicBezTo>
                        <a:cubicBezTo>
                          <a:pt x="9118007" y="34217"/>
                          <a:pt x="9267431" y="25101"/>
                          <a:pt x="9421118" y="0"/>
                        </a:cubicBezTo>
                        <a:cubicBezTo>
                          <a:pt x="9574805" y="-25101"/>
                          <a:pt x="10042880" y="-33144"/>
                          <a:pt x="10205104" y="0"/>
                        </a:cubicBezTo>
                        <a:cubicBezTo>
                          <a:pt x="10367328" y="33144"/>
                          <a:pt x="10694999" y="27818"/>
                          <a:pt x="10869499" y="0"/>
                        </a:cubicBezTo>
                        <a:cubicBezTo>
                          <a:pt x="11044000" y="-27818"/>
                          <a:pt x="11599997" y="7492"/>
                          <a:pt x="11959106" y="0"/>
                        </a:cubicBezTo>
                        <a:cubicBezTo>
                          <a:pt x="11959196" y="5320"/>
                          <a:pt x="11959669" y="14558"/>
                          <a:pt x="11959106" y="20151"/>
                        </a:cubicBezTo>
                        <a:cubicBezTo>
                          <a:pt x="11683535" y="40383"/>
                          <a:pt x="11469353" y="60576"/>
                          <a:pt x="11055529" y="20151"/>
                        </a:cubicBezTo>
                        <a:cubicBezTo>
                          <a:pt x="10641705" y="-20274"/>
                          <a:pt x="10782247" y="10915"/>
                          <a:pt x="10510725" y="20151"/>
                        </a:cubicBezTo>
                        <a:cubicBezTo>
                          <a:pt x="10239203" y="29387"/>
                          <a:pt x="10178578" y="11587"/>
                          <a:pt x="9965922" y="20151"/>
                        </a:cubicBezTo>
                        <a:cubicBezTo>
                          <a:pt x="9753266" y="28715"/>
                          <a:pt x="9644731" y="24782"/>
                          <a:pt x="9421118" y="20151"/>
                        </a:cubicBezTo>
                        <a:cubicBezTo>
                          <a:pt x="9197505" y="15520"/>
                          <a:pt x="8873798" y="9654"/>
                          <a:pt x="8637132" y="20151"/>
                        </a:cubicBezTo>
                        <a:cubicBezTo>
                          <a:pt x="8400466" y="30648"/>
                          <a:pt x="8168429" y="43215"/>
                          <a:pt x="7972737" y="20151"/>
                        </a:cubicBezTo>
                        <a:cubicBezTo>
                          <a:pt x="7777046" y="-2913"/>
                          <a:pt x="7758002" y="15377"/>
                          <a:pt x="7667116" y="20151"/>
                        </a:cubicBezTo>
                        <a:cubicBezTo>
                          <a:pt x="7576230" y="24925"/>
                          <a:pt x="7351310" y="33135"/>
                          <a:pt x="7122312" y="20151"/>
                        </a:cubicBezTo>
                        <a:cubicBezTo>
                          <a:pt x="6893314" y="7167"/>
                          <a:pt x="6519568" y="-13496"/>
                          <a:pt x="6338326" y="20151"/>
                        </a:cubicBezTo>
                        <a:cubicBezTo>
                          <a:pt x="6157084" y="53798"/>
                          <a:pt x="6111769" y="24190"/>
                          <a:pt x="5913114" y="20151"/>
                        </a:cubicBezTo>
                        <a:cubicBezTo>
                          <a:pt x="5714459" y="16112"/>
                          <a:pt x="5300991" y="28524"/>
                          <a:pt x="5009537" y="20151"/>
                        </a:cubicBezTo>
                        <a:cubicBezTo>
                          <a:pt x="4718083" y="11778"/>
                          <a:pt x="4377826" y="-24699"/>
                          <a:pt x="4105960" y="20151"/>
                        </a:cubicBezTo>
                        <a:cubicBezTo>
                          <a:pt x="3834094" y="65001"/>
                          <a:pt x="3671758" y="-1513"/>
                          <a:pt x="3441565" y="20151"/>
                        </a:cubicBezTo>
                        <a:cubicBezTo>
                          <a:pt x="3211372" y="41815"/>
                          <a:pt x="2845564" y="60142"/>
                          <a:pt x="2537988" y="20151"/>
                        </a:cubicBezTo>
                        <a:cubicBezTo>
                          <a:pt x="2230412" y="-19840"/>
                          <a:pt x="2128434" y="49493"/>
                          <a:pt x="1873593" y="20151"/>
                        </a:cubicBezTo>
                        <a:cubicBezTo>
                          <a:pt x="1618752" y="-9191"/>
                          <a:pt x="1352920" y="-12693"/>
                          <a:pt x="1089607" y="20151"/>
                        </a:cubicBezTo>
                        <a:cubicBezTo>
                          <a:pt x="826294" y="52995"/>
                          <a:pt x="869737" y="20049"/>
                          <a:pt x="783986" y="20151"/>
                        </a:cubicBezTo>
                        <a:cubicBezTo>
                          <a:pt x="698235" y="20253"/>
                          <a:pt x="235480" y="-13882"/>
                          <a:pt x="0" y="20151"/>
                        </a:cubicBezTo>
                        <a:cubicBezTo>
                          <a:pt x="-68" y="10600"/>
                          <a:pt x="728" y="9049"/>
                          <a:pt x="0" y="0"/>
                        </a:cubicBezTo>
                        <a:close/>
                      </a:path>
                      <a:path w="11959106" h="20151" stroke="0" extrusionOk="0">
                        <a:moveTo>
                          <a:pt x="0" y="0"/>
                        </a:moveTo>
                        <a:cubicBezTo>
                          <a:pt x="139851" y="25969"/>
                          <a:pt x="377192" y="-23794"/>
                          <a:pt x="544804" y="0"/>
                        </a:cubicBezTo>
                        <a:cubicBezTo>
                          <a:pt x="712416" y="23794"/>
                          <a:pt x="757515" y="-8635"/>
                          <a:pt x="850425" y="0"/>
                        </a:cubicBezTo>
                        <a:cubicBezTo>
                          <a:pt x="943335" y="8635"/>
                          <a:pt x="1533245" y="-4262"/>
                          <a:pt x="1754002" y="0"/>
                        </a:cubicBezTo>
                        <a:cubicBezTo>
                          <a:pt x="1974759" y="4262"/>
                          <a:pt x="2033120" y="-15586"/>
                          <a:pt x="2298806" y="0"/>
                        </a:cubicBezTo>
                        <a:cubicBezTo>
                          <a:pt x="2564492" y="15586"/>
                          <a:pt x="2598420" y="-9305"/>
                          <a:pt x="2843610" y="0"/>
                        </a:cubicBezTo>
                        <a:cubicBezTo>
                          <a:pt x="3088800" y="9305"/>
                          <a:pt x="3507503" y="10890"/>
                          <a:pt x="3747187" y="0"/>
                        </a:cubicBezTo>
                        <a:cubicBezTo>
                          <a:pt x="3986871" y="-10890"/>
                          <a:pt x="4002367" y="13518"/>
                          <a:pt x="4172399" y="0"/>
                        </a:cubicBezTo>
                        <a:cubicBezTo>
                          <a:pt x="4342431" y="-13518"/>
                          <a:pt x="4648967" y="5680"/>
                          <a:pt x="5075976" y="0"/>
                        </a:cubicBezTo>
                        <a:cubicBezTo>
                          <a:pt x="5502985" y="-5680"/>
                          <a:pt x="5550702" y="24029"/>
                          <a:pt x="5979553" y="0"/>
                        </a:cubicBezTo>
                        <a:cubicBezTo>
                          <a:pt x="6408404" y="-24029"/>
                          <a:pt x="6338019" y="-9163"/>
                          <a:pt x="6643948" y="0"/>
                        </a:cubicBezTo>
                        <a:cubicBezTo>
                          <a:pt x="6949878" y="9163"/>
                          <a:pt x="7307516" y="-26508"/>
                          <a:pt x="7547525" y="0"/>
                        </a:cubicBezTo>
                        <a:cubicBezTo>
                          <a:pt x="7787534" y="26508"/>
                          <a:pt x="7915608" y="530"/>
                          <a:pt x="8092328" y="0"/>
                        </a:cubicBezTo>
                        <a:cubicBezTo>
                          <a:pt x="8269048" y="-530"/>
                          <a:pt x="8520557" y="6234"/>
                          <a:pt x="8637132" y="0"/>
                        </a:cubicBezTo>
                        <a:cubicBezTo>
                          <a:pt x="8753707" y="-6234"/>
                          <a:pt x="9049470" y="17112"/>
                          <a:pt x="9421118" y="0"/>
                        </a:cubicBezTo>
                        <a:cubicBezTo>
                          <a:pt x="9792766" y="-17112"/>
                          <a:pt x="9830383" y="-4861"/>
                          <a:pt x="9965922" y="0"/>
                        </a:cubicBezTo>
                        <a:cubicBezTo>
                          <a:pt x="10101461" y="4861"/>
                          <a:pt x="10473049" y="-34909"/>
                          <a:pt x="10869499" y="0"/>
                        </a:cubicBezTo>
                        <a:cubicBezTo>
                          <a:pt x="11265949" y="34909"/>
                          <a:pt x="11668537" y="-45002"/>
                          <a:pt x="11959106" y="0"/>
                        </a:cubicBezTo>
                        <a:cubicBezTo>
                          <a:pt x="11958631" y="5920"/>
                          <a:pt x="11959109" y="15966"/>
                          <a:pt x="11959106" y="20151"/>
                        </a:cubicBezTo>
                        <a:cubicBezTo>
                          <a:pt x="11635088" y="7969"/>
                          <a:pt x="11413708" y="6663"/>
                          <a:pt x="11175120" y="20151"/>
                        </a:cubicBezTo>
                        <a:cubicBezTo>
                          <a:pt x="10936532" y="33639"/>
                          <a:pt x="10877176" y="11793"/>
                          <a:pt x="10749908" y="20151"/>
                        </a:cubicBezTo>
                        <a:cubicBezTo>
                          <a:pt x="10622640" y="28509"/>
                          <a:pt x="10074242" y="36637"/>
                          <a:pt x="9846331" y="20151"/>
                        </a:cubicBezTo>
                        <a:cubicBezTo>
                          <a:pt x="9618420" y="3665"/>
                          <a:pt x="9331591" y="-8856"/>
                          <a:pt x="9181936" y="20151"/>
                        </a:cubicBezTo>
                        <a:cubicBezTo>
                          <a:pt x="9032281" y="49158"/>
                          <a:pt x="8964274" y="22675"/>
                          <a:pt x="8756723" y="20151"/>
                        </a:cubicBezTo>
                        <a:cubicBezTo>
                          <a:pt x="8549172" y="17627"/>
                          <a:pt x="8259360" y="48513"/>
                          <a:pt x="8092328" y="20151"/>
                        </a:cubicBezTo>
                        <a:cubicBezTo>
                          <a:pt x="7925297" y="-8211"/>
                          <a:pt x="7923031" y="14871"/>
                          <a:pt x="7786707" y="20151"/>
                        </a:cubicBezTo>
                        <a:cubicBezTo>
                          <a:pt x="7650383" y="25431"/>
                          <a:pt x="7587789" y="29681"/>
                          <a:pt x="7481085" y="20151"/>
                        </a:cubicBezTo>
                        <a:cubicBezTo>
                          <a:pt x="7374381" y="10621"/>
                          <a:pt x="7067251" y="27870"/>
                          <a:pt x="6816690" y="20151"/>
                        </a:cubicBezTo>
                        <a:cubicBezTo>
                          <a:pt x="6566129" y="12432"/>
                          <a:pt x="6550638" y="-303"/>
                          <a:pt x="6391478" y="20151"/>
                        </a:cubicBezTo>
                        <a:cubicBezTo>
                          <a:pt x="6232318" y="40605"/>
                          <a:pt x="5828903" y="20951"/>
                          <a:pt x="5607492" y="20151"/>
                        </a:cubicBezTo>
                        <a:cubicBezTo>
                          <a:pt x="5386081" y="19351"/>
                          <a:pt x="5379256" y="8576"/>
                          <a:pt x="5182279" y="20151"/>
                        </a:cubicBezTo>
                        <a:cubicBezTo>
                          <a:pt x="4985302" y="31726"/>
                          <a:pt x="4663562" y="5335"/>
                          <a:pt x="4398293" y="20151"/>
                        </a:cubicBezTo>
                        <a:cubicBezTo>
                          <a:pt x="4133024" y="34967"/>
                          <a:pt x="4225247" y="30914"/>
                          <a:pt x="4092672" y="20151"/>
                        </a:cubicBezTo>
                        <a:cubicBezTo>
                          <a:pt x="3960097" y="9388"/>
                          <a:pt x="3618373" y="-5346"/>
                          <a:pt x="3308686" y="20151"/>
                        </a:cubicBezTo>
                        <a:cubicBezTo>
                          <a:pt x="2998999" y="45648"/>
                          <a:pt x="2978127" y="6131"/>
                          <a:pt x="2883473" y="20151"/>
                        </a:cubicBezTo>
                        <a:cubicBezTo>
                          <a:pt x="2788819" y="34171"/>
                          <a:pt x="2688649" y="17244"/>
                          <a:pt x="2577852" y="20151"/>
                        </a:cubicBezTo>
                        <a:cubicBezTo>
                          <a:pt x="2467055" y="23058"/>
                          <a:pt x="2254999" y="27428"/>
                          <a:pt x="2152639" y="20151"/>
                        </a:cubicBezTo>
                        <a:cubicBezTo>
                          <a:pt x="2050279" y="12874"/>
                          <a:pt x="1703687" y="42599"/>
                          <a:pt x="1368653" y="20151"/>
                        </a:cubicBezTo>
                        <a:cubicBezTo>
                          <a:pt x="1033619" y="-2297"/>
                          <a:pt x="1086162" y="27949"/>
                          <a:pt x="943441" y="20151"/>
                        </a:cubicBezTo>
                        <a:cubicBezTo>
                          <a:pt x="800720" y="12353"/>
                          <a:pt x="712645" y="20342"/>
                          <a:pt x="637819" y="20151"/>
                        </a:cubicBezTo>
                        <a:cubicBezTo>
                          <a:pt x="562993" y="19960"/>
                          <a:pt x="161928" y="22964"/>
                          <a:pt x="0" y="20151"/>
                        </a:cubicBezTo>
                        <a:cubicBezTo>
                          <a:pt x="173" y="13174"/>
                          <a:pt x="-153" y="421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547" y="2125895"/>
            <a:ext cx="11586330" cy="4685030"/>
          </a:xfrm>
        </p:spPr>
        <p:txBody>
          <a:bodyPr>
            <a:normAutofit/>
          </a:bodyPr>
          <a:lstStyle/>
          <a:p>
            <a:r>
              <a:rPr lang="en-US" sz="2800" i="1"/>
              <a:t>Hàm thư viện</a:t>
            </a:r>
            <a:r>
              <a:rPr lang="en-US" sz="2800"/>
              <a:t>: là những hàm đã được xây dựng sẵn. Muốn sử dụng các hàm thư viện phải khai báo thư viện chứa nó trong phần khai báo #include</a:t>
            </a:r>
          </a:p>
          <a:p>
            <a:r>
              <a:rPr lang="en-US" sz="2800" i="1"/>
              <a:t>Hàm do người dùng định nghĩa</a:t>
            </a:r>
            <a:endParaRPr lang="en-US" sz="2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415D9-49E4-5643-A316-D6BC18EE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7356" y="7003756"/>
            <a:ext cx="3022521" cy="4023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VN"/>
              <a:pPr>
                <a:spcAft>
                  <a:spcPts val="600"/>
                </a:spcAft>
              </a:pPr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29480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marL="352652" indent="-352652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Cấu trúc chung của hàm (1)</a:t>
            </a:r>
            <a:endParaRPr lang="en-US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err="1"/>
          </a:p>
          <a:p>
            <a:pPr marL="0" indent="0">
              <a:buNone/>
            </a:pPr>
            <a:endParaRPr lang="en-US" dirty="0" err="1"/>
          </a:p>
          <a:p>
            <a:pPr algn="just"/>
            <a:r>
              <a:rPr lang="en-US" sz="3200" dirty="0" err="1"/>
              <a:t>Kiểu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trả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hàm</a:t>
            </a:r>
            <a:r>
              <a:rPr lang="en-US" sz="3200" dirty="0"/>
              <a:t> (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hàm</a:t>
            </a:r>
            <a:r>
              <a:rPr lang="en-US" sz="3200" dirty="0"/>
              <a:t>/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), </a:t>
            </a:r>
            <a:r>
              <a:rPr lang="en-US" sz="3200" dirty="0" err="1"/>
              <a:t>gồm</a:t>
            </a:r>
            <a:r>
              <a:rPr lang="en-US" sz="3200" dirty="0"/>
              <a:t>:</a:t>
            </a:r>
          </a:p>
          <a:p>
            <a:pPr lvl="1" algn="just"/>
            <a:r>
              <a:rPr lang="en-US" sz="2759" b="1" dirty="0"/>
              <a:t>void</a:t>
            </a:r>
            <a:r>
              <a:rPr lang="en-US" sz="2759" dirty="0"/>
              <a:t>: </a:t>
            </a:r>
            <a:r>
              <a:rPr lang="en-US" sz="2759" dirty="0" err="1"/>
              <a:t>Không</a:t>
            </a:r>
            <a:r>
              <a:rPr lang="en-US" sz="2759" dirty="0"/>
              <a:t> </a:t>
            </a:r>
            <a:r>
              <a:rPr lang="en-US" sz="2759" dirty="0" err="1"/>
              <a:t>trả</a:t>
            </a:r>
            <a:r>
              <a:rPr lang="en-US" sz="2759" dirty="0"/>
              <a:t> </a:t>
            </a:r>
            <a:r>
              <a:rPr lang="en-US" sz="2759" dirty="0" err="1"/>
              <a:t>về</a:t>
            </a:r>
            <a:r>
              <a:rPr lang="en-US" sz="2759" dirty="0"/>
              <a:t> </a:t>
            </a:r>
            <a:r>
              <a:rPr lang="en-US" sz="2759" dirty="0" err="1"/>
              <a:t>giá</a:t>
            </a:r>
            <a:r>
              <a:rPr lang="en-US" sz="2759" dirty="0"/>
              <a:t> </a:t>
            </a:r>
            <a:r>
              <a:rPr lang="en-US" sz="2759" dirty="0" err="1"/>
              <a:t>trị</a:t>
            </a:r>
            <a:endParaRPr lang="en-US" sz="2759" dirty="0"/>
          </a:p>
          <a:p>
            <a:pPr lvl="1" algn="just"/>
            <a:r>
              <a:rPr lang="en-US" sz="2759" b="1" dirty="0"/>
              <a:t>float / </a:t>
            </a:r>
            <a:r>
              <a:rPr lang="en-US" sz="2759" b="1" dirty="0" err="1"/>
              <a:t>int</a:t>
            </a:r>
            <a:r>
              <a:rPr lang="en-US" sz="2759" b="1" dirty="0"/>
              <a:t> / long / char */ </a:t>
            </a:r>
            <a:r>
              <a:rPr lang="en-US" sz="2759" b="1" dirty="0" err="1"/>
              <a:t>kiểu</a:t>
            </a:r>
            <a:r>
              <a:rPr lang="en-US" sz="2759" b="1" dirty="0"/>
              <a:t> </a:t>
            </a:r>
            <a:r>
              <a:rPr lang="en-US" sz="2759" b="1" dirty="0" err="1"/>
              <a:t>cấu</a:t>
            </a:r>
            <a:r>
              <a:rPr lang="en-US" sz="2759" b="1" dirty="0"/>
              <a:t> </a:t>
            </a:r>
            <a:r>
              <a:rPr lang="en-US" sz="2759" b="1" dirty="0" err="1"/>
              <a:t>trúc</a:t>
            </a:r>
            <a:r>
              <a:rPr lang="en-US" sz="2759" b="1" dirty="0"/>
              <a:t> / … </a:t>
            </a:r>
            <a:r>
              <a:rPr lang="en-US" sz="2759" dirty="0"/>
              <a:t>: </a:t>
            </a:r>
            <a:r>
              <a:rPr lang="en-US" sz="2759" dirty="0" err="1"/>
              <a:t>Trả</a:t>
            </a:r>
            <a:r>
              <a:rPr lang="en-US" sz="2759" dirty="0"/>
              <a:t> </a:t>
            </a:r>
            <a:r>
              <a:rPr lang="en-US" sz="2759" dirty="0" err="1"/>
              <a:t>về</a:t>
            </a:r>
            <a:r>
              <a:rPr lang="en-US" sz="2759" dirty="0"/>
              <a:t> </a:t>
            </a:r>
            <a:r>
              <a:rPr lang="en-US" sz="2759" dirty="0" err="1"/>
              <a:t>kết</a:t>
            </a:r>
            <a:r>
              <a:rPr lang="en-US" sz="2759" dirty="0"/>
              <a:t> </a:t>
            </a:r>
            <a:r>
              <a:rPr lang="en-US" sz="2759" dirty="0" err="1"/>
              <a:t>quả</a:t>
            </a:r>
            <a:r>
              <a:rPr lang="en-US" sz="2759" dirty="0"/>
              <a:t> </a:t>
            </a:r>
            <a:r>
              <a:rPr lang="en-US" sz="2759" dirty="0" err="1"/>
              <a:t>tính</a:t>
            </a:r>
            <a:r>
              <a:rPr lang="en-US" sz="2759" dirty="0"/>
              <a:t> </a:t>
            </a:r>
            <a:r>
              <a:rPr lang="en-US" sz="2759" dirty="0" err="1"/>
              <a:t>được</a:t>
            </a:r>
            <a:r>
              <a:rPr lang="en-US" sz="2759" dirty="0"/>
              <a:t> </a:t>
            </a:r>
            <a:r>
              <a:rPr lang="en-US" sz="2759" dirty="0" err="1"/>
              <a:t>với</a:t>
            </a:r>
            <a:r>
              <a:rPr lang="en-US" sz="2759" dirty="0"/>
              <a:t> KDL </a:t>
            </a:r>
            <a:r>
              <a:rPr lang="en-US" sz="2759" dirty="0" err="1"/>
              <a:t>tương</a:t>
            </a:r>
            <a:r>
              <a:rPr lang="en-US" sz="2759" dirty="0"/>
              <a:t> </a:t>
            </a:r>
            <a:r>
              <a:rPr lang="en-US" sz="2759" dirty="0" err="1"/>
              <a:t>ứng</a:t>
            </a:r>
          </a:p>
          <a:p>
            <a:pPr algn="just" eaLnBrk="1" hangingPunct="1"/>
            <a:r>
              <a:rPr lang="en-US" sz="3200"/>
              <a:t>Tên hàm: đặt tên theo qui ước sao cho phản ánh đúng chức năng thực hiện của hàm</a:t>
            </a:r>
          </a:p>
          <a:p>
            <a:pPr algn="just" eaLnBrk="1" hangingPunct="1"/>
            <a:r>
              <a:rPr lang="en-US" sz="3200"/>
              <a:t>Danh sách các tham số (nếu có): đầu vào của hàm </a:t>
            </a:r>
          </a:p>
          <a:p>
            <a:pPr lvl="1" algn="just"/>
            <a:r>
              <a:rPr lang="en-US" sz="2759"/>
              <a:t>Tham biến</a:t>
            </a:r>
          </a:p>
          <a:p>
            <a:pPr lvl="1" algn="just"/>
            <a:r>
              <a:rPr lang="en-US" sz="2759"/>
              <a:t>Tham trị</a:t>
            </a:r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66D5-ADAC-234B-95D5-06AE6721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17</a:t>
            </a:fld>
            <a:endParaRPr lang="en-VN"/>
          </a:p>
        </p:txBody>
      </p:sp>
      <p:sp>
        <p:nvSpPr>
          <p:cNvPr id="4" name="Rectangle 3"/>
          <p:cNvSpPr/>
          <p:nvPr/>
        </p:nvSpPr>
        <p:spPr>
          <a:xfrm>
            <a:off x="1611312" y="1813910"/>
            <a:ext cx="1021080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4000" b="1" i="1" dirty="0">
                <a:solidFill>
                  <a:srgbClr val="0070C0"/>
                </a:solidFill>
              </a:rPr>
              <a:t>&lt;KDL </a:t>
            </a:r>
            <a:r>
              <a:rPr lang="en-US" sz="4000" b="1" i="1" dirty="0" err="1">
                <a:solidFill>
                  <a:srgbClr val="0070C0"/>
                </a:solidFill>
              </a:rPr>
              <a:t>trả</a:t>
            </a:r>
            <a:r>
              <a:rPr lang="en-US" sz="4000" b="1" i="1" dirty="0">
                <a:solidFill>
                  <a:srgbClr val="0070C0"/>
                </a:solidFill>
              </a:rPr>
              <a:t> </a:t>
            </a:r>
            <a:r>
              <a:rPr lang="en-US" sz="4000" b="1" i="1" dirty="0" err="1">
                <a:solidFill>
                  <a:srgbClr val="0070C0"/>
                </a:solidFill>
              </a:rPr>
              <a:t>về</a:t>
            </a:r>
            <a:r>
              <a:rPr lang="en-US" sz="4000" b="1" i="1" dirty="0">
                <a:solidFill>
                  <a:srgbClr val="0070C0"/>
                </a:solidFill>
              </a:rPr>
              <a:t> </a:t>
            </a:r>
            <a:r>
              <a:rPr lang="en-US" sz="4000" b="1" i="1" dirty="0" err="1">
                <a:solidFill>
                  <a:srgbClr val="0070C0"/>
                </a:solidFill>
              </a:rPr>
              <a:t>của</a:t>
            </a:r>
            <a:r>
              <a:rPr lang="en-US" sz="4000" b="1" i="1" dirty="0">
                <a:solidFill>
                  <a:srgbClr val="0070C0"/>
                </a:solidFill>
              </a:rPr>
              <a:t> </a:t>
            </a:r>
            <a:r>
              <a:rPr lang="en-US" sz="4000" b="1" i="1" dirty="0" err="1">
                <a:solidFill>
                  <a:srgbClr val="0070C0"/>
                </a:solidFill>
              </a:rPr>
              <a:t>hàm</a:t>
            </a:r>
            <a:r>
              <a:rPr lang="en-US" sz="4000" b="1" i="1" dirty="0">
                <a:solidFill>
                  <a:srgbClr val="0070C0"/>
                </a:solidFill>
              </a:rPr>
              <a:t>&gt; </a:t>
            </a:r>
            <a:r>
              <a:rPr lang="en-US" sz="4000" b="1" i="1" dirty="0" err="1">
                <a:solidFill>
                  <a:srgbClr val="0070C0"/>
                </a:solidFill>
              </a:rPr>
              <a:t>Tên-Hàm</a:t>
            </a:r>
            <a:r>
              <a:rPr lang="en-US" sz="4000" b="1" i="1" dirty="0">
                <a:solidFill>
                  <a:srgbClr val="0070C0"/>
                </a:solidFill>
              </a:rPr>
              <a:t>([ds </a:t>
            </a:r>
            <a:r>
              <a:rPr lang="en-US" sz="4000" b="1" i="1" dirty="0" err="1">
                <a:solidFill>
                  <a:srgbClr val="0070C0"/>
                </a:solidFill>
              </a:rPr>
              <a:t>tham</a:t>
            </a:r>
            <a:r>
              <a:rPr lang="en-US" sz="4000" b="1" i="1" dirty="0">
                <a:solidFill>
                  <a:srgbClr val="0070C0"/>
                </a:solidFill>
              </a:rPr>
              <a:t> </a:t>
            </a:r>
            <a:r>
              <a:rPr lang="en-US" sz="4000" b="1" i="1" dirty="0" err="1">
                <a:solidFill>
                  <a:srgbClr val="0070C0"/>
                </a:solidFill>
              </a:rPr>
              <a:t>sô</a:t>
            </a:r>
            <a:r>
              <a:rPr lang="en-US" sz="4000" b="1" i="1" dirty="0">
                <a:solidFill>
                  <a:srgbClr val="0070C0"/>
                </a:solidFill>
              </a:rPr>
              <a:t>́]);</a:t>
            </a:r>
          </a:p>
        </p:txBody>
      </p:sp>
    </p:spTree>
    <p:extLst>
      <p:ext uri="{BB962C8B-B14F-4D97-AF65-F5344CB8AC3E}">
        <p14:creationId xmlns:p14="http://schemas.microsoft.com/office/powerpoint/2010/main" val="143156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0066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19710-8132-F745-AD16-6733641E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7" y="402313"/>
            <a:ext cx="11586330" cy="1460574"/>
          </a:xfrm>
        </p:spPr>
        <p:txBody>
          <a:bodyPr>
            <a:normAutofit/>
          </a:bodyPr>
          <a:lstStyle/>
          <a:p>
            <a:r>
              <a:rPr lang="en-VN" sz="5900"/>
              <a:t>Nạp chồng hàm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159" y="1848216"/>
            <a:ext cx="11959106" cy="20151"/>
          </a:xfrm>
          <a:custGeom>
            <a:avLst/>
            <a:gdLst>
              <a:gd name="connsiteX0" fmla="*/ 0 w 11959106"/>
              <a:gd name="connsiteY0" fmla="*/ 0 h 20151"/>
              <a:gd name="connsiteX1" fmla="*/ 305622 w 11959106"/>
              <a:gd name="connsiteY1" fmla="*/ 0 h 20151"/>
              <a:gd name="connsiteX2" fmla="*/ 1209198 w 11959106"/>
              <a:gd name="connsiteY2" fmla="*/ 0 h 20151"/>
              <a:gd name="connsiteX3" fmla="*/ 1873593 w 11959106"/>
              <a:gd name="connsiteY3" fmla="*/ 0 h 20151"/>
              <a:gd name="connsiteX4" fmla="*/ 2179215 w 11959106"/>
              <a:gd name="connsiteY4" fmla="*/ 0 h 20151"/>
              <a:gd name="connsiteX5" fmla="*/ 2843610 w 11959106"/>
              <a:gd name="connsiteY5" fmla="*/ 0 h 20151"/>
              <a:gd name="connsiteX6" fmla="*/ 3747187 w 11959106"/>
              <a:gd name="connsiteY6" fmla="*/ 0 h 20151"/>
              <a:gd name="connsiteX7" fmla="*/ 4291990 w 11959106"/>
              <a:gd name="connsiteY7" fmla="*/ 0 h 20151"/>
              <a:gd name="connsiteX8" fmla="*/ 4836794 w 11959106"/>
              <a:gd name="connsiteY8" fmla="*/ 0 h 20151"/>
              <a:gd name="connsiteX9" fmla="*/ 5501189 w 11959106"/>
              <a:gd name="connsiteY9" fmla="*/ 0 h 20151"/>
              <a:gd name="connsiteX10" fmla="*/ 6285175 w 11959106"/>
              <a:gd name="connsiteY10" fmla="*/ 0 h 20151"/>
              <a:gd name="connsiteX11" fmla="*/ 7069160 w 11959106"/>
              <a:gd name="connsiteY11" fmla="*/ 0 h 20151"/>
              <a:gd name="connsiteX12" fmla="*/ 7853146 w 11959106"/>
              <a:gd name="connsiteY12" fmla="*/ 0 h 20151"/>
              <a:gd name="connsiteX13" fmla="*/ 8756723 w 11959106"/>
              <a:gd name="connsiteY13" fmla="*/ 0 h 20151"/>
              <a:gd name="connsiteX14" fmla="*/ 9421118 w 11959106"/>
              <a:gd name="connsiteY14" fmla="*/ 0 h 20151"/>
              <a:gd name="connsiteX15" fmla="*/ 10205104 w 11959106"/>
              <a:gd name="connsiteY15" fmla="*/ 0 h 20151"/>
              <a:gd name="connsiteX16" fmla="*/ 10869499 w 11959106"/>
              <a:gd name="connsiteY16" fmla="*/ 0 h 20151"/>
              <a:gd name="connsiteX17" fmla="*/ 11959106 w 11959106"/>
              <a:gd name="connsiteY17" fmla="*/ 0 h 20151"/>
              <a:gd name="connsiteX18" fmla="*/ 11959106 w 11959106"/>
              <a:gd name="connsiteY18" fmla="*/ 20151 h 20151"/>
              <a:gd name="connsiteX19" fmla="*/ 11055529 w 11959106"/>
              <a:gd name="connsiteY19" fmla="*/ 20151 h 20151"/>
              <a:gd name="connsiteX20" fmla="*/ 10510725 w 11959106"/>
              <a:gd name="connsiteY20" fmla="*/ 20151 h 20151"/>
              <a:gd name="connsiteX21" fmla="*/ 9965922 w 11959106"/>
              <a:gd name="connsiteY21" fmla="*/ 20151 h 20151"/>
              <a:gd name="connsiteX22" fmla="*/ 9421118 w 11959106"/>
              <a:gd name="connsiteY22" fmla="*/ 20151 h 20151"/>
              <a:gd name="connsiteX23" fmla="*/ 8637132 w 11959106"/>
              <a:gd name="connsiteY23" fmla="*/ 20151 h 20151"/>
              <a:gd name="connsiteX24" fmla="*/ 7972737 w 11959106"/>
              <a:gd name="connsiteY24" fmla="*/ 20151 h 20151"/>
              <a:gd name="connsiteX25" fmla="*/ 7667116 w 11959106"/>
              <a:gd name="connsiteY25" fmla="*/ 20151 h 20151"/>
              <a:gd name="connsiteX26" fmla="*/ 7122312 w 11959106"/>
              <a:gd name="connsiteY26" fmla="*/ 20151 h 20151"/>
              <a:gd name="connsiteX27" fmla="*/ 6338326 w 11959106"/>
              <a:gd name="connsiteY27" fmla="*/ 20151 h 20151"/>
              <a:gd name="connsiteX28" fmla="*/ 5913114 w 11959106"/>
              <a:gd name="connsiteY28" fmla="*/ 20151 h 20151"/>
              <a:gd name="connsiteX29" fmla="*/ 5009537 w 11959106"/>
              <a:gd name="connsiteY29" fmla="*/ 20151 h 20151"/>
              <a:gd name="connsiteX30" fmla="*/ 4105960 w 11959106"/>
              <a:gd name="connsiteY30" fmla="*/ 20151 h 20151"/>
              <a:gd name="connsiteX31" fmla="*/ 3441565 w 11959106"/>
              <a:gd name="connsiteY31" fmla="*/ 20151 h 20151"/>
              <a:gd name="connsiteX32" fmla="*/ 2537988 w 11959106"/>
              <a:gd name="connsiteY32" fmla="*/ 20151 h 20151"/>
              <a:gd name="connsiteX33" fmla="*/ 1873593 w 11959106"/>
              <a:gd name="connsiteY33" fmla="*/ 20151 h 20151"/>
              <a:gd name="connsiteX34" fmla="*/ 1089607 w 11959106"/>
              <a:gd name="connsiteY34" fmla="*/ 20151 h 20151"/>
              <a:gd name="connsiteX35" fmla="*/ 783986 w 11959106"/>
              <a:gd name="connsiteY35" fmla="*/ 20151 h 20151"/>
              <a:gd name="connsiteX36" fmla="*/ 0 w 11959106"/>
              <a:gd name="connsiteY36" fmla="*/ 20151 h 20151"/>
              <a:gd name="connsiteX37" fmla="*/ 0 w 11959106"/>
              <a:gd name="connsiteY37" fmla="*/ 0 h 20151"/>
              <a:gd name="connsiteX0" fmla="*/ 0 w 11959106"/>
              <a:gd name="connsiteY0" fmla="*/ 0 h 20151"/>
              <a:gd name="connsiteX1" fmla="*/ 544804 w 11959106"/>
              <a:gd name="connsiteY1" fmla="*/ 0 h 20151"/>
              <a:gd name="connsiteX2" fmla="*/ 850425 w 11959106"/>
              <a:gd name="connsiteY2" fmla="*/ 0 h 20151"/>
              <a:gd name="connsiteX3" fmla="*/ 1754002 w 11959106"/>
              <a:gd name="connsiteY3" fmla="*/ 0 h 20151"/>
              <a:gd name="connsiteX4" fmla="*/ 2298806 w 11959106"/>
              <a:gd name="connsiteY4" fmla="*/ 0 h 20151"/>
              <a:gd name="connsiteX5" fmla="*/ 2843610 w 11959106"/>
              <a:gd name="connsiteY5" fmla="*/ 0 h 20151"/>
              <a:gd name="connsiteX6" fmla="*/ 3747187 w 11959106"/>
              <a:gd name="connsiteY6" fmla="*/ 0 h 20151"/>
              <a:gd name="connsiteX7" fmla="*/ 4172399 w 11959106"/>
              <a:gd name="connsiteY7" fmla="*/ 0 h 20151"/>
              <a:gd name="connsiteX8" fmla="*/ 5075976 w 11959106"/>
              <a:gd name="connsiteY8" fmla="*/ 0 h 20151"/>
              <a:gd name="connsiteX9" fmla="*/ 5979553 w 11959106"/>
              <a:gd name="connsiteY9" fmla="*/ 0 h 20151"/>
              <a:gd name="connsiteX10" fmla="*/ 6643948 w 11959106"/>
              <a:gd name="connsiteY10" fmla="*/ 0 h 20151"/>
              <a:gd name="connsiteX11" fmla="*/ 7547525 w 11959106"/>
              <a:gd name="connsiteY11" fmla="*/ 0 h 20151"/>
              <a:gd name="connsiteX12" fmla="*/ 8092328 w 11959106"/>
              <a:gd name="connsiteY12" fmla="*/ 0 h 20151"/>
              <a:gd name="connsiteX13" fmla="*/ 8637132 w 11959106"/>
              <a:gd name="connsiteY13" fmla="*/ 0 h 20151"/>
              <a:gd name="connsiteX14" fmla="*/ 9421118 w 11959106"/>
              <a:gd name="connsiteY14" fmla="*/ 0 h 20151"/>
              <a:gd name="connsiteX15" fmla="*/ 9965922 w 11959106"/>
              <a:gd name="connsiteY15" fmla="*/ 0 h 20151"/>
              <a:gd name="connsiteX16" fmla="*/ 10869499 w 11959106"/>
              <a:gd name="connsiteY16" fmla="*/ 0 h 20151"/>
              <a:gd name="connsiteX17" fmla="*/ 11959106 w 11959106"/>
              <a:gd name="connsiteY17" fmla="*/ 0 h 20151"/>
              <a:gd name="connsiteX18" fmla="*/ 11959106 w 11959106"/>
              <a:gd name="connsiteY18" fmla="*/ 20151 h 20151"/>
              <a:gd name="connsiteX19" fmla="*/ 11175120 w 11959106"/>
              <a:gd name="connsiteY19" fmla="*/ 20151 h 20151"/>
              <a:gd name="connsiteX20" fmla="*/ 10749908 w 11959106"/>
              <a:gd name="connsiteY20" fmla="*/ 20151 h 20151"/>
              <a:gd name="connsiteX21" fmla="*/ 9846331 w 11959106"/>
              <a:gd name="connsiteY21" fmla="*/ 20151 h 20151"/>
              <a:gd name="connsiteX22" fmla="*/ 9181936 w 11959106"/>
              <a:gd name="connsiteY22" fmla="*/ 20151 h 20151"/>
              <a:gd name="connsiteX23" fmla="*/ 8756723 w 11959106"/>
              <a:gd name="connsiteY23" fmla="*/ 20151 h 20151"/>
              <a:gd name="connsiteX24" fmla="*/ 8092328 w 11959106"/>
              <a:gd name="connsiteY24" fmla="*/ 20151 h 20151"/>
              <a:gd name="connsiteX25" fmla="*/ 7786707 w 11959106"/>
              <a:gd name="connsiteY25" fmla="*/ 20151 h 20151"/>
              <a:gd name="connsiteX26" fmla="*/ 7481085 w 11959106"/>
              <a:gd name="connsiteY26" fmla="*/ 20151 h 20151"/>
              <a:gd name="connsiteX27" fmla="*/ 6816690 w 11959106"/>
              <a:gd name="connsiteY27" fmla="*/ 20151 h 20151"/>
              <a:gd name="connsiteX28" fmla="*/ 6391478 w 11959106"/>
              <a:gd name="connsiteY28" fmla="*/ 20151 h 20151"/>
              <a:gd name="connsiteX29" fmla="*/ 5607492 w 11959106"/>
              <a:gd name="connsiteY29" fmla="*/ 20151 h 20151"/>
              <a:gd name="connsiteX30" fmla="*/ 5182279 w 11959106"/>
              <a:gd name="connsiteY30" fmla="*/ 20151 h 20151"/>
              <a:gd name="connsiteX31" fmla="*/ 4398293 w 11959106"/>
              <a:gd name="connsiteY31" fmla="*/ 20151 h 20151"/>
              <a:gd name="connsiteX32" fmla="*/ 4092672 w 11959106"/>
              <a:gd name="connsiteY32" fmla="*/ 20151 h 20151"/>
              <a:gd name="connsiteX33" fmla="*/ 3308686 w 11959106"/>
              <a:gd name="connsiteY33" fmla="*/ 20151 h 20151"/>
              <a:gd name="connsiteX34" fmla="*/ 2883473 w 11959106"/>
              <a:gd name="connsiteY34" fmla="*/ 20151 h 20151"/>
              <a:gd name="connsiteX35" fmla="*/ 2577852 w 11959106"/>
              <a:gd name="connsiteY35" fmla="*/ 20151 h 20151"/>
              <a:gd name="connsiteX36" fmla="*/ 2152639 w 11959106"/>
              <a:gd name="connsiteY36" fmla="*/ 20151 h 20151"/>
              <a:gd name="connsiteX37" fmla="*/ 1368653 w 11959106"/>
              <a:gd name="connsiteY37" fmla="*/ 20151 h 20151"/>
              <a:gd name="connsiteX38" fmla="*/ 943441 w 11959106"/>
              <a:gd name="connsiteY38" fmla="*/ 20151 h 20151"/>
              <a:gd name="connsiteX39" fmla="*/ 637819 w 11959106"/>
              <a:gd name="connsiteY39" fmla="*/ 20151 h 20151"/>
              <a:gd name="connsiteX40" fmla="*/ 0 w 11959106"/>
              <a:gd name="connsiteY40" fmla="*/ 20151 h 20151"/>
              <a:gd name="connsiteX41" fmla="*/ 0 w 11959106"/>
              <a:gd name="connsiteY41" fmla="*/ 0 h 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959106" h="20151" fill="none" extrusionOk="0">
                <a:moveTo>
                  <a:pt x="0" y="0"/>
                </a:moveTo>
                <a:cubicBezTo>
                  <a:pt x="94767" y="-6010"/>
                  <a:pt x="192914" y="5498"/>
                  <a:pt x="305622" y="0"/>
                </a:cubicBezTo>
                <a:cubicBezTo>
                  <a:pt x="400422" y="6497"/>
                  <a:pt x="879098" y="-42391"/>
                  <a:pt x="1209198" y="0"/>
                </a:cubicBezTo>
                <a:cubicBezTo>
                  <a:pt x="1539136" y="-31576"/>
                  <a:pt x="1643368" y="-37346"/>
                  <a:pt x="1873593" y="0"/>
                </a:cubicBezTo>
                <a:cubicBezTo>
                  <a:pt x="2102300" y="24949"/>
                  <a:pt x="2072674" y="1937"/>
                  <a:pt x="2179215" y="0"/>
                </a:cubicBezTo>
                <a:cubicBezTo>
                  <a:pt x="2320895" y="-30527"/>
                  <a:pt x="2621074" y="-28447"/>
                  <a:pt x="2843610" y="0"/>
                </a:cubicBezTo>
                <a:cubicBezTo>
                  <a:pt x="3077873" y="11307"/>
                  <a:pt x="3302754" y="-41791"/>
                  <a:pt x="3747187" y="0"/>
                </a:cubicBezTo>
                <a:cubicBezTo>
                  <a:pt x="4191618" y="43668"/>
                  <a:pt x="4013933" y="8445"/>
                  <a:pt x="4291990" y="0"/>
                </a:cubicBezTo>
                <a:cubicBezTo>
                  <a:pt x="4582166" y="-1314"/>
                  <a:pt x="4669369" y="2938"/>
                  <a:pt x="4836794" y="0"/>
                </a:cubicBezTo>
                <a:cubicBezTo>
                  <a:pt x="4965096" y="10317"/>
                  <a:pt x="5263818" y="-3074"/>
                  <a:pt x="5501189" y="0"/>
                </a:cubicBezTo>
                <a:cubicBezTo>
                  <a:pt x="5730421" y="-10898"/>
                  <a:pt x="5951958" y="53259"/>
                  <a:pt x="6285175" y="0"/>
                </a:cubicBezTo>
                <a:cubicBezTo>
                  <a:pt x="6605422" y="-26084"/>
                  <a:pt x="6847828" y="-30834"/>
                  <a:pt x="7069160" y="0"/>
                </a:cubicBezTo>
                <a:cubicBezTo>
                  <a:pt x="7323291" y="33783"/>
                  <a:pt x="7458875" y="-20703"/>
                  <a:pt x="7853146" y="0"/>
                </a:cubicBezTo>
                <a:cubicBezTo>
                  <a:pt x="8198795" y="16389"/>
                  <a:pt x="8396199" y="-43844"/>
                  <a:pt x="8756723" y="0"/>
                </a:cubicBezTo>
                <a:cubicBezTo>
                  <a:pt x="9115497" y="37863"/>
                  <a:pt x="9266067" y="28507"/>
                  <a:pt x="9421118" y="0"/>
                </a:cubicBezTo>
                <a:cubicBezTo>
                  <a:pt x="9554839" y="-20304"/>
                  <a:pt x="10047641" y="-20086"/>
                  <a:pt x="10205104" y="0"/>
                </a:cubicBezTo>
                <a:cubicBezTo>
                  <a:pt x="10346313" y="29497"/>
                  <a:pt x="10694356" y="11150"/>
                  <a:pt x="10869499" y="0"/>
                </a:cubicBezTo>
                <a:cubicBezTo>
                  <a:pt x="11066042" y="-70016"/>
                  <a:pt x="11622942" y="-16373"/>
                  <a:pt x="11959106" y="0"/>
                </a:cubicBezTo>
                <a:cubicBezTo>
                  <a:pt x="11959768" y="4926"/>
                  <a:pt x="11960401" y="13939"/>
                  <a:pt x="11959106" y="20151"/>
                </a:cubicBezTo>
                <a:cubicBezTo>
                  <a:pt x="11687480" y="62654"/>
                  <a:pt x="11484592" y="46309"/>
                  <a:pt x="11055529" y="20151"/>
                </a:cubicBezTo>
                <a:cubicBezTo>
                  <a:pt x="10652126" y="-19633"/>
                  <a:pt x="10781432" y="816"/>
                  <a:pt x="10510725" y="20151"/>
                </a:cubicBezTo>
                <a:cubicBezTo>
                  <a:pt x="10236665" y="29666"/>
                  <a:pt x="10182369" y="16207"/>
                  <a:pt x="9965922" y="20151"/>
                </a:cubicBezTo>
                <a:cubicBezTo>
                  <a:pt x="9747578" y="42574"/>
                  <a:pt x="9664171" y="17955"/>
                  <a:pt x="9421118" y="20151"/>
                </a:cubicBezTo>
                <a:cubicBezTo>
                  <a:pt x="9211969" y="-19185"/>
                  <a:pt x="8895743" y="19340"/>
                  <a:pt x="8637132" y="20151"/>
                </a:cubicBezTo>
                <a:cubicBezTo>
                  <a:pt x="8412137" y="12326"/>
                  <a:pt x="8209838" y="29404"/>
                  <a:pt x="7972737" y="20151"/>
                </a:cubicBezTo>
                <a:cubicBezTo>
                  <a:pt x="7780699" y="-2259"/>
                  <a:pt x="7758386" y="20286"/>
                  <a:pt x="7667116" y="20151"/>
                </a:cubicBezTo>
                <a:cubicBezTo>
                  <a:pt x="7556986" y="17696"/>
                  <a:pt x="7375861" y="31517"/>
                  <a:pt x="7122312" y="20151"/>
                </a:cubicBezTo>
                <a:cubicBezTo>
                  <a:pt x="6892773" y="-15960"/>
                  <a:pt x="6532959" y="-23211"/>
                  <a:pt x="6338326" y="20151"/>
                </a:cubicBezTo>
                <a:cubicBezTo>
                  <a:pt x="6162042" y="63758"/>
                  <a:pt x="6123829" y="23927"/>
                  <a:pt x="5913114" y="20151"/>
                </a:cubicBezTo>
                <a:cubicBezTo>
                  <a:pt x="5738361" y="-8396"/>
                  <a:pt x="5304962" y="19228"/>
                  <a:pt x="5009537" y="20151"/>
                </a:cubicBezTo>
                <a:cubicBezTo>
                  <a:pt x="4754409" y="28210"/>
                  <a:pt x="4397137" y="-41423"/>
                  <a:pt x="4105960" y="20151"/>
                </a:cubicBezTo>
                <a:cubicBezTo>
                  <a:pt x="3863513" y="75353"/>
                  <a:pt x="3675399" y="-23136"/>
                  <a:pt x="3441565" y="20151"/>
                </a:cubicBezTo>
                <a:cubicBezTo>
                  <a:pt x="3184095" y="-18404"/>
                  <a:pt x="2853959" y="123150"/>
                  <a:pt x="2537988" y="20151"/>
                </a:cubicBezTo>
                <a:cubicBezTo>
                  <a:pt x="2219894" y="-22358"/>
                  <a:pt x="2128187" y="42778"/>
                  <a:pt x="1873593" y="20151"/>
                </a:cubicBezTo>
                <a:cubicBezTo>
                  <a:pt x="1610181" y="-16625"/>
                  <a:pt x="1322644" y="22950"/>
                  <a:pt x="1089607" y="20151"/>
                </a:cubicBezTo>
                <a:cubicBezTo>
                  <a:pt x="828876" y="54543"/>
                  <a:pt x="875395" y="19234"/>
                  <a:pt x="783986" y="20151"/>
                </a:cubicBezTo>
                <a:cubicBezTo>
                  <a:pt x="745795" y="40878"/>
                  <a:pt x="248929" y="-5198"/>
                  <a:pt x="0" y="20151"/>
                </a:cubicBezTo>
                <a:cubicBezTo>
                  <a:pt x="-87" y="10658"/>
                  <a:pt x="1104" y="8834"/>
                  <a:pt x="0" y="0"/>
                </a:cubicBezTo>
                <a:close/>
              </a:path>
              <a:path w="11959106" h="20151" stroke="0" extrusionOk="0">
                <a:moveTo>
                  <a:pt x="0" y="0"/>
                </a:moveTo>
                <a:cubicBezTo>
                  <a:pt x="114058" y="13878"/>
                  <a:pt x="358764" y="-53026"/>
                  <a:pt x="544804" y="0"/>
                </a:cubicBezTo>
                <a:cubicBezTo>
                  <a:pt x="711785" y="28448"/>
                  <a:pt x="766793" y="-920"/>
                  <a:pt x="850425" y="0"/>
                </a:cubicBezTo>
                <a:cubicBezTo>
                  <a:pt x="948783" y="-15101"/>
                  <a:pt x="1541172" y="-18541"/>
                  <a:pt x="1754002" y="0"/>
                </a:cubicBezTo>
                <a:cubicBezTo>
                  <a:pt x="1978942" y="5225"/>
                  <a:pt x="2020536" y="-7954"/>
                  <a:pt x="2298806" y="0"/>
                </a:cubicBezTo>
                <a:cubicBezTo>
                  <a:pt x="2562200" y="19644"/>
                  <a:pt x="2607788" y="-7579"/>
                  <a:pt x="2843610" y="0"/>
                </a:cubicBezTo>
                <a:cubicBezTo>
                  <a:pt x="3141241" y="-15916"/>
                  <a:pt x="3491338" y="-12712"/>
                  <a:pt x="3747187" y="0"/>
                </a:cubicBezTo>
                <a:cubicBezTo>
                  <a:pt x="3985295" y="-7045"/>
                  <a:pt x="4005698" y="17732"/>
                  <a:pt x="4172399" y="0"/>
                </a:cubicBezTo>
                <a:cubicBezTo>
                  <a:pt x="4327994" y="-11621"/>
                  <a:pt x="4649720" y="14744"/>
                  <a:pt x="5075976" y="0"/>
                </a:cubicBezTo>
                <a:cubicBezTo>
                  <a:pt x="5494876" y="-4252"/>
                  <a:pt x="5549475" y="29097"/>
                  <a:pt x="5979553" y="0"/>
                </a:cubicBezTo>
                <a:cubicBezTo>
                  <a:pt x="6406026" y="-24594"/>
                  <a:pt x="6333386" y="-6544"/>
                  <a:pt x="6643948" y="0"/>
                </a:cubicBezTo>
                <a:cubicBezTo>
                  <a:pt x="6954566" y="-6648"/>
                  <a:pt x="7263802" y="-52233"/>
                  <a:pt x="7547525" y="0"/>
                </a:cubicBezTo>
                <a:cubicBezTo>
                  <a:pt x="7791191" y="42448"/>
                  <a:pt x="7917161" y="4806"/>
                  <a:pt x="8092328" y="0"/>
                </a:cubicBezTo>
                <a:cubicBezTo>
                  <a:pt x="8277900" y="-4893"/>
                  <a:pt x="8518337" y="30789"/>
                  <a:pt x="8637132" y="0"/>
                </a:cubicBezTo>
                <a:cubicBezTo>
                  <a:pt x="8766086" y="11298"/>
                  <a:pt x="9061109" y="5680"/>
                  <a:pt x="9421118" y="0"/>
                </a:cubicBezTo>
                <a:cubicBezTo>
                  <a:pt x="9786067" y="-14700"/>
                  <a:pt x="9833907" y="-4130"/>
                  <a:pt x="9965922" y="0"/>
                </a:cubicBezTo>
                <a:cubicBezTo>
                  <a:pt x="10168802" y="52436"/>
                  <a:pt x="10512642" y="-67884"/>
                  <a:pt x="10869499" y="0"/>
                </a:cubicBezTo>
                <a:cubicBezTo>
                  <a:pt x="11277281" y="61365"/>
                  <a:pt x="11709142" y="-38832"/>
                  <a:pt x="11959106" y="0"/>
                </a:cubicBezTo>
                <a:cubicBezTo>
                  <a:pt x="11959330" y="6357"/>
                  <a:pt x="11959821" y="15442"/>
                  <a:pt x="11959106" y="20151"/>
                </a:cubicBezTo>
                <a:cubicBezTo>
                  <a:pt x="11673633" y="5932"/>
                  <a:pt x="11433028" y="-39428"/>
                  <a:pt x="11175120" y="20151"/>
                </a:cubicBezTo>
                <a:cubicBezTo>
                  <a:pt x="10942919" y="30087"/>
                  <a:pt x="10878128" y="25407"/>
                  <a:pt x="10749908" y="20151"/>
                </a:cubicBezTo>
                <a:cubicBezTo>
                  <a:pt x="10664220" y="23287"/>
                  <a:pt x="10098208" y="-2509"/>
                  <a:pt x="9846331" y="20151"/>
                </a:cubicBezTo>
                <a:cubicBezTo>
                  <a:pt x="9613294" y="-14657"/>
                  <a:pt x="9311686" y="-39554"/>
                  <a:pt x="9181936" y="20151"/>
                </a:cubicBezTo>
                <a:cubicBezTo>
                  <a:pt x="9049793" y="49331"/>
                  <a:pt x="8968437" y="18149"/>
                  <a:pt x="8756723" y="20151"/>
                </a:cubicBezTo>
                <a:cubicBezTo>
                  <a:pt x="8512983" y="26614"/>
                  <a:pt x="8221016" y="34419"/>
                  <a:pt x="8092328" y="20151"/>
                </a:cubicBezTo>
                <a:cubicBezTo>
                  <a:pt x="7924784" y="-9984"/>
                  <a:pt x="7924917" y="18203"/>
                  <a:pt x="7786707" y="20151"/>
                </a:cubicBezTo>
                <a:cubicBezTo>
                  <a:pt x="7639516" y="36020"/>
                  <a:pt x="7587262" y="36128"/>
                  <a:pt x="7481085" y="20151"/>
                </a:cubicBezTo>
                <a:cubicBezTo>
                  <a:pt x="7344073" y="6009"/>
                  <a:pt x="7068668" y="-5450"/>
                  <a:pt x="6816690" y="20151"/>
                </a:cubicBezTo>
                <a:cubicBezTo>
                  <a:pt x="6563411" y="14675"/>
                  <a:pt x="6547607" y="1280"/>
                  <a:pt x="6391478" y="20151"/>
                </a:cubicBezTo>
                <a:cubicBezTo>
                  <a:pt x="6246944" y="80656"/>
                  <a:pt x="5871679" y="5001"/>
                  <a:pt x="5607492" y="20151"/>
                </a:cubicBezTo>
                <a:cubicBezTo>
                  <a:pt x="5388195" y="17073"/>
                  <a:pt x="5380177" y="8449"/>
                  <a:pt x="5182279" y="20151"/>
                </a:cubicBezTo>
                <a:cubicBezTo>
                  <a:pt x="4982139" y="47122"/>
                  <a:pt x="4703546" y="13617"/>
                  <a:pt x="4398293" y="20151"/>
                </a:cubicBezTo>
                <a:cubicBezTo>
                  <a:pt x="4111953" y="35692"/>
                  <a:pt x="4206797" y="18591"/>
                  <a:pt x="4092672" y="20151"/>
                </a:cubicBezTo>
                <a:cubicBezTo>
                  <a:pt x="3985916" y="-882"/>
                  <a:pt x="3616803" y="-76297"/>
                  <a:pt x="3308686" y="20151"/>
                </a:cubicBezTo>
                <a:cubicBezTo>
                  <a:pt x="3006942" y="48302"/>
                  <a:pt x="2987990" y="4591"/>
                  <a:pt x="2883473" y="20151"/>
                </a:cubicBezTo>
                <a:cubicBezTo>
                  <a:pt x="2787416" y="40558"/>
                  <a:pt x="2682203" y="20613"/>
                  <a:pt x="2577852" y="20151"/>
                </a:cubicBezTo>
                <a:cubicBezTo>
                  <a:pt x="2463439" y="14318"/>
                  <a:pt x="2269127" y="13067"/>
                  <a:pt x="2152639" y="20151"/>
                </a:cubicBezTo>
                <a:cubicBezTo>
                  <a:pt x="1994960" y="-30835"/>
                  <a:pt x="1769710" y="31620"/>
                  <a:pt x="1368653" y="20151"/>
                </a:cubicBezTo>
                <a:cubicBezTo>
                  <a:pt x="1041718" y="-12318"/>
                  <a:pt x="1089220" y="17778"/>
                  <a:pt x="943441" y="20151"/>
                </a:cubicBezTo>
                <a:cubicBezTo>
                  <a:pt x="803022" y="9755"/>
                  <a:pt x="705539" y="17852"/>
                  <a:pt x="637819" y="20151"/>
                </a:cubicBezTo>
                <a:cubicBezTo>
                  <a:pt x="393563" y="48991"/>
                  <a:pt x="156623" y="-3879"/>
                  <a:pt x="0" y="20151"/>
                </a:cubicBezTo>
                <a:cubicBezTo>
                  <a:pt x="152" y="12433"/>
                  <a:pt x="-241" y="4330"/>
                  <a:pt x="0" y="0"/>
                </a:cubicBezTo>
                <a:close/>
              </a:path>
              <a:path w="11959106" h="20151" fill="none" stroke="0" extrusionOk="0">
                <a:moveTo>
                  <a:pt x="0" y="0"/>
                </a:moveTo>
                <a:cubicBezTo>
                  <a:pt x="86175" y="-14149"/>
                  <a:pt x="170024" y="8550"/>
                  <a:pt x="305622" y="0"/>
                </a:cubicBezTo>
                <a:cubicBezTo>
                  <a:pt x="507684" y="12917"/>
                  <a:pt x="813112" y="18181"/>
                  <a:pt x="1209198" y="0"/>
                </a:cubicBezTo>
                <a:cubicBezTo>
                  <a:pt x="1534044" y="-12558"/>
                  <a:pt x="1636471" y="-10404"/>
                  <a:pt x="1873593" y="0"/>
                </a:cubicBezTo>
                <a:cubicBezTo>
                  <a:pt x="2101571" y="20882"/>
                  <a:pt x="2077967" y="6947"/>
                  <a:pt x="2179215" y="0"/>
                </a:cubicBezTo>
                <a:cubicBezTo>
                  <a:pt x="2342459" y="2747"/>
                  <a:pt x="2623061" y="-47287"/>
                  <a:pt x="2843610" y="0"/>
                </a:cubicBezTo>
                <a:cubicBezTo>
                  <a:pt x="3040930" y="22867"/>
                  <a:pt x="3277921" y="-14075"/>
                  <a:pt x="3747187" y="0"/>
                </a:cubicBezTo>
                <a:cubicBezTo>
                  <a:pt x="4191792" y="22952"/>
                  <a:pt x="4015847" y="30058"/>
                  <a:pt x="4291990" y="0"/>
                </a:cubicBezTo>
                <a:cubicBezTo>
                  <a:pt x="4565006" y="-16314"/>
                  <a:pt x="4695099" y="5698"/>
                  <a:pt x="4836794" y="0"/>
                </a:cubicBezTo>
                <a:cubicBezTo>
                  <a:pt x="4987951" y="-2662"/>
                  <a:pt x="5288529" y="33725"/>
                  <a:pt x="5501189" y="0"/>
                </a:cubicBezTo>
                <a:cubicBezTo>
                  <a:pt x="5757146" y="14377"/>
                  <a:pt x="5957719" y="51558"/>
                  <a:pt x="6285175" y="0"/>
                </a:cubicBezTo>
                <a:cubicBezTo>
                  <a:pt x="6634365" y="11486"/>
                  <a:pt x="6820091" y="-21125"/>
                  <a:pt x="7069160" y="0"/>
                </a:cubicBezTo>
                <a:cubicBezTo>
                  <a:pt x="7335423" y="28713"/>
                  <a:pt x="7497726" y="-64206"/>
                  <a:pt x="7853146" y="0"/>
                </a:cubicBezTo>
                <a:cubicBezTo>
                  <a:pt x="8169017" y="42515"/>
                  <a:pt x="8365159" y="-55110"/>
                  <a:pt x="8756723" y="0"/>
                </a:cubicBezTo>
                <a:cubicBezTo>
                  <a:pt x="9087943" y="32083"/>
                  <a:pt x="9258891" y="7693"/>
                  <a:pt x="9421118" y="0"/>
                </a:cubicBezTo>
                <a:cubicBezTo>
                  <a:pt x="9577609" y="-63025"/>
                  <a:pt x="10019305" y="-19379"/>
                  <a:pt x="10205104" y="0"/>
                </a:cubicBezTo>
                <a:cubicBezTo>
                  <a:pt x="10356236" y="52977"/>
                  <a:pt x="10700671" y="32033"/>
                  <a:pt x="10869499" y="0"/>
                </a:cubicBezTo>
                <a:cubicBezTo>
                  <a:pt x="11040858" y="46866"/>
                  <a:pt x="11618728" y="-3618"/>
                  <a:pt x="11959106" y="0"/>
                </a:cubicBezTo>
                <a:cubicBezTo>
                  <a:pt x="11959013" y="5610"/>
                  <a:pt x="11959195" y="14583"/>
                  <a:pt x="11959106" y="20151"/>
                </a:cubicBezTo>
                <a:cubicBezTo>
                  <a:pt x="11706639" y="86129"/>
                  <a:pt x="11445720" y="73039"/>
                  <a:pt x="11055529" y="20151"/>
                </a:cubicBezTo>
                <a:cubicBezTo>
                  <a:pt x="10644287" y="-35041"/>
                  <a:pt x="10767979" y="10108"/>
                  <a:pt x="10510725" y="20151"/>
                </a:cubicBezTo>
                <a:cubicBezTo>
                  <a:pt x="10242974" y="32633"/>
                  <a:pt x="10176582" y="17614"/>
                  <a:pt x="9965922" y="20151"/>
                </a:cubicBezTo>
                <a:cubicBezTo>
                  <a:pt x="9741451" y="52433"/>
                  <a:pt x="9631116" y="6717"/>
                  <a:pt x="9421118" y="20151"/>
                </a:cubicBezTo>
                <a:cubicBezTo>
                  <a:pt x="9220399" y="22693"/>
                  <a:pt x="8873269" y="-1322"/>
                  <a:pt x="8637132" y="20151"/>
                </a:cubicBezTo>
                <a:cubicBezTo>
                  <a:pt x="8410495" y="36966"/>
                  <a:pt x="8144865" y="48386"/>
                  <a:pt x="7972737" y="20151"/>
                </a:cubicBezTo>
                <a:cubicBezTo>
                  <a:pt x="7776140" y="-90"/>
                  <a:pt x="7757537" y="13911"/>
                  <a:pt x="7667116" y="20151"/>
                </a:cubicBezTo>
                <a:cubicBezTo>
                  <a:pt x="7587318" y="16597"/>
                  <a:pt x="7362141" y="14331"/>
                  <a:pt x="7122312" y="20151"/>
                </a:cubicBezTo>
                <a:cubicBezTo>
                  <a:pt x="6884875" y="3932"/>
                  <a:pt x="6534982" y="-28653"/>
                  <a:pt x="6338326" y="20151"/>
                </a:cubicBezTo>
                <a:cubicBezTo>
                  <a:pt x="6153995" y="55530"/>
                  <a:pt x="6115517" y="34345"/>
                  <a:pt x="5913114" y="20151"/>
                </a:cubicBezTo>
                <a:cubicBezTo>
                  <a:pt x="5766107" y="5863"/>
                  <a:pt x="5285199" y="87617"/>
                  <a:pt x="5009537" y="20151"/>
                </a:cubicBezTo>
                <a:cubicBezTo>
                  <a:pt x="4755647" y="22552"/>
                  <a:pt x="4359327" y="-85011"/>
                  <a:pt x="4105960" y="20151"/>
                </a:cubicBezTo>
                <a:cubicBezTo>
                  <a:pt x="3872859" y="66233"/>
                  <a:pt x="3684157" y="11335"/>
                  <a:pt x="3441565" y="20151"/>
                </a:cubicBezTo>
                <a:cubicBezTo>
                  <a:pt x="3228396" y="58117"/>
                  <a:pt x="2874078" y="129837"/>
                  <a:pt x="2537988" y="20151"/>
                </a:cubicBezTo>
                <a:cubicBezTo>
                  <a:pt x="2241654" y="-8719"/>
                  <a:pt x="2113369" y="29347"/>
                  <a:pt x="1873593" y="20151"/>
                </a:cubicBezTo>
                <a:cubicBezTo>
                  <a:pt x="1582950" y="26349"/>
                  <a:pt x="1376778" y="-7338"/>
                  <a:pt x="1089607" y="20151"/>
                </a:cubicBezTo>
                <a:cubicBezTo>
                  <a:pt x="830508" y="48495"/>
                  <a:pt x="866039" y="13444"/>
                  <a:pt x="783986" y="20151"/>
                </a:cubicBezTo>
                <a:cubicBezTo>
                  <a:pt x="688602" y="24730"/>
                  <a:pt x="236894" y="7323"/>
                  <a:pt x="0" y="20151"/>
                </a:cubicBezTo>
                <a:cubicBezTo>
                  <a:pt x="-191" y="10459"/>
                  <a:pt x="887" y="887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959106"/>
                      <a:gd name="connsiteY0" fmla="*/ 0 h 20151"/>
                      <a:gd name="connsiteX1" fmla="*/ 305622 w 11959106"/>
                      <a:gd name="connsiteY1" fmla="*/ 0 h 20151"/>
                      <a:gd name="connsiteX2" fmla="*/ 1209198 w 11959106"/>
                      <a:gd name="connsiteY2" fmla="*/ 0 h 20151"/>
                      <a:gd name="connsiteX3" fmla="*/ 1873593 w 11959106"/>
                      <a:gd name="connsiteY3" fmla="*/ 0 h 20151"/>
                      <a:gd name="connsiteX4" fmla="*/ 2179215 w 11959106"/>
                      <a:gd name="connsiteY4" fmla="*/ 0 h 20151"/>
                      <a:gd name="connsiteX5" fmla="*/ 2843610 w 11959106"/>
                      <a:gd name="connsiteY5" fmla="*/ 0 h 20151"/>
                      <a:gd name="connsiteX6" fmla="*/ 3747187 w 11959106"/>
                      <a:gd name="connsiteY6" fmla="*/ 0 h 20151"/>
                      <a:gd name="connsiteX7" fmla="*/ 4291990 w 11959106"/>
                      <a:gd name="connsiteY7" fmla="*/ 0 h 20151"/>
                      <a:gd name="connsiteX8" fmla="*/ 4836794 w 11959106"/>
                      <a:gd name="connsiteY8" fmla="*/ 0 h 20151"/>
                      <a:gd name="connsiteX9" fmla="*/ 5501189 w 11959106"/>
                      <a:gd name="connsiteY9" fmla="*/ 0 h 20151"/>
                      <a:gd name="connsiteX10" fmla="*/ 6285175 w 11959106"/>
                      <a:gd name="connsiteY10" fmla="*/ 0 h 20151"/>
                      <a:gd name="connsiteX11" fmla="*/ 7069160 w 11959106"/>
                      <a:gd name="connsiteY11" fmla="*/ 0 h 20151"/>
                      <a:gd name="connsiteX12" fmla="*/ 7853146 w 11959106"/>
                      <a:gd name="connsiteY12" fmla="*/ 0 h 20151"/>
                      <a:gd name="connsiteX13" fmla="*/ 8756723 w 11959106"/>
                      <a:gd name="connsiteY13" fmla="*/ 0 h 20151"/>
                      <a:gd name="connsiteX14" fmla="*/ 9421118 w 11959106"/>
                      <a:gd name="connsiteY14" fmla="*/ 0 h 20151"/>
                      <a:gd name="connsiteX15" fmla="*/ 10205104 w 11959106"/>
                      <a:gd name="connsiteY15" fmla="*/ 0 h 20151"/>
                      <a:gd name="connsiteX16" fmla="*/ 10869499 w 11959106"/>
                      <a:gd name="connsiteY16" fmla="*/ 0 h 20151"/>
                      <a:gd name="connsiteX17" fmla="*/ 11959106 w 11959106"/>
                      <a:gd name="connsiteY17" fmla="*/ 0 h 20151"/>
                      <a:gd name="connsiteX18" fmla="*/ 11959106 w 11959106"/>
                      <a:gd name="connsiteY18" fmla="*/ 20151 h 20151"/>
                      <a:gd name="connsiteX19" fmla="*/ 11055529 w 11959106"/>
                      <a:gd name="connsiteY19" fmla="*/ 20151 h 20151"/>
                      <a:gd name="connsiteX20" fmla="*/ 10510725 w 11959106"/>
                      <a:gd name="connsiteY20" fmla="*/ 20151 h 20151"/>
                      <a:gd name="connsiteX21" fmla="*/ 9965922 w 11959106"/>
                      <a:gd name="connsiteY21" fmla="*/ 20151 h 20151"/>
                      <a:gd name="connsiteX22" fmla="*/ 9421118 w 11959106"/>
                      <a:gd name="connsiteY22" fmla="*/ 20151 h 20151"/>
                      <a:gd name="connsiteX23" fmla="*/ 8637132 w 11959106"/>
                      <a:gd name="connsiteY23" fmla="*/ 20151 h 20151"/>
                      <a:gd name="connsiteX24" fmla="*/ 7972737 w 11959106"/>
                      <a:gd name="connsiteY24" fmla="*/ 20151 h 20151"/>
                      <a:gd name="connsiteX25" fmla="*/ 7667116 w 11959106"/>
                      <a:gd name="connsiteY25" fmla="*/ 20151 h 20151"/>
                      <a:gd name="connsiteX26" fmla="*/ 7122312 w 11959106"/>
                      <a:gd name="connsiteY26" fmla="*/ 20151 h 20151"/>
                      <a:gd name="connsiteX27" fmla="*/ 6338326 w 11959106"/>
                      <a:gd name="connsiteY27" fmla="*/ 20151 h 20151"/>
                      <a:gd name="connsiteX28" fmla="*/ 5913114 w 11959106"/>
                      <a:gd name="connsiteY28" fmla="*/ 20151 h 20151"/>
                      <a:gd name="connsiteX29" fmla="*/ 5009537 w 11959106"/>
                      <a:gd name="connsiteY29" fmla="*/ 20151 h 20151"/>
                      <a:gd name="connsiteX30" fmla="*/ 4105960 w 11959106"/>
                      <a:gd name="connsiteY30" fmla="*/ 20151 h 20151"/>
                      <a:gd name="connsiteX31" fmla="*/ 3441565 w 11959106"/>
                      <a:gd name="connsiteY31" fmla="*/ 20151 h 20151"/>
                      <a:gd name="connsiteX32" fmla="*/ 2537988 w 11959106"/>
                      <a:gd name="connsiteY32" fmla="*/ 20151 h 20151"/>
                      <a:gd name="connsiteX33" fmla="*/ 1873593 w 11959106"/>
                      <a:gd name="connsiteY33" fmla="*/ 20151 h 20151"/>
                      <a:gd name="connsiteX34" fmla="*/ 1089607 w 11959106"/>
                      <a:gd name="connsiteY34" fmla="*/ 20151 h 20151"/>
                      <a:gd name="connsiteX35" fmla="*/ 783986 w 11959106"/>
                      <a:gd name="connsiteY35" fmla="*/ 20151 h 20151"/>
                      <a:gd name="connsiteX36" fmla="*/ 0 w 11959106"/>
                      <a:gd name="connsiteY36" fmla="*/ 20151 h 20151"/>
                      <a:gd name="connsiteX37" fmla="*/ 0 w 11959106"/>
                      <a:gd name="connsiteY37" fmla="*/ 0 h 20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1959106" h="20151" fill="none" extrusionOk="0">
                        <a:moveTo>
                          <a:pt x="0" y="0"/>
                        </a:moveTo>
                        <a:cubicBezTo>
                          <a:pt x="90133" y="-11708"/>
                          <a:pt x="182784" y="3761"/>
                          <a:pt x="305622" y="0"/>
                        </a:cubicBezTo>
                        <a:cubicBezTo>
                          <a:pt x="428460" y="-3761"/>
                          <a:pt x="880798" y="16029"/>
                          <a:pt x="1209198" y="0"/>
                        </a:cubicBezTo>
                        <a:cubicBezTo>
                          <a:pt x="1537598" y="-16029"/>
                          <a:pt x="1639020" y="-24491"/>
                          <a:pt x="1873593" y="0"/>
                        </a:cubicBezTo>
                        <a:cubicBezTo>
                          <a:pt x="2108167" y="24491"/>
                          <a:pt x="2071455" y="3835"/>
                          <a:pt x="2179215" y="0"/>
                        </a:cubicBezTo>
                        <a:cubicBezTo>
                          <a:pt x="2286975" y="-3835"/>
                          <a:pt x="2613626" y="-27869"/>
                          <a:pt x="2843610" y="0"/>
                        </a:cubicBezTo>
                        <a:cubicBezTo>
                          <a:pt x="3073594" y="27869"/>
                          <a:pt x="3301213" y="-36004"/>
                          <a:pt x="3747187" y="0"/>
                        </a:cubicBezTo>
                        <a:cubicBezTo>
                          <a:pt x="4193161" y="36004"/>
                          <a:pt x="4023795" y="19013"/>
                          <a:pt x="4291990" y="0"/>
                        </a:cubicBezTo>
                        <a:cubicBezTo>
                          <a:pt x="4560185" y="-19013"/>
                          <a:pt x="4675958" y="1096"/>
                          <a:pt x="4836794" y="0"/>
                        </a:cubicBezTo>
                        <a:cubicBezTo>
                          <a:pt x="4997630" y="-1096"/>
                          <a:pt x="5264156" y="13792"/>
                          <a:pt x="5501189" y="0"/>
                        </a:cubicBezTo>
                        <a:cubicBezTo>
                          <a:pt x="5738223" y="-13792"/>
                          <a:pt x="5954366" y="16827"/>
                          <a:pt x="6285175" y="0"/>
                        </a:cubicBezTo>
                        <a:cubicBezTo>
                          <a:pt x="6615984" y="-16827"/>
                          <a:pt x="6809312" y="-34329"/>
                          <a:pt x="7069160" y="0"/>
                        </a:cubicBezTo>
                        <a:cubicBezTo>
                          <a:pt x="7329009" y="34329"/>
                          <a:pt x="7491517" y="-35001"/>
                          <a:pt x="7853146" y="0"/>
                        </a:cubicBezTo>
                        <a:cubicBezTo>
                          <a:pt x="8214775" y="35001"/>
                          <a:pt x="8395439" y="-34217"/>
                          <a:pt x="8756723" y="0"/>
                        </a:cubicBezTo>
                        <a:cubicBezTo>
                          <a:pt x="9118007" y="34217"/>
                          <a:pt x="9267431" y="25101"/>
                          <a:pt x="9421118" y="0"/>
                        </a:cubicBezTo>
                        <a:cubicBezTo>
                          <a:pt x="9574805" y="-25101"/>
                          <a:pt x="10042880" y="-33144"/>
                          <a:pt x="10205104" y="0"/>
                        </a:cubicBezTo>
                        <a:cubicBezTo>
                          <a:pt x="10367328" y="33144"/>
                          <a:pt x="10694999" y="27818"/>
                          <a:pt x="10869499" y="0"/>
                        </a:cubicBezTo>
                        <a:cubicBezTo>
                          <a:pt x="11044000" y="-27818"/>
                          <a:pt x="11599997" y="7492"/>
                          <a:pt x="11959106" y="0"/>
                        </a:cubicBezTo>
                        <a:cubicBezTo>
                          <a:pt x="11959196" y="5320"/>
                          <a:pt x="11959669" y="14558"/>
                          <a:pt x="11959106" y="20151"/>
                        </a:cubicBezTo>
                        <a:cubicBezTo>
                          <a:pt x="11683535" y="40383"/>
                          <a:pt x="11469353" y="60576"/>
                          <a:pt x="11055529" y="20151"/>
                        </a:cubicBezTo>
                        <a:cubicBezTo>
                          <a:pt x="10641705" y="-20274"/>
                          <a:pt x="10782247" y="10915"/>
                          <a:pt x="10510725" y="20151"/>
                        </a:cubicBezTo>
                        <a:cubicBezTo>
                          <a:pt x="10239203" y="29387"/>
                          <a:pt x="10178578" y="11587"/>
                          <a:pt x="9965922" y="20151"/>
                        </a:cubicBezTo>
                        <a:cubicBezTo>
                          <a:pt x="9753266" y="28715"/>
                          <a:pt x="9644731" y="24782"/>
                          <a:pt x="9421118" y="20151"/>
                        </a:cubicBezTo>
                        <a:cubicBezTo>
                          <a:pt x="9197505" y="15520"/>
                          <a:pt x="8873798" y="9654"/>
                          <a:pt x="8637132" y="20151"/>
                        </a:cubicBezTo>
                        <a:cubicBezTo>
                          <a:pt x="8400466" y="30648"/>
                          <a:pt x="8168429" y="43215"/>
                          <a:pt x="7972737" y="20151"/>
                        </a:cubicBezTo>
                        <a:cubicBezTo>
                          <a:pt x="7777046" y="-2913"/>
                          <a:pt x="7758002" y="15377"/>
                          <a:pt x="7667116" y="20151"/>
                        </a:cubicBezTo>
                        <a:cubicBezTo>
                          <a:pt x="7576230" y="24925"/>
                          <a:pt x="7351310" y="33135"/>
                          <a:pt x="7122312" y="20151"/>
                        </a:cubicBezTo>
                        <a:cubicBezTo>
                          <a:pt x="6893314" y="7167"/>
                          <a:pt x="6519568" y="-13496"/>
                          <a:pt x="6338326" y="20151"/>
                        </a:cubicBezTo>
                        <a:cubicBezTo>
                          <a:pt x="6157084" y="53798"/>
                          <a:pt x="6111769" y="24190"/>
                          <a:pt x="5913114" y="20151"/>
                        </a:cubicBezTo>
                        <a:cubicBezTo>
                          <a:pt x="5714459" y="16112"/>
                          <a:pt x="5300991" y="28524"/>
                          <a:pt x="5009537" y="20151"/>
                        </a:cubicBezTo>
                        <a:cubicBezTo>
                          <a:pt x="4718083" y="11778"/>
                          <a:pt x="4377826" y="-24699"/>
                          <a:pt x="4105960" y="20151"/>
                        </a:cubicBezTo>
                        <a:cubicBezTo>
                          <a:pt x="3834094" y="65001"/>
                          <a:pt x="3671758" y="-1513"/>
                          <a:pt x="3441565" y="20151"/>
                        </a:cubicBezTo>
                        <a:cubicBezTo>
                          <a:pt x="3211372" y="41815"/>
                          <a:pt x="2845564" y="60142"/>
                          <a:pt x="2537988" y="20151"/>
                        </a:cubicBezTo>
                        <a:cubicBezTo>
                          <a:pt x="2230412" y="-19840"/>
                          <a:pt x="2128434" y="49493"/>
                          <a:pt x="1873593" y="20151"/>
                        </a:cubicBezTo>
                        <a:cubicBezTo>
                          <a:pt x="1618752" y="-9191"/>
                          <a:pt x="1352920" y="-12693"/>
                          <a:pt x="1089607" y="20151"/>
                        </a:cubicBezTo>
                        <a:cubicBezTo>
                          <a:pt x="826294" y="52995"/>
                          <a:pt x="869737" y="20049"/>
                          <a:pt x="783986" y="20151"/>
                        </a:cubicBezTo>
                        <a:cubicBezTo>
                          <a:pt x="698235" y="20253"/>
                          <a:pt x="235480" y="-13882"/>
                          <a:pt x="0" y="20151"/>
                        </a:cubicBezTo>
                        <a:cubicBezTo>
                          <a:pt x="-68" y="10600"/>
                          <a:pt x="728" y="9049"/>
                          <a:pt x="0" y="0"/>
                        </a:cubicBezTo>
                        <a:close/>
                      </a:path>
                      <a:path w="11959106" h="20151" stroke="0" extrusionOk="0">
                        <a:moveTo>
                          <a:pt x="0" y="0"/>
                        </a:moveTo>
                        <a:cubicBezTo>
                          <a:pt x="139851" y="25969"/>
                          <a:pt x="377192" y="-23794"/>
                          <a:pt x="544804" y="0"/>
                        </a:cubicBezTo>
                        <a:cubicBezTo>
                          <a:pt x="712416" y="23794"/>
                          <a:pt x="757515" y="-8635"/>
                          <a:pt x="850425" y="0"/>
                        </a:cubicBezTo>
                        <a:cubicBezTo>
                          <a:pt x="943335" y="8635"/>
                          <a:pt x="1533245" y="-4262"/>
                          <a:pt x="1754002" y="0"/>
                        </a:cubicBezTo>
                        <a:cubicBezTo>
                          <a:pt x="1974759" y="4262"/>
                          <a:pt x="2033120" y="-15586"/>
                          <a:pt x="2298806" y="0"/>
                        </a:cubicBezTo>
                        <a:cubicBezTo>
                          <a:pt x="2564492" y="15586"/>
                          <a:pt x="2598420" y="-9305"/>
                          <a:pt x="2843610" y="0"/>
                        </a:cubicBezTo>
                        <a:cubicBezTo>
                          <a:pt x="3088800" y="9305"/>
                          <a:pt x="3507503" y="10890"/>
                          <a:pt x="3747187" y="0"/>
                        </a:cubicBezTo>
                        <a:cubicBezTo>
                          <a:pt x="3986871" y="-10890"/>
                          <a:pt x="4002367" y="13518"/>
                          <a:pt x="4172399" y="0"/>
                        </a:cubicBezTo>
                        <a:cubicBezTo>
                          <a:pt x="4342431" y="-13518"/>
                          <a:pt x="4648967" y="5680"/>
                          <a:pt x="5075976" y="0"/>
                        </a:cubicBezTo>
                        <a:cubicBezTo>
                          <a:pt x="5502985" y="-5680"/>
                          <a:pt x="5550702" y="24029"/>
                          <a:pt x="5979553" y="0"/>
                        </a:cubicBezTo>
                        <a:cubicBezTo>
                          <a:pt x="6408404" y="-24029"/>
                          <a:pt x="6338019" y="-9163"/>
                          <a:pt x="6643948" y="0"/>
                        </a:cubicBezTo>
                        <a:cubicBezTo>
                          <a:pt x="6949878" y="9163"/>
                          <a:pt x="7307516" y="-26508"/>
                          <a:pt x="7547525" y="0"/>
                        </a:cubicBezTo>
                        <a:cubicBezTo>
                          <a:pt x="7787534" y="26508"/>
                          <a:pt x="7915608" y="530"/>
                          <a:pt x="8092328" y="0"/>
                        </a:cubicBezTo>
                        <a:cubicBezTo>
                          <a:pt x="8269048" y="-530"/>
                          <a:pt x="8520557" y="6234"/>
                          <a:pt x="8637132" y="0"/>
                        </a:cubicBezTo>
                        <a:cubicBezTo>
                          <a:pt x="8753707" y="-6234"/>
                          <a:pt x="9049470" y="17112"/>
                          <a:pt x="9421118" y="0"/>
                        </a:cubicBezTo>
                        <a:cubicBezTo>
                          <a:pt x="9792766" y="-17112"/>
                          <a:pt x="9830383" y="-4861"/>
                          <a:pt x="9965922" y="0"/>
                        </a:cubicBezTo>
                        <a:cubicBezTo>
                          <a:pt x="10101461" y="4861"/>
                          <a:pt x="10473049" y="-34909"/>
                          <a:pt x="10869499" y="0"/>
                        </a:cubicBezTo>
                        <a:cubicBezTo>
                          <a:pt x="11265949" y="34909"/>
                          <a:pt x="11668537" y="-45002"/>
                          <a:pt x="11959106" y="0"/>
                        </a:cubicBezTo>
                        <a:cubicBezTo>
                          <a:pt x="11958631" y="5920"/>
                          <a:pt x="11959109" y="15966"/>
                          <a:pt x="11959106" y="20151"/>
                        </a:cubicBezTo>
                        <a:cubicBezTo>
                          <a:pt x="11635088" y="7969"/>
                          <a:pt x="11413708" y="6663"/>
                          <a:pt x="11175120" y="20151"/>
                        </a:cubicBezTo>
                        <a:cubicBezTo>
                          <a:pt x="10936532" y="33639"/>
                          <a:pt x="10877176" y="11793"/>
                          <a:pt x="10749908" y="20151"/>
                        </a:cubicBezTo>
                        <a:cubicBezTo>
                          <a:pt x="10622640" y="28509"/>
                          <a:pt x="10074242" y="36637"/>
                          <a:pt x="9846331" y="20151"/>
                        </a:cubicBezTo>
                        <a:cubicBezTo>
                          <a:pt x="9618420" y="3665"/>
                          <a:pt x="9331591" y="-8856"/>
                          <a:pt x="9181936" y="20151"/>
                        </a:cubicBezTo>
                        <a:cubicBezTo>
                          <a:pt x="9032281" y="49158"/>
                          <a:pt x="8964274" y="22675"/>
                          <a:pt x="8756723" y="20151"/>
                        </a:cubicBezTo>
                        <a:cubicBezTo>
                          <a:pt x="8549172" y="17627"/>
                          <a:pt x="8259360" y="48513"/>
                          <a:pt x="8092328" y="20151"/>
                        </a:cubicBezTo>
                        <a:cubicBezTo>
                          <a:pt x="7925297" y="-8211"/>
                          <a:pt x="7923031" y="14871"/>
                          <a:pt x="7786707" y="20151"/>
                        </a:cubicBezTo>
                        <a:cubicBezTo>
                          <a:pt x="7650383" y="25431"/>
                          <a:pt x="7587789" y="29681"/>
                          <a:pt x="7481085" y="20151"/>
                        </a:cubicBezTo>
                        <a:cubicBezTo>
                          <a:pt x="7374381" y="10621"/>
                          <a:pt x="7067251" y="27870"/>
                          <a:pt x="6816690" y="20151"/>
                        </a:cubicBezTo>
                        <a:cubicBezTo>
                          <a:pt x="6566129" y="12432"/>
                          <a:pt x="6550638" y="-303"/>
                          <a:pt x="6391478" y="20151"/>
                        </a:cubicBezTo>
                        <a:cubicBezTo>
                          <a:pt x="6232318" y="40605"/>
                          <a:pt x="5828903" y="20951"/>
                          <a:pt x="5607492" y="20151"/>
                        </a:cubicBezTo>
                        <a:cubicBezTo>
                          <a:pt x="5386081" y="19351"/>
                          <a:pt x="5379256" y="8576"/>
                          <a:pt x="5182279" y="20151"/>
                        </a:cubicBezTo>
                        <a:cubicBezTo>
                          <a:pt x="4985302" y="31726"/>
                          <a:pt x="4663562" y="5335"/>
                          <a:pt x="4398293" y="20151"/>
                        </a:cubicBezTo>
                        <a:cubicBezTo>
                          <a:pt x="4133024" y="34967"/>
                          <a:pt x="4225247" y="30914"/>
                          <a:pt x="4092672" y="20151"/>
                        </a:cubicBezTo>
                        <a:cubicBezTo>
                          <a:pt x="3960097" y="9388"/>
                          <a:pt x="3618373" y="-5346"/>
                          <a:pt x="3308686" y="20151"/>
                        </a:cubicBezTo>
                        <a:cubicBezTo>
                          <a:pt x="2998999" y="45648"/>
                          <a:pt x="2978127" y="6131"/>
                          <a:pt x="2883473" y="20151"/>
                        </a:cubicBezTo>
                        <a:cubicBezTo>
                          <a:pt x="2788819" y="34171"/>
                          <a:pt x="2688649" y="17244"/>
                          <a:pt x="2577852" y="20151"/>
                        </a:cubicBezTo>
                        <a:cubicBezTo>
                          <a:pt x="2467055" y="23058"/>
                          <a:pt x="2254999" y="27428"/>
                          <a:pt x="2152639" y="20151"/>
                        </a:cubicBezTo>
                        <a:cubicBezTo>
                          <a:pt x="2050279" y="12874"/>
                          <a:pt x="1703687" y="42599"/>
                          <a:pt x="1368653" y="20151"/>
                        </a:cubicBezTo>
                        <a:cubicBezTo>
                          <a:pt x="1033619" y="-2297"/>
                          <a:pt x="1086162" y="27949"/>
                          <a:pt x="943441" y="20151"/>
                        </a:cubicBezTo>
                        <a:cubicBezTo>
                          <a:pt x="800720" y="12353"/>
                          <a:pt x="712645" y="20342"/>
                          <a:pt x="637819" y="20151"/>
                        </a:cubicBezTo>
                        <a:cubicBezTo>
                          <a:pt x="562993" y="19960"/>
                          <a:pt x="161928" y="22964"/>
                          <a:pt x="0" y="20151"/>
                        </a:cubicBezTo>
                        <a:cubicBezTo>
                          <a:pt x="173" y="13174"/>
                          <a:pt x="-153" y="421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0CCDA-04F6-4745-9058-4A7A3E615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547" y="2125895"/>
            <a:ext cx="11586330" cy="4685030"/>
          </a:xfrm>
        </p:spPr>
        <p:txBody>
          <a:bodyPr>
            <a:normAutofit/>
          </a:bodyPr>
          <a:lstStyle/>
          <a:p>
            <a:r>
              <a:rPr lang="en-US" sz="3200"/>
              <a:t>Tên hàm giống nhau, danh sách các tham số khác nhau</a:t>
            </a:r>
          </a:p>
          <a:p>
            <a:r>
              <a:rPr lang="en-US" sz="3200"/>
              <a:t>Hai định nghĩa hàm riêng biệt</a:t>
            </a:r>
          </a:p>
          <a:p>
            <a:r>
              <a:rPr lang="en-US" sz="3200"/>
              <a:t>Tín hiệu hàm</a:t>
            </a:r>
          </a:p>
          <a:p>
            <a:pPr lvl="1"/>
            <a:r>
              <a:rPr lang="en-US" sz="3200"/>
              <a:t>Tên hàm và danh sách tham số</a:t>
            </a:r>
          </a:p>
          <a:p>
            <a:pPr lvl="1"/>
            <a:r>
              <a:rPr lang="en-US" sz="3200"/>
              <a:t>Phải là “duy nhất” cho mỗi định nghĩa hàm</a:t>
            </a:r>
          </a:p>
          <a:p>
            <a:r>
              <a:rPr lang="en-US" sz="3200"/>
              <a:t>Cho phép thực hiện cùng một công việc trên các dữ liệu khác nhau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97AAF-5C13-A940-8DFC-BAF25A0C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7356" y="7003756"/>
            <a:ext cx="3022521" cy="4023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VN"/>
              <a:pPr>
                <a:spcAft>
                  <a:spcPts val="600"/>
                </a:spcAft>
              </a:pPr>
              <a:t>18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058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05" y="1263650"/>
            <a:ext cx="9417120" cy="40243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305" y="5530850"/>
            <a:ext cx="6993467" cy="1066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3680DBC-A3B5-B049-9FC6-8993DC55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54" y="2285640"/>
            <a:ext cx="3032607" cy="29852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9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Nạp chồng hàm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C3F732-37FF-DF4C-80DB-62219017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4566" y="7003756"/>
            <a:ext cx="1845309" cy="4023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/>
              <a:pPr>
                <a:spcAft>
                  <a:spcPts val="600"/>
                </a:spcAft>
              </a:pPr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8858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0066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36330F-CB97-7B4A-83F5-77BF4AE4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7" y="402313"/>
            <a:ext cx="11586330" cy="1460574"/>
          </a:xfrm>
        </p:spPr>
        <p:txBody>
          <a:bodyPr>
            <a:normAutofit/>
          </a:bodyPr>
          <a:lstStyle/>
          <a:p>
            <a:r>
              <a:rPr lang="en-VN" sz="5900"/>
              <a:t>Nội dung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159" y="1848216"/>
            <a:ext cx="11959106" cy="20151"/>
          </a:xfrm>
          <a:custGeom>
            <a:avLst/>
            <a:gdLst>
              <a:gd name="connsiteX0" fmla="*/ 0 w 11959106"/>
              <a:gd name="connsiteY0" fmla="*/ 0 h 20151"/>
              <a:gd name="connsiteX1" fmla="*/ 305622 w 11959106"/>
              <a:gd name="connsiteY1" fmla="*/ 0 h 20151"/>
              <a:gd name="connsiteX2" fmla="*/ 1209198 w 11959106"/>
              <a:gd name="connsiteY2" fmla="*/ 0 h 20151"/>
              <a:gd name="connsiteX3" fmla="*/ 1873593 w 11959106"/>
              <a:gd name="connsiteY3" fmla="*/ 0 h 20151"/>
              <a:gd name="connsiteX4" fmla="*/ 2179215 w 11959106"/>
              <a:gd name="connsiteY4" fmla="*/ 0 h 20151"/>
              <a:gd name="connsiteX5" fmla="*/ 2843610 w 11959106"/>
              <a:gd name="connsiteY5" fmla="*/ 0 h 20151"/>
              <a:gd name="connsiteX6" fmla="*/ 3747187 w 11959106"/>
              <a:gd name="connsiteY6" fmla="*/ 0 h 20151"/>
              <a:gd name="connsiteX7" fmla="*/ 4291990 w 11959106"/>
              <a:gd name="connsiteY7" fmla="*/ 0 h 20151"/>
              <a:gd name="connsiteX8" fmla="*/ 4836794 w 11959106"/>
              <a:gd name="connsiteY8" fmla="*/ 0 h 20151"/>
              <a:gd name="connsiteX9" fmla="*/ 5501189 w 11959106"/>
              <a:gd name="connsiteY9" fmla="*/ 0 h 20151"/>
              <a:gd name="connsiteX10" fmla="*/ 6285175 w 11959106"/>
              <a:gd name="connsiteY10" fmla="*/ 0 h 20151"/>
              <a:gd name="connsiteX11" fmla="*/ 7069160 w 11959106"/>
              <a:gd name="connsiteY11" fmla="*/ 0 h 20151"/>
              <a:gd name="connsiteX12" fmla="*/ 7853146 w 11959106"/>
              <a:gd name="connsiteY12" fmla="*/ 0 h 20151"/>
              <a:gd name="connsiteX13" fmla="*/ 8756723 w 11959106"/>
              <a:gd name="connsiteY13" fmla="*/ 0 h 20151"/>
              <a:gd name="connsiteX14" fmla="*/ 9421118 w 11959106"/>
              <a:gd name="connsiteY14" fmla="*/ 0 h 20151"/>
              <a:gd name="connsiteX15" fmla="*/ 10205104 w 11959106"/>
              <a:gd name="connsiteY15" fmla="*/ 0 h 20151"/>
              <a:gd name="connsiteX16" fmla="*/ 10869499 w 11959106"/>
              <a:gd name="connsiteY16" fmla="*/ 0 h 20151"/>
              <a:gd name="connsiteX17" fmla="*/ 11959106 w 11959106"/>
              <a:gd name="connsiteY17" fmla="*/ 0 h 20151"/>
              <a:gd name="connsiteX18" fmla="*/ 11959106 w 11959106"/>
              <a:gd name="connsiteY18" fmla="*/ 20151 h 20151"/>
              <a:gd name="connsiteX19" fmla="*/ 11055529 w 11959106"/>
              <a:gd name="connsiteY19" fmla="*/ 20151 h 20151"/>
              <a:gd name="connsiteX20" fmla="*/ 10510725 w 11959106"/>
              <a:gd name="connsiteY20" fmla="*/ 20151 h 20151"/>
              <a:gd name="connsiteX21" fmla="*/ 9965922 w 11959106"/>
              <a:gd name="connsiteY21" fmla="*/ 20151 h 20151"/>
              <a:gd name="connsiteX22" fmla="*/ 9421118 w 11959106"/>
              <a:gd name="connsiteY22" fmla="*/ 20151 h 20151"/>
              <a:gd name="connsiteX23" fmla="*/ 8637132 w 11959106"/>
              <a:gd name="connsiteY23" fmla="*/ 20151 h 20151"/>
              <a:gd name="connsiteX24" fmla="*/ 7972737 w 11959106"/>
              <a:gd name="connsiteY24" fmla="*/ 20151 h 20151"/>
              <a:gd name="connsiteX25" fmla="*/ 7667116 w 11959106"/>
              <a:gd name="connsiteY25" fmla="*/ 20151 h 20151"/>
              <a:gd name="connsiteX26" fmla="*/ 7122312 w 11959106"/>
              <a:gd name="connsiteY26" fmla="*/ 20151 h 20151"/>
              <a:gd name="connsiteX27" fmla="*/ 6338326 w 11959106"/>
              <a:gd name="connsiteY27" fmla="*/ 20151 h 20151"/>
              <a:gd name="connsiteX28" fmla="*/ 5913114 w 11959106"/>
              <a:gd name="connsiteY28" fmla="*/ 20151 h 20151"/>
              <a:gd name="connsiteX29" fmla="*/ 5009537 w 11959106"/>
              <a:gd name="connsiteY29" fmla="*/ 20151 h 20151"/>
              <a:gd name="connsiteX30" fmla="*/ 4105960 w 11959106"/>
              <a:gd name="connsiteY30" fmla="*/ 20151 h 20151"/>
              <a:gd name="connsiteX31" fmla="*/ 3441565 w 11959106"/>
              <a:gd name="connsiteY31" fmla="*/ 20151 h 20151"/>
              <a:gd name="connsiteX32" fmla="*/ 2537988 w 11959106"/>
              <a:gd name="connsiteY32" fmla="*/ 20151 h 20151"/>
              <a:gd name="connsiteX33" fmla="*/ 1873593 w 11959106"/>
              <a:gd name="connsiteY33" fmla="*/ 20151 h 20151"/>
              <a:gd name="connsiteX34" fmla="*/ 1089607 w 11959106"/>
              <a:gd name="connsiteY34" fmla="*/ 20151 h 20151"/>
              <a:gd name="connsiteX35" fmla="*/ 783986 w 11959106"/>
              <a:gd name="connsiteY35" fmla="*/ 20151 h 20151"/>
              <a:gd name="connsiteX36" fmla="*/ 0 w 11959106"/>
              <a:gd name="connsiteY36" fmla="*/ 20151 h 20151"/>
              <a:gd name="connsiteX37" fmla="*/ 0 w 11959106"/>
              <a:gd name="connsiteY37" fmla="*/ 0 h 20151"/>
              <a:gd name="connsiteX0" fmla="*/ 0 w 11959106"/>
              <a:gd name="connsiteY0" fmla="*/ 0 h 20151"/>
              <a:gd name="connsiteX1" fmla="*/ 544804 w 11959106"/>
              <a:gd name="connsiteY1" fmla="*/ 0 h 20151"/>
              <a:gd name="connsiteX2" fmla="*/ 850425 w 11959106"/>
              <a:gd name="connsiteY2" fmla="*/ 0 h 20151"/>
              <a:gd name="connsiteX3" fmla="*/ 1754002 w 11959106"/>
              <a:gd name="connsiteY3" fmla="*/ 0 h 20151"/>
              <a:gd name="connsiteX4" fmla="*/ 2298806 w 11959106"/>
              <a:gd name="connsiteY4" fmla="*/ 0 h 20151"/>
              <a:gd name="connsiteX5" fmla="*/ 2843610 w 11959106"/>
              <a:gd name="connsiteY5" fmla="*/ 0 h 20151"/>
              <a:gd name="connsiteX6" fmla="*/ 3747187 w 11959106"/>
              <a:gd name="connsiteY6" fmla="*/ 0 h 20151"/>
              <a:gd name="connsiteX7" fmla="*/ 4172399 w 11959106"/>
              <a:gd name="connsiteY7" fmla="*/ 0 h 20151"/>
              <a:gd name="connsiteX8" fmla="*/ 5075976 w 11959106"/>
              <a:gd name="connsiteY8" fmla="*/ 0 h 20151"/>
              <a:gd name="connsiteX9" fmla="*/ 5979553 w 11959106"/>
              <a:gd name="connsiteY9" fmla="*/ 0 h 20151"/>
              <a:gd name="connsiteX10" fmla="*/ 6643948 w 11959106"/>
              <a:gd name="connsiteY10" fmla="*/ 0 h 20151"/>
              <a:gd name="connsiteX11" fmla="*/ 7547525 w 11959106"/>
              <a:gd name="connsiteY11" fmla="*/ 0 h 20151"/>
              <a:gd name="connsiteX12" fmla="*/ 8092328 w 11959106"/>
              <a:gd name="connsiteY12" fmla="*/ 0 h 20151"/>
              <a:gd name="connsiteX13" fmla="*/ 8637132 w 11959106"/>
              <a:gd name="connsiteY13" fmla="*/ 0 h 20151"/>
              <a:gd name="connsiteX14" fmla="*/ 9421118 w 11959106"/>
              <a:gd name="connsiteY14" fmla="*/ 0 h 20151"/>
              <a:gd name="connsiteX15" fmla="*/ 9965922 w 11959106"/>
              <a:gd name="connsiteY15" fmla="*/ 0 h 20151"/>
              <a:gd name="connsiteX16" fmla="*/ 10869499 w 11959106"/>
              <a:gd name="connsiteY16" fmla="*/ 0 h 20151"/>
              <a:gd name="connsiteX17" fmla="*/ 11959106 w 11959106"/>
              <a:gd name="connsiteY17" fmla="*/ 0 h 20151"/>
              <a:gd name="connsiteX18" fmla="*/ 11959106 w 11959106"/>
              <a:gd name="connsiteY18" fmla="*/ 20151 h 20151"/>
              <a:gd name="connsiteX19" fmla="*/ 11175120 w 11959106"/>
              <a:gd name="connsiteY19" fmla="*/ 20151 h 20151"/>
              <a:gd name="connsiteX20" fmla="*/ 10749908 w 11959106"/>
              <a:gd name="connsiteY20" fmla="*/ 20151 h 20151"/>
              <a:gd name="connsiteX21" fmla="*/ 9846331 w 11959106"/>
              <a:gd name="connsiteY21" fmla="*/ 20151 h 20151"/>
              <a:gd name="connsiteX22" fmla="*/ 9181936 w 11959106"/>
              <a:gd name="connsiteY22" fmla="*/ 20151 h 20151"/>
              <a:gd name="connsiteX23" fmla="*/ 8756723 w 11959106"/>
              <a:gd name="connsiteY23" fmla="*/ 20151 h 20151"/>
              <a:gd name="connsiteX24" fmla="*/ 8092328 w 11959106"/>
              <a:gd name="connsiteY24" fmla="*/ 20151 h 20151"/>
              <a:gd name="connsiteX25" fmla="*/ 7786707 w 11959106"/>
              <a:gd name="connsiteY25" fmla="*/ 20151 h 20151"/>
              <a:gd name="connsiteX26" fmla="*/ 7481085 w 11959106"/>
              <a:gd name="connsiteY26" fmla="*/ 20151 h 20151"/>
              <a:gd name="connsiteX27" fmla="*/ 6816690 w 11959106"/>
              <a:gd name="connsiteY27" fmla="*/ 20151 h 20151"/>
              <a:gd name="connsiteX28" fmla="*/ 6391478 w 11959106"/>
              <a:gd name="connsiteY28" fmla="*/ 20151 h 20151"/>
              <a:gd name="connsiteX29" fmla="*/ 5607492 w 11959106"/>
              <a:gd name="connsiteY29" fmla="*/ 20151 h 20151"/>
              <a:gd name="connsiteX30" fmla="*/ 5182279 w 11959106"/>
              <a:gd name="connsiteY30" fmla="*/ 20151 h 20151"/>
              <a:gd name="connsiteX31" fmla="*/ 4398293 w 11959106"/>
              <a:gd name="connsiteY31" fmla="*/ 20151 h 20151"/>
              <a:gd name="connsiteX32" fmla="*/ 4092672 w 11959106"/>
              <a:gd name="connsiteY32" fmla="*/ 20151 h 20151"/>
              <a:gd name="connsiteX33" fmla="*/ 3308686 w 11959106"/>
              <a:gd name="connsiteY33" fmla="*/ 20151 h 20151"/>
              <a:gd name="connsiteX34" fmla="*/ 2883473 w 11959106"/>
              <a:gd name="connsiteY34" fmla="*/ 20151 h 20151"/>
              <a:gd name="connsiteX35" fmla="*/ 2577852 w 11959106"/>
              <a:gd name="connsiteY35" fmla="*/ 20151 h 20151"/>
              <a:gd name="connsiteX36" fmla="*/ 2152639 w 11959106"/>
              <a:gd name="connsiteY36" fmla="*/ 20151 h 20151"/>
              <a:gd name="connsiteX37" fmla="*/ 1368653 w 11959106"/>
              <a:gd name="connsiteY37" fmla="*/ 20151 h 20151"/>
              <a:gd name="connsiteX38" fmla="*/ 943441 w 11959106"/>
              <a:gd name="connsiteY38" fmla="*/ 20151 h 20151"/>
              <a:gd name="connsiteX39" fmla="*/ 637819 w 11959106"/>
              <a:gd name="connsiteY39" fmla="*/ 20151 h 20151"/>
              <a:gd name="connsiteX40" fmla="*/ 0 w 11959106"/>
              <a:gd name="connsiteY40" fmla="*/ 20151 h 20151"/>
              <a:gd name="connsiteX41" fmla="*/ 0 w 11959106"/>
              <a:gd name="connsiteY41" fmla="*/ 0 h 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959106" h="20151" fill="none" extrusionOk="0">
                <a:moveTo>
                  <a:pt x="0" y="0"/>
                </a:moveTo>
                <a:cubicBezTo>
                  <a:pt x="94767" y="-6010"/>
                  <a:pt x="192914" y="5498"/>
                  <a:pt x="305622" y="0"/>
                </a:cubicBezTo>
                <a:cubicBezTo>
                  <a:pt x="400422" y="6497"/>
                  <a:pt x="879098" y="-42391"/>
                  <a:pt x="1209198" y="0"/>
                </a:cubicBezTo>
                <a:cubicBezTo>
                  <a:pt x="1539136" y="-31576"/>
                  <a:pt x="1643368" y="-37346"/>
                  <a:pt x="1873593" y="0"/>
                </a:cubicBezTo>
                <a:cubicBezTo>
                  <a:pt x="2102300" y="24949"/>
                  <a:pt x="2072674" y="1937"/>
                  <a:pt x="2179215" y="0"/>
                </a:cubicBezTo>
                <a:cubicBezTo>
                  <a:pt x="2320895" y="-30527"/>
                  <a:pt x="2621074" y="-28447"/>
                  <a:pt x="2843610" y="0"/>
                </a:cubicBezTo>
                <a:cubicBezTo>
                  <a:pt x="3077873" y="11307"/>
                  <a:pt x="3302754" y="-41791"/>
                  <a:pt x="3747187" y="0"/>
                </a:cubicBezTo>
                <a:cubicBezTo>
                  <a:pt x="4191618" y="43668"/>
                  <a:pt x="4013933" y="8445"/>
                  <a:pt x="4291990" y="0"/>
                </a:cubicBezTo>
                <a:cubicBezTo>
                  <a:pt x="4582166" y="-1314"/>
                  <a:pt x="4669369" y="2938"/>
                  <a:pt x="4836794" y="0"/>
                </a:cubicBezTo>
                <a:cubicBezTo>
                  <a:pt x="4965096" y="10317"/>
                  <a:pt x="5263818" y="-3074"/>
                  <a:pt x="5501189" y="0"/>
                </a:cubicBezTo>
                <a:cubicBezTo>
                  <a:pt x="5730421" y="-10898"/>
                  <a:pt x="5951958" y="53259"/>
                  <a:pt x="6285175" y="0"/>
                </a:cubicBezTo>
                <a:cubicBezTo>
                  <a:pt x="6605422" y="-26084"/>
                  <a:pt x="6847828" y="-30834"/>
                  <a:pt x="7069160" y="0"/>
                </a:cubicBezTo>
                <a:cubicBezTo>
                  <a:pt x="7323291" y="33783"/>
                  <a:pt x="7458875" y="-20703"/>
                  <a:pt x="7853146" y="0"/>
                </a:cubicBezTo>
                <a:cubicBezTo>
                  <a:pt x="8198795" y="16389"/>
                  <a:pt x="8396199" y="-43844"/>
                  <a:pt x="8756723" y="0"/>
                </a:cubicBezTo>
                <a:cubicBezTo>
                  <a:pt x="9115497" y="37863"/>
                  <a:pt x="9266067" y="28507"/>
                  <a:pt x="9421118" y="0"/>
                </a:cubicBezTo>
                <a:cubicBezTo>
                  <a:pt x="9554839" y="-20304"/>
                  <a:pt x="10047641" y="-20086"/>
                  <a:pt x="10205104" y="0"/>
                </a:cubicBezTo>
                <a:cubicBezTo>
                  <a:pt x="10346313" y="29497"/>
                  <a:pt x="10694356" y="11150"/>
                  <a:pt x="10869499" y="0"/>
                </a:cubicBezTo>
                <a:cubicBezTo>
                  <a:pt x="11066042" y="-70016"/>
                  <a:pt x="11622942" y="-16373"/>
                  <a:pt x="11959106" y="0"/>
                </a:cubicBezTo>
                <a:cubicBezTo>
                  <a:pt x="11959768" y="4926"/>
                  <a:pt x="11960401" y="13939"/>
                  <a:pt x="11959106" y="20151"/>
                </a:cubicBezTo>
                <a:cubicBezTo>
                  <a:pt x="11687480" y="62654"/>
                  <a:pt x="11484592" y="46309"/>
                  <a:pt x="11055529" y="20151"/>
                </a:cubicBezTo>
                <a:cubicBezTo>
                  <a:pt x="10652126" y="-19633"/>
                  <a:pt x="10781432" y="816"/>
                  <a:pt x="10510725" y="20151"/>
                </a:cubicBezTo>
                <a:cubicBezTo>
                  <a:pt x="10236665" y="29666"/>
                  <a:pt x="10182369" y="16207"/>
                  <a:pt x="9965922" y="20151"/>
                </a:cubicBezTo>
                <a:cubicBezTo>
                  <a:pt x="9747578" y="42574"/>
                  <a:pt x="9664171" y="17955"/>
                  <a:pt x="9421118" y="20151"/>
                </a:cubicBezTo>
                <a:cubicBezTo>
                  <a:pt x="9211969" y="-19185"/>
                  <a:pt x="8895743" y="19340"/>
                  <a:pt x="8637132" y="20151"/>
                </a:cubicBezTo>
                <a:cubicBezTo>
                  <a:pt x="8412137" y="12326"/>
                  <a:pt x="8209838" y="29404"/>
                  <a:pt x="7972737" y="20151"/>
                </a:cubicBezTo>
                <a:cubicBezTo>
                  <a:pt x="7780699" y="-2259"/>
                  <a:pt x="7758386" y="20286"/>
                  <a:pt x="7667116" y="20151"/>
                </a:cubicBezTo>
                <a:cubicBezTo>
                  <a:pt x="7556986" y="17696"/>
                  <a:pt x="7375861" y="31517"/>
                  <a:pt x="7122312" y="20151"/>
                </a:cubicBezTo>
                <a:cubicBezTo>
                  <a:pt x="6892773" y="-15960"/>
                  <a:pt x="6532959" y="-23211"/>
                  <a:pt x="6338326" y="20151"/>
                </a:cubicBezTo>
                <a:cubicBezTo>
                  <a:pt x="6162042" y="63758"/>
                  <a:pt x="6123829" y="23927"/>
                  <a:pt x="5913114" y="20151"/>
                </a:cubicBezTo>
                <a:cubicBezTo>
                  <a:pt x="5738361" y="-8396"/>
                  <a:pt x="5304962" y="19228"/>
                  <a:pt x="5009537" y="20151"/>
                </a:cubicBezTo>
                <a:cubicBezTo>
                  <a:pt x="4754409" y="28210"/>
                  <a:pt x="4397137" y="-41423"/>
                  <a:pt x="4105960" y="20151"/>
                </a:cubicBezTo>
                <a:cubicBezTo>
                  <a:pt x="3863513" y="75353"/>
                  <a:pt x="3675399" y="-23136"/>
                  <a:pt x="3441565" y="20151"/>
                </a:cubicBezTo>
                <a:cubicBezTo>
                  <a:pt x="3184095" y="-18404"/>
                  <a:pt x="2853959" y="123150"/>
                  <a:pt x="2537988" y="20151"/>
                </a:cubicBezTo>
                <a:cubicBezTo>
                  <a:pt x="2219894" y="-22358"/>
                  <a:pt x="2128187" y="42778"/>
                  <a:pt x="1873593" y="20151"/>
                </a:cubicBezTo>
                <a:cubicBezTo>
                  <a:pt x="1610181" y="-16625"/>
                  <a:pt x="1322644" y="22950"/>
                  <a:pt x="1089607" y="20151"/>
                </a:cubicBezTo>
                <a:cubicBezTo>
                  <a:pt x="828876" y="54543"/>
                  <a:pt x="875395" y="19234"/>
                  <a:pt x="783986" y="20151"/>
                </a:cubicBezTo>
                <a:cubicBezTo>
                  <a:pt x="745795" y="40878"/>
                  <a:pt x="248929" y="-5198"/>
                  <a:pt x="0" y="20151"/>
                </a:cubicBezTo>
                <a:cubicBezTo>
                  <a:pt x="-87" y="10658"/>
                  <a:pt x="1104" y="8834"/>
                  <a:pt x="0" y="0"/>
                </a:cubicBezTo>
                <a:close/>
              </a:path>
              <a:path w="11959106" h="20151" stroke="0" extrusionOk="0">
                <a:moveTo>
                  <a:pt x="0" y="0"/>
                </a:moveTo>
                <a:cubicBezTo>
                  <a:pt x="114058" y="13878"/>
                  <a:pt x="358764" y="-53026"/>
                  <a:pt x="544804" y="0"/>
                </a:cubicBezTo>
                <a:cubicBezTo>
                  <a:pt x="711785" y="28448"/>
                  <a:pt x="766793" y="-920"/>
                  <a:pt x="850425" y="0"/>
                </a:cubicBezTo>
                <a:cubicBezTo>
                  <a:pt x="948783" y="-15101"/>
                  <a:pt x="1541172" y="-18541"/>
                  <a:pt x="1754002" y="0"/>
                </a:cubicBezTo>
                <a:cubicBezTo>
                  <a:pt x="1978942" y="5225"/>
                  <a:pt x="2020536" y="-7954"/>
                  <a:pt x="2298806" y="0"/>
                </a:cubicBezTo>
                <a:cubicBezTo>
                  <a:pt x="2562200" y="19644"/>
                  <a:pt x="2607788" y="-7579"/>
                  <a:pt x="2843610" y="0"/>
                </a:cubicBezTo>
                <a:cubicBezTo>
                  <a:pt x="3141241" y="-15916"/>
                  <a:pt x="3491338" y="-12712"/>
                  <a:pt x="3747187" y="0"/>
                </a:cubicBezTo>
                <a:cubicBezTo>
                  <a:pt x="3985295" y="-7045"/>
                  <a:pt x="4005698" y="17732"/>
                  <a:pt x="4172399" y="0"/>
                </a:cubicBezTo>
                <a:cubicBezTo>
                  <a:pt x="4327994" y="-11621"/>
                  <a:pt x="4649720" y="14744"/>
                  <a:pt x="5075976" y="0"/>
                </a:cubicBezTo>
                <a:cubicBezTo>
                  <a:pt x="5494876" y="-4252"/>
                  <a:pt x="5549475" y="29097"/>
                  <a:pt x="5979553" y="0"/>
                </a:cubicBezTo>
                <a:cubicBezTo>
                  <a:pt x="6406026" y="-24594"/>
                  <a:pt x="6333386" y="-6544"/>
                  <a:pt x="6643948" y="0"/>
                </a:cubicBezTo>
                <a:cubicBezTo>
                  <a:pt x="6954566" y="-6648"/>
                  <a:pt x="7263802" y="-52233"/>
                  <a:pt x="7547525" y="0"/>
                </a:cubicBezTo>
                <a:cubicBezTo>
                  <a:pt x="7791191" y="42448"/>
                  <a:pt x="7917161" y="4806"/>
                  <a:pt x="8092328" y="0"/>
                </a:cubicBezTo>
                <a:cubicBezTo>
                  <a:pt x="8277900" y="-4893"/>
                  <a:pt x="8518337" y="30789"/>
                  <a:pt x="8637132" y="0"/>
                </a:cubicBezTo>
                <a:cubicBezTo>
                  <a:pt x="8766086" y="11298"/>
                  <a:pt x="9061109" y="5680"/>
                  <a:pt x="9421118" y="0"/>
                </a:cubicBezTo>
                <a:cubicBezTo>
                  <a:pt x="9786067" y="-14700"/>
                  <a:pt x="9833907" y="-4130"/>
                  <a:pt x="9965922" y="0"/>
                </a:cubicBezTo>
                <a:cubicBezTo>
                  <a:pt x="10168802" y="52436"/>
                  <a:pt x="10512642" y="-67884"/>
                  <a:pt x="10869499" y="0"/>
                </a:cubicBezTo>
                <a:cubicBezTo>
                  <a:pt x="11277281" y="61365"/>
                  <a:pt x="11709142" y="-38832"/>
                  <a:pt x="11959106" y="0"/>
                </a:cubicBezTo>
                <a:cubicBezTo>
                  <a:pt x="11959330" y="6357"/>
                  <a:pt x="11959821" y="15442"/>
                  <a:pt x="11959106" y="20151"/>
                </a:cubicBezTo>
                <a:cubicBezTo>
                  <a:pt x="11673633" y="5932"/>
                  <a:pt x="11433028" y="-39428"/>
                  <a:pt x="11175120" y="20151"/>
                </a:cubicBezTo>
                <a:cubicBezTo>
                  <a:pt x="10942919" y="30087"/>
                  <a:pt x="10878128" y="25407"/>
                  <a:pt x="10749908" y="20151"/>
                </a:cubicBezTo>
                <a:cubicBezTo>
                  <a:pt x="10664220" y="23287"/>
                  <a:pt x="10098208" y="-2509"/>
                  <a:pt x="9846331" y="20151"/>
                </a:cubicBezTo>
                <a:cubicBezTo>
                  <a:pt x="9613294" y="-14657"/>
                  <a:pt x="9311686" y="-39554"/>
                  <a:pt x="9181936" y="20151"/>
                </a:cubicBezTo>
                <a:cubicBezTo>
                  <a:pt x="9049793" y="49331"/>
                  <a:pt x="8968437" y="18149"/>
                  <a:pt x="8756723" y="20151"/>
                </a:cubicBezTo>
                <a:cubicBezTo>
                  <a:pt x="8512983" y="26614"/>
                  <a:pt x="8221016" y="34419"/>
                  <a:pt x="8092328" y="20151"/>
                </a:cubicBezTo>
                <a:cubicBezTo>
                  <a:pt x="7924784" y="-9984"/>
                  <a:pt x="7924917" y="18203"/>
                  <a:pt x="7786707" y="20151"/>
                </a:cubicBezTo>
                <a:cubicBezTo>
                  <a:pt x="7639516" y="36020"/>
                  <a:pt x="7587262" y="36128"/>
                  <a:pt x="7481085" y="20151"/>
                </a:cubicBezTo>
                <a:cubicBezTo>
                  <a:pt x="7344073" y="6009"/>
                  <a:pt x="7068668" y="-5450"/>
                  <a:pt x="6816690" y="20151"/>
                </a:cubicBezTo>
                <a:cubicBezTo>
                  <a:pt x="6563411" y="14675"/>
                  <a:pt x="6547607" y="1280"/>
                  <a:pt x="6391478" y="20151"/>
                </a:cubicBezTo>
                <a:cubicBezTo>
                  <a:pt x="6246944" y="80656"/>
                  <a:pt x="5871679" y="5001"/>
                  <a:pt x="5607492" y="20151"/>
                </a:cubicBezTo>
                <a:cubicBezTo>
                  <a:pt x="5388195" y="17073"/>
                  <a:pt x="5380177" y="8449"/>
                  <a:pt x="5182279" y="20151"/>
                </a:cubicBezTo>
                <a:cubicBezTo>
                  <a:pt x="4982139" y="47122"/>
                  <a:pt x="4703546" y="13617"/>
                  <a:pt x="4398293" y="20151"/>
                </a:cubicBezTo>
                <a:cubicBezTo>
                  <a:pt x="4111953" y="35692"/>
                  <a:pt x="4206797" y="18591"/>
                  <a:pt x="4092672" y="20151"/>
                </a:cubicBezTo>
                <a:cubicBezTo>
                  <a:pt x="3985916" y="-882"/>
                  <a:pt x="3616803" y="-76297"/>
                  <a:pt x="3308686" y="20151"/>
                </a:cubicBezTo>
                <a:cubicBezTo>
                  <a:pt x="3006942" y="48302"/>
                  <a:pt x="2987990" y="4591"/>
                  <a:pt x="2883473" y="20151"/>
                </a:cubicBezTo>
                <a:cubicBezTo>
                  <a:pt x="2787416" y="40558"/>
                  <a:pt x="2682203" y="20613"/>
                  <a:pt x="2577852" y="20151"/>
                </a:cubicBezTo>
                <a:cubicBezTo>
                  <a:pt x="2463439" y="14318"/>
                  <a:pt x="2269127" y="13067"/>
                  <a:pt x="2152639" y="20151"/>
                </a:cubicBezTo>
                <a:cubicBezTo>
                  <a:pt x="1994960" y="-30835"/>
                  <a:pt x="1769710" y="31620"/>
                  <a:pt x="1368653" y="20151"/>
                </a:cubicBezTo>
                <a:cubicBezTo>
                  <a:pt x="1041718" y="-12318"/>
                  <a:pt x="1089220" y="17778"/>
                  <a:pt x="943441" y="20151"/>
                </a:cubicBezTo>
                <a:cubicBezTo>
                  <a:pt x="803022" y="9755"/>
                  <a:pt x="705539" y="17852"/>
                  <a:pt x="637819" y="20151"/>
                </a:cubicBezTo>
                <a:cubicBezTo>
                  <a:pt x="393563" y="48991"/>
                  <a:pt x="156623" y="-3879"/>
                  <a:pt x="0" y="20151"/>
                </a:cubicBezTo>
                <a:cubicBezTo>
                  <a:pt x="152" y="12433"/>
                  <a:pt x="-241" y="4330"/>
                  <a:pt x="0" y="0"/>
                </a:cubicBezTo>
                <a:close/>
              </a:path>
              <a:path w="11959106" h="20151" fill="none" stroke="0" extrusionOk="0">
                <a:moveTo>
                  <a:pt x="0" y="0"/>
                </a:moveTo>
                <a:cubicBezTo>
                  <a:pt x="86175" y="-14149"/>
                  <a:pt x="170024" y="8550"/>
                  <a:pt x="305622" y="0"/>
                </a:cubicBezTo>
                <a:cubicBezTo>
                  <a:pt x="507684" y="12917"/>
                  <a:pt x="813112" y="18181"/>
                  <a:pt x="1209198" y="0"/>
                </a:cubicBezTo>
                <a:cubicBezTo>
                  <a:pt x="1534044" y="-12558"/>
                  <a:pt x="1636471" y="-10404"/>
                  <a:pt x="1873593" y="0"/>
                </a:cubicBezTo>
                <a:cubicBezTo>
                  <a:pt x="2101571" y="20882"/>
                  <a:pt x="2077967" y="6947"/>
                  <a:pt x="2179215" y="0"/>
                </a:cubicBezTo>
                <a:cubicBezTo>
                  <a:pt x="2342459" y="2747"/>
                  <a:pt x="2623061" y="-47287"/>
                  <a:pt x="2843610" y="0"/>
                </a:cubicBezTo>
                <a:cubicBezTo>
                  <a:pt x="3040930" y="22867"/>
                  <a:pt x="3277921" y="-14075"/>
                  <a:pt x="3747187" y="0"/>
                </a:cubicBezTo>
                <a:cubicBezTo>
                  <a:pt x="4191792" y="22952"/>
                  <a:pt x="4015847" y="30058"/>
                  <a:pt x="4291990" y="0"/>
                </a:cubicBezTo>
                <a:cubicBezTo>
                  <a:pt x="4565006" y="-16314"/>
                  <a:pt x="4695099" y="5698"/>
                  <a:pt x="4836794" y="0"/>
                </a:cubicBezTo>
                <a:cubicBezTo>
                  <a:pt x="4987951" y="-2662"/>
                  <a:pt x="5288529" y="33725"/>
                  <a:pt x="5501189" y="0"/>
                </a:cubicBezTo>
                <a:cubicBezTo>
                  <a:pt x="5757146" y="14377"/>
                  <a:pt x="5957719" y="51558"/>
                  <a:pt x="6285175" y="0"/>
                </a:cubicBezTo>
                <a:cubicBezTo>
                  <a:pt x="6634365" y="11486"/>
                  <a:pt x="6820091" y="-21125"/>
                  <a:pt x="7069160" y="0"/>
                </a:cubicBezTo>
                <a:cubicBezTo>
                  <a:pt x="7335423" y="28713"/>
                  <a:pt x="7497726" y="-64206"/>
                  <a:pt x="7853146" y="0"/>
                </a:cubicBezTo>
                <a:cubicBezTo>
                  <a:pt x="8169017" y="42515"/>
                  <a:pt x="8365159" y="-55110"/>
                  <a:pt x="8756723" y="0"/>
                </a:cubicBezTo>
                <a:cubicBezTo>
                  <a:pt x="9087943" y="32083"/>
                  <a:pt x="9258891" y="7693"/>
                  <a:pt x="9421118" y="0"/>
                </a:cubicBezTo>
                <a:cubicBezTo>
                  <a:pt x="9577609" y="-63025"/>
                  <a:pt x="10019305" y="-19379"/>
                  <a:pt x="10205104" y="0"/>
                </a:cubicBezTo>
                <a:cubicBezTo>
                  <a:pt x="10356236" y="52977"/>
                  <a:pt x="10700671" y="32033"/>
                  <a:pt x="10869499" y="0"/>
                </a:cubicBezTo>
                <a:cubicBezTo>
                  <a:pt x="11040858" y="46866"/>
                  <a:pt x="11618728" y="-3618"/>
                  <a:pt x="11959106" y="0"/>
                </a:cubicBezTo>
                <a:cubicBezTo>
                  <a:pt x="11959013" y="5610"/>
                  <a:pt x="11959195" y="14583"/>
                  <a:pt x="11959106" y="20151"/>
                </a:cubicBezTo>
                <a:cubicBezTo>
                  <a:pt x="11706639" y="86129"/>
                  <a:pt x="11445720" y="73039"/>
                  <a:pt x="11055529" y="20151"/>
                </a:cubicBezTo>
                <a:cubicBezTo>
                  <a:pt x="10644287" y="-35041"/>
                  <a:pt x="10767979" y="10108"/>
                  <a:pt x="10510725" y="20151"/>
                </a:cubicBezTo>
                <a:cubicBezTo>
                  <a:pt x="10242974" y="32633"/>
                  <a:pt x="10176582" y="17614"/>
                  <a:pt x="9965922" y="20151"/>
                </a:cubicBezTo>
                <a:cubicBezTo>
                  <a:pt x="9741451" y="52433"/>
                  <a:pt x="9631116" y="6717"/>
                  <a:pt x="9421118" y="20151"/>
                </a:cubicBezTo>
                <a:cubicBezTo>
                  <a:pt x="9220399" y="22693"/>
                  <a:pt x="8873269" y="-1322"/>
                  <a:pt x="8637132" y="20151"/>
                </a:cubicBezTo>
                <a:cubicBezTo>
                  <a:pt x="8410495" y="36966"/>
                  <a:pt x="8144865" y="48386"/>
                  <a:pt x="7972737" y="20151"/>
                </a:cubicBezTo>
                <a:cubicBezTo>
                  <a:pt x="7776140" y="-90"/>
                  <a:pt x="7757537" y="13911"/>
                  <a:pt x="7667116" y="20151"/>
                </a:cubicBezTo>
                <a:cubicBezTo>
                  <a:pt x="7587318" y="16597"/>
                  <a:pt x="7362141" y="14331"/>
                  <a:pt x="7122312" y="20151"/>
                </a:cubicBezTo>
                <a:cubicBezTo>
                  <a:pt x="6884875" y="3932"/>
                  <a:pt x="6534982" y="-28653"/>
                  <a:pt x="6338326" y="20151"/>
                </a:cubicBezTo>
                <a:cubicBezTo>
                  <a:pt x="6153995" y="55530"/>
                  <a:pt x="6115517" y="34345"/>
                  <a:pt x="5913114" y="20151"/>
                </a:cubicBezTo>
                <a:cubicBezTo>
                  <a:pt x="5766107" y="5863"/>
                  <a:pt x="5285199" y="87617"/>
                  <a:pt x="5009537" y="20151"/>
                </a:cubicBezTo>
                <a:cubicBezTo>
                  <a:pt x="4755647" y="22552"/>
                  <a:pt x="4359327" y="-85011"/>
                  <a:pt x="4105960" y="20151"/>
                </a:cubicBezTo>
                <a:cubicBezTo>
                  <a:pt x="3872859" y="66233"/>
                  <a:pt x="3684157" y="11335"/>
                  <a:pt x="3441565" y="20151"/>
                </a:cubicBezTo>
                <a:cubicBezTo>
                  <a:pt x="3228396" y="58117"/>
                  <a:pt x="2874078" y="129837"/>
                  <a:pt x="2537988" y="20151"/>
                </a:cubicBezTo>
                <a:cubicBezTo>
                  <a:pt x="2241654" y="-8719"/>
                  <a:pt x="2113369" y="29347"/>
                  <a:pt x="1873593" y="20151"/>
                </a:cubicBezTo>
                <a:cubicBezTo>
                  <a:pt x="1582950" y="26349"/>
                  <a:pt x="1376778" y="-7338"/>
                  <a:pt x="1089607" y="20151"/>
                </a:cubicBezTo>
                <a:cubicBezTo>
                  <a:pt x="830508" y="48495"/>
                  <a:pt x="866039" y="13444"/>
                  <a:pt x="783986" y="20151"/>
                </a:cubicBezTo>
                <a:cubicBezTo>
                  <a:pt x="688602" y="24730"/>
                  <a:pt x="236894" y="7323"/>
                  <a:pt x="0" y="20151"/>
                </a:cubicBezTo>
                <a:cubicBezTo>
                  <a:pt x="-191" y="10459"/>
                  <a:pt x="887" y="887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959106"/>
                      <a:gd name="connsiteY0" fmla="*/ 0 h 20151"/>
                      <a:gd name="connsiteX1" fmla="*/ 305622 w 11959106"/>
                      <a:gd name="connsiteY1" fmla="*/ 0 h 20151"/>
                      <a:gd name="connsiteX2" fmla="*/ 1209198 w 11959106"/>
                      <a:gd name="connsiteY2" fmla="*/ 0 h 20151"/>
                      <a:gd name="connsiteX3" fmla="*/ 1873593 w 11959106"/>
                      <a:gd name="connsiteY3" fmla="*/ 0 h 20151"/>
                      <a:gd name="connsiteX4" fmla="*/ 2179215 w 11959106"/>
                      <a:gd name="connsiteY4" fmla="*/ 0 h 20151"/>
                      <a:gd name="connsiteX5" fmla="*/ 2843610 w 11959106"/>
                      <a:gd name="connsiteY5" fmla="*/ 0 h 20151"/>
                      <a:gd name="connsiteX6" fmla="*/ 3747187 w 11959106"/>
                      <a:gd name="connsiteY6" fmla="*/ 0 h 20151"/>
                      <a:gd name="connsiteX7" fmla="*/ 4291990 w 11959106"/>
                      <a:gd name="connsiteY7" fmla="*/ 0 h 20151"/>
                      <a:gd name="connsiteX8" fmla="*/ 4836794 w 11959106"/>
                      <a:gd name="connsiteY8" fmla="*/ 0 h 20151"/>
                      <a:gd name="connsiteX9" fmla="*/ 5501189 w 11959106"/>
                      <a:gd name="connsiteY9" fmla="*/ 0 h 20151"/>
                      <a:gd name="connsiteX10" fmla="*/ 6285175 w 11959106"/>
                      <a:gd name="connsiteY10" fmla="*/ 0 h 20151"/>
                      <a:gd name="connsiteX11" fmla="*/ 7069160 w 11959106"/>
                      <a:gd name="connsiteY11" fmla="*/ 0 h 20151"/>
                      <a:gd name="connsiteX12" fmla="*/ 7853146 w 11959106"/>
                      <a:gd name="connsiteY12" fmla="*/ 0 h 20151"/>
                      <a:gd name="connsiteX13" fmla="*/ 8756723 w 11959106"/>
                      <a:gd name="connsiteY13" fmla="*/ 0 h 20151"/>
                      <a:gd name="connsiteX14" fmla="*/ 9421118 w 11959106"/>
                      <a:gd name="connsiteY14" fmla="*/ 0 h 20151"/>
                      <a:gd name="connsiteX15" fmla="*/ 10205104 w 11959106"/>
                      <a:gd name="connsiteY15" fmla="*/ 0 h 20151"/>
                      <a:gd name="connsiteX16" fmla="*/ 10869499 w 11959106"/>
                      <a:gd name="connsiteY16" fmla="*/ 0 h 20151"/>
                      <a:gd name="connsiteX17" fmla="*/ 11959106 w 11959106"/>
                      <a:gd name="connsiteY17" fmla="*/ 0 h 20151"/>
                      <a:gd name="connsiteX18" fmla="*/ 11959106 w 11959106"/>
                      <a:gd name="connsiteY18" fmla="*/ 20151 h 20151"/>
                      <a:gd name="connsiteX19" fmla="*/ 11055529 w 11959106"/>
                      <a:gd name="connsiteY19" fmla="*/ 20151 h 20151"/>
                      <a:gd name="connsiteX20" fmla="*/ 10510725 w 11959106"/>
                      <a:gd name="connsiteY20" fmla="*/ 20151 h 20151"/>
                      <a:gd name="connsiteX21" fmla="*/ 9965922 w 11959106"/>
                      <a:gd name="connsiteY21" fmla="*/ 20151 h 20151"/>
                      <a:gd name="connsiteX22" fmla="*/ 9421118 w 11959106"/>
                      <a:gd name="connsiteY22" fmla="*/ 20151 h 20151"/>
                      <a:gd name="connsiteX23" fmla="*/ 8637132 w 11959106"/>
                      <a:gd name="connsiteY23" fmla="*/ 20151 h 20151"/>
                      <a:gd name="connsiteX24" fmla="*/ 7972737 w 11959106"/>
                      <a:gd name="connsiteY24" fmla="*/ 20151 h 20151"/>
                      <a:gd name="connsiteX25" fmla="*/ 7667116 w 11959106"/>
                      <a:gd name="connsiteY25" fmla="*/ 20151 h 20151"/>
                      <a:gd name="connsiteX26" fmla="*/ 7122312 w 11959106"/>
                      <a:gd name="connsiteY26" fmla="*/ 20151 h 20151"/>
                      <a:gd name="connsiteX27" fmla="*/ 6338326 w 11959106"/>
                      <a:gd name="connsiteY27" fmla="*/ 20151 h 20151"/>
                      <a:gd name="connsiteX28" fmla="*/ 5913114 w 11959106"/>
                      <a:gd name="connsiteY28" fmla="*/ 20151 h 20151"/>
                      <a:gd name="connsiteX29" fmla="*/ 5009537 w 11959106"/>
                      <a:gd name="connsiteY29" fmla="*/ 20151 h 20151"/>
                      <a:gd name="connsiteX30" fmla="*/ 4105960 w 11959106"/>
                      <a:gd name="connsiteY30" fmla="*/ 20151 h 20151"/>
                      <a:gd name="connsiteX31" fmla="*/ 3441565 w 11959106"/>
                      <a:gd name="connsiteY31" fmla="*/ 20151 h 20151"/>
                      <a:gd name="connsiteX32" fmla="*/ 2537988 w 11959106"/>
                      <a:gd name="connsiteY32" fmla="*/ 20151 h 20151"/>
                      <a:gd name="connsiteX33" fmla="*/ 1873593 w 11959106"/>
                      <a:gd name="connsiteY33" fmla="*/ 20151 h 20151"/>
                      <a:gd name="connsiteX34" fmla="*/ 1089607 w 11959106"/>
                      <a:gd name="connsiteY34" fmla="*/ 20151 h 20151"/>
                      <a:gd name="connsiteX35" fmla="*/ 783986 w 11959106"/>
                      <a:gd name="connsiteY35" fmla="*/ 20151 h 20151"/>
                      <a:gd name="connsiteX36" fmla="*/ 0 w 11959106"/>
                      <a:gd name="connsiteY36" fmla="*/ 20151 h 20151"/>
                      <a:gd name="connsiteX37" fmla="*/ 0 w 11959106"/>
                      <a:gd name="connsiteY37" fmla="*/ 0 h 20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1959106" h="20151" fill="none" extrusionOk="0">
                        <a:moveTo>
                          <a:pt x="0" y="0"/>
                        </a:moveTo>
                        <a:cubicBezTo>
                          <a:pt x="90133" y="-11708"/>
                          <a:pt x="182784" y="3761"/>
                          <a:pt x="305622" y="0"/>
                        </a:cubicBezTo>
                        <a:cubicBezTo>
                          <a:pt x="428460" y="-3761"/>
                          <a:pt x="880798" y="16029"/>
                          <a:pt x="1209198" y="0"/>
                        </a:cubicBezTo>
                        <a:cubicBezTo>
                          <a:pt x="1537598" y="-16029"/>
                          <a:pt x="1639020" y="-24491"/>
                          <a:pt x="1873593" y="0"/>
                        </a:cubicBezTo>
                        <a:cubicBezTo>
                          <a:pt x="2108167" y="24491"/>
                          <a:pt x="2071455" y="3835"/>
                          <a:pt x="2179215" y="0"/>
                        </a:cubicBezTo>
                        <a:cubicBezTo>
                          <a:pt x="2286975" y="-3835"/>
                          <a:pt x="2613626" y="-27869"/>
                          <a:pt x="2843610" y="0"/>
                        </a:cubicBezTo>
                        <a:cubicBezTo>
                          <a:pt x="3073594" y="27869"/>
                          <a:pt x="3301213" y="-36004"/>
                          <a:pt x="3747187" y="0"/>
                        </a:cubicBezTo>
                        <a:cubicBezTo>
                          <a:pt x="4193161" y="36004"/>
                          <a:pt x="4023795" y="19013"/>
                          <a:pt x="4291990" y="0"/>
                        </a:cubicBezTo>
                        <a:cubicBezTo>
                          <a:pt x="4560185" y="-19013"/>
                          <a:pt x="4675958" y="1096"/>
                          <a:pt x="4836794" y="0"/>
                        </a:cubicBezTo>
                        <a:cubicBezTo>
                          <a:pt x="4997630" y="-1096"/>
                          <a:pt x="5264156" y="13792"/>
                          <a:pt x="5501189" y="0"/>
                        </a:cubicBezTo>
                        <a:cubicBezTo>
                          <a:pt x="5738223" y="-13792"/>
                          <a:pt x="5954366" y="16827"/>
                          <a:pt x="6285175" y="0"/>
                        </a:cubicBezTo>
                        <a:cubicBezTo>
                          <a:pt x="6615984" y="-16827"/>
                          <a:pt x="6809312" y="-34329"/>
                          <a:pt x="7069160" y="0"/>
                        </a:cubicBezTo>
                        <a:cubicBezTo>
                          <a:pt x="7329009" y="34329"/>
                          <a:pt x="7491517" y="-35001"/>
                          <a:pt x="7853146" y="0"/>
                        </a:cubicBezTo>
                        <a:cubicBezTo>
                          <a:pt x="8214775" y="35001"/>
                          <a:pt x="8395439" y="-34217"/>
                          <a:pt x="8756723" y="0"/>
                        </a:cubicBezTo>
                        <a:cubicBezTo>
                          <a:pt x="9118007" y="34217"/>
                          <a:pt x="9267431" y="25101"/>
                          <a:pt x="9421118" y="0"/>
                        </a:cubicBezTo>
                        <a:cubicBezTo>
                          <a:pt x="9574805" y="-25101"/>
                          <a:pt x="10042880" y="-33144"/>
                          <a:pt x="10205104" y="0"/>
                        </a:cubicBezTo>
                        <a:cubicBezTo>
                          <a:pt x="10367328" y="33144"/>
                          <a:pt x="10694999" y="27818"/>
                          <a:pt x="10869499" y="0"/>
                        </a:cubicBezTo>
                        <a:cubicBezTo>
                          <a:pt x="11044000" y="-27818"/>
                          <a:pt x="11599997" y="7492"/>
                          <a:pt x="11959106" y="0"/>
                        </a:cubicBezTo>
                        <a:cubicBezTo>
                          <a:pt x="11959196" y="5320"/>
                          <a:pt x="11959669" y="14558"/>
                          <a:pt x="11959106" y="20151"/>
                        </a:cubicBezTo>
                        <a:cubicBezTo>
                          <a:pt x="11683535" y="40383"/>
                          <a:pt x="11469353" y="60576"/>
                          <a:pt x="11055529" y="20151"/>
                        </a:cubicBezTo>
                        <a:cubicBezTo>
                          <a:pt x="10641705" y="-20274"/>
                          <a:pt x="10782247" y="10915"/>
                          <a:pt x="10510725" y="20151"/>
                        </a:cubicBezTo>
                        <a:cubicBezTo>
                          <a:pt x="10239203" y="29387"/>
                          <a:pt x="10178578" y="11587"/>
                          <a:pt x="9965922" y="20151"/>
                        </a:cubicBezTo>
                        <a:cubicBezTo>
                          <a:pt x="9753266" y="28715"/>
                          <a:pt x="9644731" y="24782"/>
                          <a:pt x="9421118" y="20151"/>
                        </a:cubicBezTo>
                        <a:cubicBezTo>
                          <a:pt x="9197505" y="15520"/>
                          <a:pt x="8873798" y="9654"/>
                          <a:pt x="8637132" y="20151"/>
                        </a:cubicBezTo>
                        <a:cubicBezTo>
                          <a:pt x="8400466" y="30648"/>
                          <a:pt x="8168429" y="43215"/>
                          <a:pt x="7972737" y="20151"/>
                        </a:cubicBezTo>
                        <a:cubicBezTo>
                          <a:pt x="7777046" y="-2913"/>
                          <a:pt x="7758002" y="15377"/>
                          <a:pt x="7667116" y="20151"/>
                        </a:cubicBezTo>
                        <a:cubicBezTo>
                          <a:pt x="7576230" y="24925"/>
                          <a:pt x="7351310" y="33135"/>
                          <a:pt x="7122312" y="20151"/>
                        </a:cubicBezTo>
                        <a:cubicBezTo>
                          <a:pt x="6893314" y="7167"/>
                          <a:pt x="6519568" y="-13496"/>
                          <a:pt x="6338326" y="20151"/>
                        </a:cubicBezTo>
                        <a:cubicBezTo>
                          <a:pt x="6157084" y="53798"/>
                          <a:pt x="6111769" y="24190"/>
                          <a:pt x="5913114" y="20151"/>
                        </a:cubicBezTo>
                        <a:cubicBezTo>
                          <a:pt x="5714459" y="16112"/>
                          <a:pt x="5300991" y="28524"/>
                          <a:pt x="5009537" y="20151"/>
                        </a:cubicBezTo>
                        <a:cubicBezTo>
                          <a:pt x="4718083" y="11778"/>
                          <a:pt x="4377826" y="-24699"/>
                          <a:pt x="4105960" y="20151"/>
                        </a:cubicBezTo>
                        <a:cubicBezTo>
                          <a:pt x="3834094" y="65001"/>
                          <a:pt x="3671758" y="-1513"/>
                          <a:pt x="3441565" y="20151"/>
                        </a:cubicBezTo>
                        <a:cubicBezTo>
                          <a:pt x="3211372" y="41815"/>
                          <a:pt x="2845564" y="60142"/>
                          <a:pt x="2537988" y="20151"/>
                        </a:cubicBezTo>
                        <a:cubicBezTo>
                          <a:pt x="2230412" y="-19840"/>
                          <a:pt x="2128434" y="49493"/>
                          <a:pt x="1873593" y="20151"/>
                        </a:cubicBezTo>
                        <a:cubicBezTo>
                          <a:pt x="1618752" y="-9191"/>
                          <a:pt x="1352920" y="-12693"/>
                          <a:pt x="1089607" y="20151"/>
                        </a:cubicBezTo>
                        <a:cubicBezTo>
                          <a:pt x="826294" y="52995"/>
                          <a:pt x="869737" y="20049"/>
                          <a:pt x="783986" y="20151"/>
                        </a:cubicBezTo>
                        <a:cubicBezTo>
                          <a:pt x="698235" y="20253"/>
                          <a:pt x="235480" y="-13882"/>
                          <a:pt x="0" y="20151"/>
                        </a:cubicBezTo>
                        <a:cubicBezTo>
                          <a:pt x="-68" y="10600"/>
                          <a:pt x="728" y="9049"/>
                          <a:pt x="0" y="0"/>
                        </a:cubicBezTo>
                        <a:close/>
                      </a:path>
                      <a:path w="11959106" h="20151" stroke="0" extrusionOk="0">
                        <a:moveTo>
                          <a:pt x="0" y="0"/>
                        </a:moveTo>
                        <a:cubicBezTo>
                          <a:pt x="139851" y="25969"/>
                          <a:pt x="377192" y="-23794"/>
                          <a:pt x="544804" y="0"/>
                        </a:cubicBezTo>
                        <a:cubicBezTo>
                          <a:pt x="712416" y="23794"/>
                          <a:pt x="757515" y="-8635"/>
                          <a:pt x="850425" y="0"/>
                        </a:cubicBezTo>
                        <a:cubicBezTo>
                          <a:pt x="943335" y="8635"/>
                          <a:pt x="1533245" y="-4262"/>
                          <a:pt x="1754002" y="0"/>
                        </a:cubicBezTo>
                        <a:cubicBezTo>
                          <a:pt x="1974759" y="4262"/>
                          <a:pt x="2033120" y="-15586"/>
                          <a:pt x="2298806" y="0"/>
                        </a:cubicBezTo>
                        <a:cubicBezTo>
                          <a:pt x="2564492" y="15586"/>
                          <a:pt x="2598420" y="-9305"/>
                          <a:pt x="2843610" y="0"/>
                        </a:cubicBezTo>
                        <a:cubicBezTo>
                          <a:pt x="3088800" y="9305"/>
                          <a:pt x="3507503" y="10890"/>
                          <a:pt x="3747187" y="0"/>
                        </a:cubicBezTo>
                        <a:cubicBezTo>
                          <a:pt x="3986871" y="-10890"/>
                          <a:pt x="4002367" y="13518"/>
                          <a:pt x="4172399" y="0"/>
                        </a:cubicBezTo>
                        <a:cubicBezTo>
                          <a:pt x="4342431" y="-13518"/>
                          <a:pt x="4648967" y="5680"/>
                          <a:pt x="5075976" y="0"/>
                        </a:cubicBezTo>
                        <a:cubicBezTo>
                          <a:pt x="5502985" y="-5680"/>
                          <a:pt x="5550702" y="24029"/>
                          <a:pt x="5979553" y="0"/>
                        </a:cubicBezTo>
                        <a:cubicBezTo>
                          <a:pt x="6408404" y="-24029"/>
                          <a:pt x="6338019" y="-9163"/>
                          <a:pt x="6643948" y="0"/>
                        </a:cubicBezTo>
                        <a:cubicBezTo>
                          <a:pt x="6949878" y="9163"/>
                          <a:pt x="7307516" y="-26508"/>
                          <a:pt x="7547525" y="0"/>
                        </a:cubicBezTo>
                        <a:cubicBezTo>
                          <a:pt x="7787534" y="26508"/>
                          <a:pt x="7915608" y="530"/>
                          <a:pt x="8092328" y="0"/>
                        </a:cubicBezTo>
                        <a:cubicBezTo>
                          <a:pt x="8269048" y="-530"/>
                          <a:pt x="8520557" y="6234"/>
                          <a:pt x="8637132" y="0"/>
                        </a:cubicBezTo>
                        <a:cubicBezTo>
                          <a:pt x="8753707" y="-6234"/>
                          <a:pt x="9049470" y="17112"/>
                          <a:pt x="9421118" y="0"/>
                        </a:cubicBezTo>
                        <a:cubicBezTo>
                          <a:pt x="9792766" y="-17112"/>
                          <a:pt x="9830383" y="-4861"/>
                          <a:pt x="9965922" y="0"/>
                        </a:cubicBezTo>
                        <a:cubicBezTo>
                          <a:pt x="10101461" y="4861"/>
                          <a:pt x="10473049" y="-34909"/>
                          <a:pt x="10869499" y="0"/>
                        </a:cubicBezTo>
                        <a:cubicBezTo>
                          <a:pt x="11265949" y="34909"/>
                          <a:pt x="11668537" y="-45002"/>
                          <a:pt x="11959106" y="0"/>
                        </a:cubicBezTo>
                        <a:cubicBezTo>
                          <a:pt x="11958631" y="5920"/>
                          <a:pt x="11959109" y="15966"/>
                          <a:pt x="11959106" y="20151"/>
                        </a:cubicBezTo>
                        <a:cubicBezTo>
                          <a:pt x="11635088" y="7969"/>
                          <a:pt x="11413708" y="6663"/>
                          <a:pt x="11175120" y="20151"/>
                        </a:cubicBezTo>
                        <a:cubicBezTo>
                          <a:pt x="10936532" y="33639"/>
                          <a:pt x="10877176" y="11793"/>
                          <a:pt x="10749908" y="20151"/>
                        </a:cubicBezTo>
                        <a:cubicBezTo>
                          <a:pt x="10622640" y="28509"/>
                          <a:pt x="10074242" y="36637"/>
                          <a:pt x="9846331" y="20151"/>
                        </a:cubicBezTo>
                        <a:cubicBezTo>
                          <a:pt x="9618420" y="3665"/>
                          <a:pt x="9331591" y="-8856"/>
                          <a:pt x="9181936" y="20151"/>
                        </a:cubicBezTo>
                        <a:cubicBezTo>
                          <a:pt x="9032281" y="49158"/>
                          <a:pt x="8964274" y="22675"/>
                          <a:pt x="8756723" y="20151"/>
                        </a:cubicBezTo>
                        <a:cubicBezTo>
                          <a:pt x="8549172" y="17627"/>
                          <a:pt x="8259360" y="48513"/>
                          <a:pt x="8092328" y="20151"/>
                        </a:cubicBezTo>
                        <a:cubicBezTo>
                          <a:pt x="7925297" y="-8211"/>
                          <a:pt x="7923031" y="14871"/>
                          <a:pt x="7786707" y="20151"/>
                        </a:cubicBezTo>
                        <a:cubicBezTo>
                          <a:pt x="7650383" y="25431"/>
                          <a:pt x="7587789" y="29681"/>
                          <a:pt x="7481085" y="20151"/>
                        </a:cubicBezTo>
                        <a:cubicBezTo>
                          <a:pt x="7374381" y="10621"/>
                          <a:pt x="7067251" y="27870"/>
                          <a:pt x="6816690" y="20151"/>
                        </a:cubicBezTo>
                        <a:cubicBezTo>
                          <a:pt x="6566129" y="12432"/>
                          <a:pt x="6550638" y="-303"/>
                          <a:pt x="6391478" y="20151"/>
                        </a:cubicBezTo>
                        <a:cubicBezTo>
                          <a:pt x="6232318" y="40605"/>
                          <a:pt x="5828903" y="20951"/>
                          <a:pt x="5607492" y="20151"/>
                        </a:cubicBezTo>
                        <a:cubicBezTo>
                          <a:pt x="5386081" y="19351"/>
                          <a:pt x="5379256" y="8576"/>
                          <a:pt x="5182279" y="20151"/>
                        </a:cubicBezTo>
                        <a:cubicBezTo>
                          <a:pt x="4985302" y="31726"/>
                          <a:pt x="4663562" y="5335"/>
                          <a:pt x="4398293" y="20151"/>
                        </a:cubicBezTo>
                        <a:cubicBezTo>
                          <a:pt x="4133024" y="34967"/>
                          <a:pt x="4225247" y="30914"/>
                          <a:pt x="4092672" y="20151"/>
                        </a:cubicBezTo>
                        <a:cubicBezTo>
                          <a:pt x="3960097" y="9388"/>
                          <a:pt x="3618373" y="-5346"/>
                          <a:pt x="3308686" y="20151"/>
                        </a:cubicBezTo>
                        <a:cubicBezTo>
                          <a:pt x="2998999" y="45648"/>
                          <a:pt x="2978127" y="6131"/>
                          <a:pt x="2883473" y="20151"/>
                        </a:cubicBezTo>
                        <a:cubicBezTo>
                          <a:pt x="2788819" y="34171"/>
                          <a:pt x="2688649" y="17244"/>
                          <a:pt x="2577852" y="20151"/>
                        </a:cubicBezTo>
                        <a:cubicBezTo>
                          <a:pt x="2467055" y="23058"/>
                          <a:pt x="2254999" y="27428"/>
                          <a:pt x="2152639" y="20151"/>
                        </a:cubicBezTo>
                        <a:cubicBezTo>
                          <a:pt x="2050279" y="12874"/>
                          <a:pt x="1703687" y="42599"/>
                          <a:pt x="1368653" y="20151"/>
                        </a:cubicBezTo>
                        <a:cubicBezTo>
                          <a:pt x="1033619" y="-2297"/>
                          <a:pt x="1086162" y="27949"/>
                          <a:pt x="943441" y="20151"/>
                        </a:cubicBezTo>
                        <a:cubicBezTo>
                          <a:pt x="800720" y="12353"/>
                          <a:pt x="712645" y="20342"/>
                          <a:pt x="637819" y="20151"/>
                        </a:cubicBezTo>
                        <a:cubicBezTo>
                          <a:pt x="562993" y="19960"/>
                          <a:pt x="161928" y="22964"/>
                          <a:pt x="0" y="20151"/>
                        </a:cubicBezTo>
                        <a:cubicBezTo>
                          <a:pt x="173" y="13174"/>
                          <a:pt x="-153" y="421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F0C23F-1A97-B142-A175-554F00D4F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547" y="2125895"/>
            <a:ext cx="11586330" cy="46850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200"/>
              <a:t>Tổng quan về C++</a:t>
            </a:r>
            <a:endParaRPr lang="en-VN" sz="3200"/>
          </a:p>
          <a:p>
            <a:pPr marL="514350" indent="-514350">
              <a:buFont typeface="+mj-lt"/>
              <a:buAutoNum type="arabicPeriod"/>
            </a:pPr>
            <a:r>
              <a:rPr lang="it-IT" sz="3200"/>
              <a:t>Cấu trúc Chương trình C++</a:t>
            </a:r>
            <a:endParaRPr lang="en-VN" sz="3200"/>
          </a:p>
          <a:p>
            <a:pPr marL="514350" indent="-514350">
              <a:buFont typeface="+mj-lt"/>
              <a:buAutoNum type="arabicPeriod"/>
            </a:pPr>
            <a:r>
              <a:rPr lang="vi-VN" sz="3200"/>
              <a:t>H</a:t>
            </a:r>
            <a:r>
              <a:rPr lang="it-IT" sz="3200"/>
              <a:t>àm và</a:t>
            </a:r>
            <a:r>
              <a:rPr lang="vi-VN" sz="3200"/>
              <a:t> Nạp chồng hàm</a:t>
            </a:r>
            <a:endParaRPr lang="en-VN" sz="3200"/>
          </a:p>
          <a:p>
            <a:pPr marL="514350" indent="-514350">
              <a:buFont typeface="+mj-lt"/>
              <a:buAutoNum type="arabicPeriod"/>
            </a:pPr>
            <a:r>
              <a:rPr lang="vi-VN" sz="3200"/>
              <a:t>Con trỏ</a:t>
            </a:r>
            <a:endParaRPr lang="en-VN" sz="3200"/>
          </a:p>
          <a:p>
            <a:pPr marL="514350" indent="-514350">
              <a:buFont typeface="+mj-lt"/>
              <a:buAutoNum type="arabicPeriod"/>
            </a:pPr>
            <a:r>
              <a:rPr lang="vi-VN" sz="3200"/>
              <a:t>Kiểu Struct (c</a:t>
            </a:r>
            <a:r>
              <a:rPr lang="it-IT" sz="3200"/>
              <a:t>ấu trúc)</a:t>
            </a:r>
            <a:endParaRPr lang="en-VN" sz="3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52498-380E-4840-BE4F-B57F1554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7356" y="7003756"/>
            <a:ext cx="3022521" cy="4023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VN"/>
              <a:pPr>
                <a:spcAft>
                  <a:spcPts val="600"/>
                </a:spcAft>
              </a:pPr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0034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16712" y="526408"/>
            <a:ext cx="0" cy="4030133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16563" y="5105481"/>
            <a:ext cx="12603525" cy="203209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39977-617C-B54A-9E1A-9EF0E33C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253" y="5241110"/>
            <a:ext cx="12274146" cy="10252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900">
                <a:solidFill>
                  <a:srgbClr val="FFFFFF"/>
                </a:solidFill>
              </a:rPr>
              <a:t>Nạp chồng hàm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27" y="1292942"/>
            <a:ext cx="6011454" cy="24970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343" y="1376605"/>
            <a:ext cx="6011454" cy="232973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34808" y="6323187"/>
            <a:ext cx="8563808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C8E7B-4776-2940-A320-A2AB7AA5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7356" y="7186751"/>
            <a:ext cx="3022521" cy="382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76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0066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251" y="0"/>
            <a:ext cx="10544921" cy="75565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FFB4A-4E79-6A43-892B-AF87E7F2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251" y="1052608"/>
            <a:ext cx="7794922" cy="31942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7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1.4. Con trỏ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8871" y="4598576"/>
            <a:ext cx="4675683" cy="20151"/>
          </a:xfrm>
          <a:custGeom>
            <a:avLst/>
            <a:gdLst>
              <a:gd name="connsiteX0" fmla="*/ 0 w 4675683"/>
              <a:gd name="connsiteY0" fmla="*/ 0 h 20151"/>
              <a:gd name="connsiteX1" fmla="*/ 621198 w 4675683"/>
              <a:gd name="connsiteY1" fmla="*/ 0 h 20151"/>
              <a:gd name="connsiteX2" fmla="*/ 1148882 w 4675683"/>
              <a:gd name="connsiteY2" fmla="*/ 0 h 20151"/>
              <a:gd name="connsiteX3" fmla="*/ 1723323 w 4675683"/>
              <a:gd name="connsiteY3" fmla="*/ 0 h 20151"/>
              <a:gd name="connsiteX4" fmla="*/ 2438035 w 4675683"/>
              <a:gd name="connsiteY4" fmla="*/ 0 h 20151"/>
              <a:gd name="connsiteX5" fmla="*/ 3059233 w 4675683"/>
              <a:gd name="connsiteY5" fmla="*/ 0 h 20151"/>
              <a:gd name="connsiteX6" fmla="*/ 3633674 w 4675683"/>
              <a:gd name="connsiteY6" fmla="*/ 0 h 20151"/>
              <a:gd name="connsiteX7" fmla="*/ 4675683 w 4675683"/>
              <a:gd name="connsiteY7" fmla="*/ 0 h 20151"/>
              <a:gd name="connsiteX8" fmla="*/ 4675683 w 4675683"/>
              <a:gd name="connsiteY8" fmla="*/ 20151 h 20151"/>
              <a:gd name="connsiteX9" fmla="*/ 4007728 w 4675683"/>
              <a:gd name="connsiteY9" fmla="*/ 20151 h 20151"/>
              <a:gd name="connsiteX10" fmla="*/ 3433287 w 4675683"/>
              <a:gd name="connsiteY10" fmla="*/ 20151 h 20151"/>
              <a:gd name="connsiteX11" fmla="*/ 2671819 w 4675683"/>
              <a:gd name="connsiteY11" fmla="*/ 20151 h 20151"/>
              <a:gd name="connsiteX12" fmla="*/ 2050621 w 4675683"/>
              <a:gd name="connsiteY12" fmla="*/ 20151 h 20151"/>
              <a:gd name="connsiteX13" fmla="*/ 1522937 w 4675683"/>
              <a:gd name="connsiteY13" fmla="*/ 20151 h 20151"/>
              <a:gd name="connsiteX14" fmla="*/ 808225 w 4675683"/>
              <a:gd name="connsiteY14" fmla="*/ 20151 h 20151"/>
              <a:gd name="connsiteX15" fmla="*/ 0 w 4675683"/>
              <a:gd name="connsiteY15" fmla="*/ 20151 h 20151"/>
              <a:gd name="connsiteX16" fmla="*/ 0 w 4675683"/>
              <a:gd name="connsiteY16" fmla="*/ 0 h 20151"/>
              <a:gd name="connsiteX0" fmla="*/ 0 w 4675683"/>
              <a:gd name="connsiteY0" fmla="*/ 0 h 20151"/>
              <a:gd name="connsiteX1" fmla="*/ 621198 w 4675683"/>
              <a:gd name="connsiteY1" fmla="*/ 0 h 20151"/>
              <a:gd name="connsiteX2" fmla="*/ 1148882 w 4675683"/>
              <a:gd name="connsiteY2" fmla="*/ 0 h 20151"/>
              <a:gd name="connsiteX3" fmla="*/ 1910350 w 4675683"/>
              <a:gd name="connsiteY3" fmla="*/ 0 h 20151"/>
              <a:gd name="connsiteX4" fmla="*/ 2531548 w 4675683"/>
              <a:gd name="connsiteY4" fmla="*/ 0 h 20151"/>
              <a:gd name="connsiteX5" fmla="*/ 3152746 w 4675683"/>
              <a:gd name="connsiteY5" fmla="*/ 0 h 20151"/>
              <a:gd name="connsiteX6" fmla="*/ 3914215 w 4675683"/>
              <a:gd name="connsiteY6" fmla="*/ 0 h 20151"/>
              <a:gd name="connsiteX7" fmla="*/ 4675683 w 4675683"/>
              <a:gd name="connsiteY7" fmla="*/ 0 h 20151"/>
              <a:gd name="connsiteX8" fmla="*/ 4675683 w 4675683"/>
              <a:gd name="connsiteY8" fmla="*/ 20151 h 20151"/>
              <a:gd name="connsiteX9" fmla="*/ 4101242 w 4675683"/>
              <a:gd name="connsiteY9" fmla="*/ 20151 h 20151"/>
              <a:gd name="connsiteX10" fmla="*/ 3433287 w 4675683"/>
              <a:gd name="connsiteY10" fmla="*/ 20151 h 20151"/>
              <a:gd name="connsiteX11" fmla="*/ 2765333 w 4675683"/>
              <a:gd name="connsiteY11" fmla="*/ 20151 h 20151"/>
              <a:gd name="connsiteX12" fmla="*/ 2144135 w 4675683"/>
              <a:gd name="connsiteY12" fmla="*/ 20151 h 20151"/>
              <a:gd name="connsiteX13" fmla="*/ 1382666 w 4675683"/>
              <a:gd name="connsiteY13" fmla="*/ 20151 h 20151"/>
              <a:gd name="connsiteX14" fmla="*/ 621198 w 4675683"/>
              <a:gd name="connsiteY14" fmla="*/ 20151 h 20151"/>
              <a:gd name="connsiteX15" fmla="*/ 0 w 4675683"/>
              <a:gd name="connsiteY15" fmla="*/ 20151 h 20151"/>
              <a:gd name="connsiteX16" fmla="*/ 0 w 4675683"/>
              <a:gd name="connsiteY16" fmla="*/ 0 h 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75683" h="20151" fill="none" extrusionOk="0">
                <a:moveTo>
                  <a:pt x="0" y="0"/>
                </a:moveTo>
                <a:cubicBezTo>
                  <a:pt x="149870" y="7471"/>
                  <a:pt x="362152" y="-21747"/>
                  <a:pt x="621198" y="0"/>
                </a:cubicBezTo>
                <a:cubicBezTo>
                  <a:pt x="909997" y="9520"/>
                  <a:pt x="973138" y="-18949"/>
                  <a:pt x="1148882" y="0"/>
                </a:cubicBezTo>
                <a:cubicBezTo>
                  <a:pt x="1322607" y="42921"/>
                  <a:pt x="1512520" y="19695"/>
                  <a:pt x="1723323" y="0"/>
                </a:cubicBezTo>
                <a:cubicBezTo>
                  <a:pt x="1920405" y="-47373"/>
                  <a:pt x="2218863" y="-11587"/>
                  <a:pt x="2438035" y="0"/>
                </a:cubicBezTo>
                <a:cubicBezTo>
                  <a:pt x="2667252" y="40503"/>
                  <a:pt x="2856402" y="34915"/>
                  <a:pt x="3059233" y="0"/>
                </a:cubicBezTo>
                <a:cubicBezTo>
                  <a:pt x="3239452" y="15508"/>
                  <a:pt x="3428940" y="-14319"/>
                  <a:pt x="3633674" y="0"/>
                </a:cubicBezTo>
                <a:cubicBezTo>
                  <a:pt x="3894698" y="11564"/>
                  <a:pt x="4333720" y="-30287"/>
                  <a:pt x="4675683" y="0"/>
                </a:cubicBezTo>
                <a:cubicBezTo>
                  <a:pt x="4675223" y="9977"/>
                  <a:pt x="4675664" y="13637"/>
                  <a:pt x="4675683" y="20151"/>
                </a:cubicBezTo>
                <a:cubicBezTo>
                  <a:pt x="4459082" y="61508"/>
                  <a:pt x="4282146" y="5671"/>
                  <a:pt x="4007728" y="20151"/>
                </a:cubicBezTo>
                <a:cubicBezTo>
                  <a:pt x="3744780" y="20416"/>
                  <a:pt x="3640400" y="17783"/>
                  <a:pt x="3433287" y="20151"/>
                </a:cubicBezTo>
                <a:cubicBezTo>
                  <a:pt x="3221991" y="15506"/>
                  <a:pt x="2888874" y="38112"/>
                  <a:pt x="2671819" y="20151"/>
                </a:cubicBezTo>
                <a:cubicBezTo>
                  <a:pt x="2450584" y="-2235"/>
                  <a:pt x="2336371" y="24864"/>
                  <a:pt x="2050621" y="20151"/>
                </a:cubicBezTo>
                <a:cubicBezTo>
                  <a:pt x="1781180" y="25972"/>
                  <a:pt x="1668047" y="10855"/>
                  <a:pt x="1522937" y="20151"/>
                </a:cubicBezTo>
                <a:cubicBezTo>
                  <a:pt x="1384898" y="35988"/>
                  <a:pt x="1142464" y="-13468"/>
                  <a:pt x="808225" y="20151"/>
                </a:cubicBezTo>
                <a:cubicBezTo>
                  <a:pt x="476413" y="18918"/>
                  <a:pt x="269135" y="15325"/>
                  <a:pt x="0" y="20151"/>
                </a:cubicBezTo>
                <a:cubicBezTo>
                  <a:pt x="-321" y="15162"/>
                  <a:pt x="838" y="5585"/>
                  <a:pt x="0" y="0"/>
                </a:cubicBezTo>
                <a:close/>
              </a:path>
              <a:path w="4675683" h="20151" stroke="0" extrusionOk="0">
                <a:moveTo>
                  <a:pt x="0" y="0"/>
                </a:moveTo>
                <a:cubicBezTo>
                  <a:pt x="212040" y="35965"/>
                  <a:pt x="473138" y="-44244"/>
                  <a:pt x="621198" y="0"/>
                </a:cubicBezTo>
                <a:cubicBezTo>
                  <a:pt x="740585" y="35148"/>
                  <a:pt x="973530" y="-18619"/>
                  <a:pt x="1148882" y="0"/>
                </a:cubicBezTo>
                <a:cubicBezTo>
                  <a:pt x="1363439" y="20"/>
                  <a:pt x="1684133" y="-12842"/>
                  <a:pt x="1910350" y="0"/>
                </a:cubicBezTo>
                <a:cubicBezTo>
                  <a:pt x="2097403" y="23158"/>
                  <a:pt x="2371448" y="-968"/>
                  <a:pt x="2531548" y="0"/>
                </a:cubicBezTo>
                <a:cubicBezTo>
                  <a:pt x="2689862" y="21911"/>
                  <a:pt x="2986626" y="7274"/>
                  <a:pt x="3152746" y="0"/>
                </a:cubicBezTo>
                <a:cubicBezTo>
                  <a:pt x="3360176" y="-7224"/>
                  <a:pt x="3596406" y="-21732"/>
                  <a:pt x="3914215" y="0"/>
                </a:cubicBezTo>
                <a:cubicBezTo>
                  <a:pt x="4254415" y="28797"/>
                  <a:pt x="4497741" y="-45341"/>
                  <a:pt x="4675683" y="0"/>
                </a:cubicBezTo>
                <a:cubicBezTo>
                  <a:pt x="4675832" y="6796"/>
                  <a:pt x="4675102" y="10381"/>
                  <a:pt x="4675683" y="20151"/>
                </a:cubicBezTo>
                <a:cubicBezTo>
                  <a:pt x="4517120" y="11896"/>
                  <a:pt x="4241991" y="-15110"/>
                  <a:pt x="4101242" y="20151"/>
                </a:cubicBezTo>
                <a:cubicBezTo>
                  <a:pt x="3995911" y="18666"/>
                  <a:pt x="3753559" y="40770"/>
                  <a:pt x="3433287" y="20151"/>
                </a:cubicBezTo>
                <a:cubicBezTo>
                  <a:pt x="3151119" y="-31344"/>
                  <a:pt x="2908075" y="1097"/>
                  <a:pt x="2765333" y="20151"/>
                </a:cubicBezTo>
                <a:cubicBezTo>
                  <a:pt x="2614670" y="79663"/>
                  <a:pt x="2380011" y="-16260"/>
                  <a:pt x="2144135" y="20151"/>
                </a:cubicBezTo>
                <a:cubicBezTo>
                  <a:pt x="1918291" y="59193"/>
                  <a:pt x="1539579" y="44716"/>
                  <a:pt x="1382666" y="20151"/>
                </a:cubicBezTo>
                <a:cubicBezTo>
                  <a:pt x="1194495" y="4588"/>
                  <a:pt x="782647" y="21928"/>
                  <a:pt x="621198" y="20151"/>
                </a:cubicBezTo>
                <a:cubicBezTo>
                  <a:pt x="440036" y="-8476"/>
                  <a:pt x="189495" y="72237"/>
                  <a:pt x="0" y="20151"/>
                </a:cubicBezTo>
                <a:cubicBezTo>
                  <a:pt x="-191" y="12647"/>
                  <a:pt x="1700" y="8297"/>
                  <a:pt x="0" y="0"/>
                </a:cubicBezTo>
                <a:close/>
              </a:path>
              <a:path w="4675683" h="20151" fill="none" stroke="0" extrusionOk="0">
                <a:moveTo>
                  <a:pt x="0" y="0"/>
                </a:moveTo>
                <a:cubicBezTo>
                  <a:pt x="137035" y="-36665"/>
                  <a:pt x="287164" y="14067"/>
                  <a:pt x="621198" y="0"/>
                </a:cubicBezTo>
                <a:cubicBezTo>
                  <a:pt x="920316" y="1888"/>
                  <a:pt x="974807" y="-19298"/>
                  <a:pt x="1148882" y="0"/>
                </a:cubicBezTo>
                <a:cubicBezTo>
                  <a:pt x="1294099" y="36060"/>
                  <a:pt x="1525571" y="49786"/>
                  <a:pt x="1723323" y="0"/>
                </a:cubicBezTo>
                <a:cubicBezTo>
                  <a:pt x="1890481" y="-21606"/>
                  <a:pt x="2255716" y="-4592"/>
                  <a:pt x="2438035" y="0"/>
                </a:cubicBezTo>
                <a:cubicBezTo>
                  <a:pt x="2676991" y="15497"/>
                  <a:pt x="2881968" y="-22479"/>
                  <a:pt x="3059233" y="0"/>
                </a:cubicBezTo>
                <a:cubicBezTo>
                  <a:pt x="3234404" y="-23385"/>
                  <a:pt x="3441818" y="19195"/>
                  <a:pt x="3633674" y="0"/>
                </a:cubicBezTo>
                <a:cubicBezTo>
                  <a:pt x="3810650" y="-85213"/>
                  <a:pt x="4288157" y="74123"/>
                  <a:pt x="4675683" y="0"/>
                </a:cubicBezTo>
                <a:cubicBezTo>
                  <a:pt x="4675499" y="10094"/>
                  <a:pt x="4676787" y="13758"/>
                  <a:pt x="4675683" y="20151"/>
                </a:cubicBezTo>
                <a:cubicBezTo>
                  <a:pt x="4448012" y="36317"/>
                  <a:pt x="4315274" y="36111"/>
                  <a:pt x="4007728" y="20151"/>
                </a:cubicBezTo>
                <a:cubicBezTo>
                  <a:pt x="3743335" y="47169"/>
                  <a:pt x="3640079" y="45317"/>
                  <a:pt x="3433287" y="20151"/>
                </a:cubicBezTo>
                <a:cubicBezTo>
                  <a:pt x="3234668" y="27241"/>
                  <a:pt x="2880881" y="63693"/>
                  <a:pt x="2671819" y="20151"/>
                </a:cubicBezTo>
                <a:cubicBezTo>
                  <a:pt x="2478686" y="-20481"/>
                  <a:pt x="2334024" y="797"/>
                  <a:pt x="2050621" y="20151"/>
                </a:cubicBezTo>
                <a:cubicBezTo>
                  <a:pt x="1747390" y="31917"/>
                  <a:pt x="1653911" y="-3864"/>
                  <a:pt x="1522937" y="20151"/>
                </a:cubicBezTo>
                <a:cubicBezTo>
                  <a:pt x="1362219" y="32611"/>
                  <a:pt x="1141854" y="-1492"/>
                  <a:pt x="808225" y="20151"/>
                </a:cubicBezTo>
                <a:cubicBezTo>
                  <a:pt x="466931" y="-32421"/>
                  <a:pt x="252805" y="6615"/>
                  <a:pt x="0" y="20151"/>
                </a:cubicBezTo>
                <a:cubicBezTo>
                  <a:pt x="-1133" y="14832"/>
                  <a:pt x="1488" y="582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675683"/>
                      <a:gd name="connsiteY0" fmla="*/ 0 h 20151"/>
                      <a:gd name="connsiteX1" fmla="*/ 621198 w 4675683"/>
                      <a:gd name="connsiteY1" fmla="*/ 0 h 20151"/>
                      <a:gd name="connsiteX2" fmla="*/ 1148882 w 4675683"/>
                      <a:gd name="connsiteY2" fmla="*/ 0 h 20151"/>
                      <a:gd name="connsiteX3" fmla="*/ 1723323 w 4675683"/>
                      <a:gd name="connsiteY3" fmla="*/ 0 h 20151"/>
                      <a:gd name="connsiteX4" fmla="*/ 2438035 w 4675683"/>
                      <a:gd name="connsiteY4" fmla="*/ 0 h 20151"/>
                      <a:gd name="connsiteX5" fmla="*/ 3059233 w 4675683"/>
                      <a:gd name="connsiteY5" fmla="*/ 0 h 20151"/>
                      <a:gd name="connsiteX6" fmla="*/ 3633674 w 4675683"/>
                      <a:gd name="connsiteY6" fmla="*/ 0 h 20151"/>
                      <a:gd name="connsiteX7" fmla="*/ 4675683 w 4675683"/>
                      <a:gd name="connsiteY7" fmla="*/ 0 h 20151"/>
                      <a:gd name="connsiteX8" fmla="*/ 4675683 w 4675683"/>
                      <a:gd name="connsiteY8" fmla="*/ 20151 h 20151"/>
                      <a:gd name="connsiteX9" fmla="*/ 4007728 w 4675683"/>
                      <a:gd name="connsiteY9" fmla="*/ 20151 h 20151"/>
                      <a:gd name="connsiteX10" fmla="*/ 3433287 w 4675683"/>
                      <a:gd name="connsiteY10" fmla="*/ 20151 h 20151"/>
                      <a:gd name="connsiteX11" fmla="*/ 2671819 w 4675683"/>
                      <a:gd name="connsiteY11" fmla="*/ 20151 h 20151"/>
                      <a:gd name="connsiteX12" fmla="*/ 2050621 w 4675683"/>
                      <a:gd name="connsiteY12" fmla="*/ 20151 h 20151"/>
                      <a:gd name="connsiteX13" fmla="*/ 1522937 w 4675683"/>
                      <a:gd name="connsiteY13" fmla="*/ 20151 h 20151"/>
                      <a:gd name="connsiteX14" fmla="*/ 808225 w 4675683"/>
                      <a:gd name="connsiteY14" fmla="*/ 20151 h 20151"/>
                      <a:gd name="connsiteX15" fmla="*/ 0 w 4675683"/>
                      <a:gd name="connsiteY15" fmla="*/ 20151 h 20151"/>
                      <a:gd name="connsiteX16" fmla="*/ 0 w 4675683"/>
                      <a:gd name="connsiteY16" fmla="*/ 0 h 20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675683" h="20151" fill="none" extrusionOk="0">
                        <a:moveTo>
                          <a:pt x="0" y="0"/>
                        </a:moveTo>
                        <a:cubicBezTo>
                          <a:pt x="151355" y="-27832"/>
                          <a:pt x="326946" y="-864"/>
                          <a:pt x="621198" y="0"/>
                        </a:cubicBezTo>
                        <a:cubicBezTo>
                          <a:pt x="915450" y="864"/>
                          <a:pt x="986894" y="-19682"/>
                          <a:pt x="1148882" y="0"/>
                        </a:cubicBezTo>
                        <a:cubicBezTo>
                          <a:pt x="1310870" y="19682"/>
                          <a:pt x="1532966" y="8913"/>
                          <a:pt x="1723323" y="0"/>
                        </a:cubicBezTo>
                        <a:cubicBezTo>
                          <a:pt x="1913680" y="-8913"/>
                          <a:pt x="2244061" y="-10161"/>
                          <a:pt x="2438035" y="0"/>
                        </a:cubicBezTo>
                        <a:cubicBezTo>
                          <a:pt x="2632009" y="10161"/>
                          <a:pt x="2861371" y="19910"/>
                          <a:pt x="3059233" y="0"/>
                        </a:cubicBezTo>
                        <a:cubicBezTo>
                          <a:pt x="3257095" y="-19910"/>
                          <a:pt x="3449060" y="12377"/>
                          <a:pt x="3633674" y="0"/>
                        </a:cubicBezTo>
                        <a:cubicBezTo>
                          <a:pt x="3818288" y="-12377"/>
                          <a:pt x="4335576" y="8224"/>
                          <a:pt x="4675683" y="0"/>
                        </a:cubicBezTo>
                        <a:cubicBezTo>
                          <a:pt x="4674684" y="9638"/>
                          <a:pt x="4675988" y="13566"/>
                          <a:pt x="4675683" y="20151"/>
                        </a:cubicBezTo>
                        <a:cubicBezTo>
                          <a:pt x="4466218" y="39262"/>
                          <a:pt x="4283581" y="10192"/>
                          <a:pt x="4007728" y="20151"/>
                        </a:cubicBezTo>
                        <a:cubicBezTo>
                          <a:pt x="3731875" y="30110"/>
                          <a:pt x="3637848" y="22214"/>
                          <a:pt x="3433287" y="20151"/>
                        </a:cubicBezTo>
                        <a:cubicBezTo>
                          <a:pt x="3228726" y="18088"/>
                          <a:pt x="2872856" y="53863"/>
                          <a:pt x="2671819" y="20151"/>
                        </a:cubicBezTo>
                        <a:cubicBezTo>
                          <a:pt x="2470782" y="-13561"/>
                          <a:pt x="2331635" y="12033"/>
                          <a:pt x="2050621" y="20151"/>
                        </a:cubicBezTo>
                        <a:cubicBezTo>
                          <a:pt x="1769607" y="28269"/>
                          <a:pt x="1669167" y="6663"/>
                          <a:pt x="1522937" y="20151"/>
                        </a:cubicBezTo>
                        <a:cubicBezTo>
                          <a:pt x="1376707" y="33639"/>
                          <a:pt x="1153283" y="21805"/>
                          <a:pt x="808225" y="20151"/>
                        </a:cubicBezTo>
                        <a:cubicBezTo>
                          <a:pt x="463167" y="18497"/>
                          <a:pt x="257873" y="3656"/>
                          <a:pt x="0" y="20151"/>
                        </a:cubicBezTo>
                        <a:cubicBezTo>
                          <a:pt x="-970" y="14540"/>
                          <a:pt x="697" y="5241"/>
                          <a:pt x="0" y="0"/>
                        </a:cubicBezTo>
                        <a:close/>
                      </a:path>
                      <a:path w="4675683" h="20151" stroke="0" extrusionOk="0">
                        <a:moveTo>
                          <a:pt x="0" y="0"/>
                        </a:moveTo>
                        <a:cubicBezTo>
                          <a:pt x="190007" y="14168"/>
                          <a:pt x="489258" y="-22687"/>
                          <a:pt x="621198" y="0"/>
                        </a:cubicBezTo>
                        <a:cubicBezTo>
                          <a:pt x="753138" y="22687"/>
                          <a:pt x="955525" y="-22660"/>
                          <a:pt x="1148882" y="0"/>
                        </a:cubicBezTo>
                        <a:cubicBezTo>
                          <a:pt x="1342239" y="22660"/>
                          <a:pt x="1687636" y="-6584"/>
                          <a:pt x="1910350" y="0"/>
                        </a:cubicBezTo>
                        <a:cubicBezTo>
                          <a:pt x="2133064" y="6584"/>
                          <a:pt x="2369789" y="-25853"/>
                          <a:pt x="2531548" y="0"/>
                        </a:cubicBezTo>
                        <a:cubicBezTo>
                          <a:pt x="2693307" y="25853"/>
                          <a:pt x="2964675" y="31025"/>
                          <a:pt x="3152746" y="0"/>
                        </a:cubicBezTo>
                        <a:cubicBezTo>
                          <a:pt x="3340817" y="-31025"/>
                          <a:pt x="3568010" y="-26600"/>
                          <a:pt x="3914215" y="0"/>
                        </a:cubicBezTo>
                        <a:cubicBezTo>
                          <a:pt x="4260420" y="26600"/>
                          <a:pt x="4498932" y="-4409"/>
                          <a:pt x="4675683" y="0"/>
                        </a:cubicBezTo>
                        <a:cubicBezTo>
                          <a:pt x="4675794" y="7178"/>
                          <a:pt x="4675075" y="10460"/>
                          <a:pt x="4675683" y="20151"/>
                        </a:cubicBezTo>
                        <a:cubicBezTo>
                          <a:pt x="4524489" y="11321"/>
                          <a:pt x="4230465" y="2835"/>
                          <a:pt x="4101242" y="20151"/>
                        </a:cubicBezTo>
                        <a:cubicBezTo>
                          <a:pt x="3972019" y="37467"/>
                          <a:pt x="3722816" y="43156"/>
                          <a:pt x="3433287" y="20151"/>
                        </a:cubicBezTo>
                        <a:cubicBezTo>
                          <a:pt x="3143759" y="-2854"/>
                          <a:pt x="2907162" y="4526"/>
                          <a:pt x="2765333" y="20151"/>
                        </a:cubicBezTo>
                        <a:cubicBezTo>
                          <a:pt x="2623504" y="35776"/>
                          <a:pt x="2400461" y="5653"/>
                          <a:pt x="2144135" y="20151"/>
                        </a:cubicBezTo>
                        <a:cubicBezTo>
                          <a:pt x="1887809" y="34649"/>
                          <a:pt x="1567152" y="37007"/>
                          <a:pt x="1382666" y="20151"/>
                        </a:cubicBezTo>
                        <a:cubicBezTo>
                          <a:pt x="1198180" y="3295"/>
                          <a:pt x="783326" y="55839"/>
                          <a:pt x="621198" y="20151"/>
                        </a:cubicBezTo>
                        <a:cubicBezTo>
                          <a:pt x="459070" y="-15537"/>
                          <a:pt x="192242" y="30673"/>
                          <a:pt x="0" y="20151"/>
                        </a:cubicBezTo>
                        <a:cubicBezTo>
                          <a:pt x="507" y="13258"/>
                          <a:pt x="475" y="818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AF503-CE26-7443-BCB3-74D390C7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7356" y="7003756"/>
            <a:ext cx="3022521" cy="4023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/>
              <a:pPr>
                <a:spcAft>
                  <a:spcPts val="600"/>
                </a:spcAft>
              </a:pPr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86533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Khái niệm con trỏ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err="1"/>
              <a:t>Địa</a:t>
            </a:r>
            <a:r>
              <a:rPr lang="en-US" sz="3200" dirty="0"/>
              <a:t>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con </a:t>
            </a:r>
            <a:r>
              <a:rPr lang="en-US" sz="3200" dirty="0" err="1"/>
              <a:t>số</a:t>
            </a:r>
            <a:endParaRPr lang="en-US" sz="3200" dirty="0"/>
          </a:p>
          <a:p>
            <a:pPr>
              <a:defRPr/>
            </a:pP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tạo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biến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khác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vi-VN" sz="3200" dirty="0">
                <a:solidFill>
                  <a:srgbClr val="FF0000"/>
                </a:solidFill>
              </a:rPr>
              <a:t>để</a:t>
            </a:r>
            <a:r>
              <a:rPr lang="en-US" sz="3200" dirty="0">
                <a:solidFill>
                  <a:srgbClr val="FF0000"/>
                </a:solidFill>
              </a:rPr>
              <a:t> l</a:t>
            </a:r>
            <a:r>
              <a:rPr lang="vi-VN" sz="3200" dirty="0">
                <a:solidFill>
                  <a:srgbClr val="FF0000"/>
                </a:solidFill>
              </a:rPr>
              <a:t>ư</a:t>
            </a:r>
            <a:r>
              <a:rPr lang="en-US" sz="3200" dirty="0">
                <a:solidFill>
                  <a:srgbClr val="FF0000"/>
                </a:solidFill>
              </a:rPr>
              <a:t>u </a:t>
            </a:r>
            <a:r>
              <a:rPr lang="vi-VN" sz="3200" dirty="0">
                <a:solidFill>
                  <a:srgbClr val="FF0000"/>
                </a:solidFill>
              </a:rPr>
              <a:t>đị</a:t>
            </a:r>
            <a:r>
              <a:rPr lang="en-US" sz="3200" dirty="0">
                <a:solidFill>
                  <a:srgbClr val="FF0000"/>
                </a:solidFill>
              </a:rPr>
              <a:t>a </a:t>
            </a:r>
            <a:r>
              <a:rPr lang="en-US" sz="3200" dirty="0" err="1">
                <a:solidFill>
                  <a:srgbClr val="FF0000"/>
                </a:solidFill>
              </a:rPr>
              <a:t>chỉ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của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biến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này</a:t>
            </a:r>
            <a:r>
              <a:rPr lang="en-US" sz="3200" dirty="0"/>
              <a:t> </a:t>
            </a:r>
            <a:r>
              <a:rPr lang="en-US" sz="3200" dirty="0">
                <a:sym typeface="Wingdings" pitchFamily="2" charset="2"/>
              </a:rPr>
              <a:t> Con </a:t>
            </a:r>
            <a:r>
              <a:rPr lang="en-US" sz="3200" dirty="0" err="1">
                <a:sym typeface="Wingdings" pitchFamily="2" charset="2"/>
              </a:rPr>
              <a:t>trỏ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0CCC2-ED54-0A49-8047-D31DAA31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22</a:t>
            </a:fld>
            <a:endParaRPr lang="en-V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2531FA-2BD5-DFB2-0136-A70748429D8F}"/>
              </a:ext>
            </a:extLst>
          </p:cNvPr>
          <p:cNvGrpSpPr/>
          <p:nvPr/>
        </p:nvGrpSpPr>
        <p:grpSpPr>
          <a:xfrm>
            <a:off x="2392829" y="4283753"/>
            <a:ext cx="8060054" cy="2266890"/>
            <a:chOff x="2392829" y="4283753"/>
            <a:chExt cx="8060054" cy="2266890"/>
          </a:xfrm>
        </p:grpSpPr>
        <p:sp>
          <p:nvSpPr>
            <p:cNvPr id="93" name="AutoShape 6"/>
            <p:cNvSpPr>
              <a:spLocks noChangeArrowheads="1"/>
            </p:cNvSpPr>
            <p:nvPr/>
          </p:nvSpPr>
          <p:spPr bwMode="gray">
            <a:xfrm>
              <a:off x="9949130" y="5123342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644"/>
                <a:t>…</a:t>
              </a:r>
            </a:p>
          </p:txBody>
        </p:sp>
        <p:sp>
          <p:nvSpPr>
            <p:cNvPr id="95" name="AutoShape 6"/>
            <p:cNvSpPr>
              <a:spLocks noChangeArrowheads="1"/>
            </p:cNvSpPr>
            <p:nvPr/>
          </p:nvSpPr>
          <p:spPr bwMode="gray">
            <a:xfrm>
              <a:off x="2392829" y="5123342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644"/>
                <a:t>…</a:t>
              </a:r>
            </a:p>
          </p:txBody>
        </p:sp>
        <p:sp>
          <p:nvSpPr>
            <p:cNvPr id="65" name="AutoShape 6"/>
            <p:cNvSpPr>
              <a:spLocks noChangeArrowheads="1"/>
            </p:cNvSpPr>
            <p:nvPr/>
          </p:nvSpPr>
          <p:spPr bwMode="gray">
            <a:xfrm>
              <a:off x="2896582" y="5123342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66" name="AutoShape 6"/>
            <p:cNvSpPr>
              <a:spLocks noChangeArrowheads="1"/>
            </p:cNvSpPr>
            <p:nvPr/>
          </p:nvSpPr>
          <p:spPr bwMode="gray">
            <a:xfrm>
              <a:off x="2896582" y="4619589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0A</a:t>
              </a:r>
              <a:endParaRPr lang="en-US" baseline="30000"/>
            </a:p>
          </p:txBody>
        </p:sp>
        <p:sp>
          <p:nvSpPr>
            <p:cNvPr id="67" name="AutoShape 6"/>
            <p:cNvSpPr>
              <a:spLocks noChangeArrowheads="1"/>
            </p:cNvSpPr>
            <p:nvPr/>
          </p:nvSpPr>
          <p:spPr bwMode="gray">
            <a:xfrm>
              <a:off x="3400335" y="5123342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644" dirty="0"/>
                <a:t>34</a:t>
              </a:r>
            </a:p>
          </p:txBody>
        </p:sp>
        <p:sp>
          <p:nvSpPr>
            <p:cNvPr id="68" name="AutoShape 6"/>
            <p:cNvSpPr>
              <a:spLocks noChangeArrowheads="1"/>
            </p:cNvSpPr>
            <p:nvPr/>
          </p:nvSpPr>
          <p:spPr bwMode="gray">
            <a:xfrm>
              <a:off x="3400335" y="4619589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0B</a:t>
              </a:r>
              <a:endParaRPr lang="en-US" baseline="30000" dirty="0"/>
            </a:p>
          </p:txBody>
        </p:sp>
        <p:sp>
          <p:nvSpPr>
            <p:cNvPr id="69" name="AutoShape 6"/>
            <p:cNvSpPr>
              <a:spLocks noChangeArrowheads="1"/>
            </p:cNvSpPr>
            <p:nvPr/>
          </p:nvSpPr>
          <p:spPr bwMode="gray">
            <a:xfrm>
              <a:off x="3904089" y="5123342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644"/>
                <a:t>12</a:t>
              </a:r>
            </a:p>
          </p:txBody>
        </p:sp>
        <p:sp>
          <p:nvSpPr>
            <p:cNvPr id="70" name="AutoShape 6"/>
            <p:cNvSpPr>
              <a:spLocks noChangeArrowheads="1"/>
            </p:cNvSpPr>
            <p:nvPr/>
          </p:nvSpPr>
          <p:spPr bwMode="gray">
            <a:xfrm>
              <a:off x="3904089" y="4619589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0C</a:t>
              </a:r>
              <a:endParaRPr lang="en-US" baseline="30000"/>
            </a:p>
          </p:txBody>
        </p:sp>
        <p:sp>
          <p:nvSpPr>
            <p:cNvPr id="71" name="AutoShape 6"/>
            <p:cNvSpPr>
              <a:spLocks noChangeArrowheads="1"/>
            </p:cNvSpPr>
            <p:nvPr/>
          </p:nvSpPr>
          <p:spPr bwMode="gray">
            <a:xfrm>
              <a:off x="4407842" y="5123342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644"/>
                <a:t>00</a:t>
              </a:r>
            </a:p>
          </p:txBody>
        </p:sp>
        <p:sp>
          <p:nvSpPr>
            <p:cNvPr id="72" name="AutoShape 6"/>
            <p:cNvSpPr>
              <a:spLocks noChangeArrowheads="1"/>
            </p:cNvSpPr>
            <p:nvPr/>
          </p:nvSpPr>
          <p:spPr bwMode="gray">
            <a:xfrm>
              <a:off x="4407842" y="4619589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0D</a:t>
              </a:r>
              <a:endParaRPr lang="en-US" baseline="30000"/>
            </a:p>
          </p:txBody>
        </p:sp>
        <p:sp>
          <p:nvSpPr>
            <p:cNvPr id="73" name="AutoShape 6"/>
            <p:cNvSpPr>
              <a:spLocks noChangeArrowheads="1"/>
            </p:cNvSpPr>
            <p:nvPr/>
          </p:nvSpPr>
          <p:spPr bwMode="gray">
            <a:xfrm>
              <a:off x="4911596" y="5123342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644"/>
                <a:t>00</a:t>
              </a:r>
            </a:p>
          </p:txBody>
        </p:sp>
        <p:sp>
          <p:nvSpPr>
            <p:cNvPr id="74" name="AutoShape 6"/>
            <p:cNvSpPr>
              <a:spLocks noChangeArrowheads="1"/>
            </p:cNvSpPr>
            <p:nvPr/>
          </p:nvSpPr>
          <p:spPr bwMode="gray">
            <a:xfrm>
              <a:off x="4911596" y="4619589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0E</a:t>
              </a:r>
              <a:endParaRPr lang="en-US" baseline="30000"/>
            </a:p>
          </p:txBody>
        </p:sp>
        <p:sp>
          <p:nvSpPr>
            <p:cNvPr id="75" name="AutoShape 6"/>
            <p:cNvSpPr>
              <a:spLocks noChangeArrowheads="1"/>
            </p:cNvSpPr>
            <p:nvPr/>
          </p:nvSpPr>
          <p:spPr bwMode="gray">
            <a:xfrm>
              <a:off x="5415349" y="5123342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76" name="AutoShape 6"/>
            <p:cNvSpPr>
              <a:spLocks noChangeArrowheads="1"/>
            </p:cNvSpPr>
            <p:nvPr/>
          </p:nvSpPr>
          <p:spPr bwMode="gray">
            <a:xfrm>
              <a:off x="5415349" y="4619589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0F</a:t>
              </a:r>
              <a:endParaRPr lang="en-US" baseline="30000"/>
            </a:p>
          </p:txBody>
        </p:sp>
        <p:sp>
          <p:nvSpPr>
            <p:cNvPr id="77" name="AutoShape 6"/>
            <p:cNvSpPr>
              <a:spLocks noChangeArrowheads="1"/>
            </p:cNvSpPr>
            <p:nvPr/>
          </p:nvSpPr>
          <p:spPr bwMode="gray">
            <a:xfrm>
              <a:off x="5919103" y="5123342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78" name="AutoShape 6"/>
            <p:cNvSpPr>
              <a:spLocks noChangeArrowheads="1"/>
            </p:cNvSpPr>
            <p:nvPr/>
          </p:nvSpPr>
          <p:spPr bwMode="gray">
            <a:xfrm>
              <a:off x="5919103" y="4619589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10</a:t>
              </a:r>
              <a:endParaRPr lang="en-US" baseline="30000"/>
            </a:p>
          </p:txBody>
        </p:sp>
        <p:sp>
          <p:nvSpPr>
            <p:cNvPr id="79" name="AutoShape 6"/>
            <p:cNvSpPr>
              <a:spLocks noChangeArrowheads="1"/>
            </p:cNvSpPr>
            <p:nvPr/>
          </p:nvSpPr>
          <p:spPr bwMode="gray">
            <a:xfrm>
              <a:off x="6422856" y="5123342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80" name="AutoShape 6"/>
            <p:cNvSpPr>
              <a:spLocks noChangeArrowheads="1"/>
            </p:cNvSpPr>
            <p:nvPr/>
          </p:nvSpPr>
          <p:spPr bwMode="gray">
            <a:xfrm>
              <a:off x="6422856" y="4619589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11</a:t>
              </a:r>
              <a:endParaRPr lang="en-US" baseline="30000"/>
            </a:p>
          </p:txBody>
        </p:sp>
        <p:sp>
          <p:nvSpPr>
            <p:cNvPr id="81" name="AutoShape 6"/>
            <p:cNvSpPr>
              <a:spLocks noChangeArrowheads="1"/>
            </p:cNvSpPr>
            <p:nvPr/>
          </p:nvSpPr>
          <p:spPr bwMode="gray">
            <a:xfrm>
              <a:off x="6926609" y="5123342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82" name="AutoShape 6"/>
            <p:cNvSpPr>
              <a:spLocks noChangeArrowheads="1"/>
            </p:cNvSpPr>
            <p:nvPr/>
          </p:nvSpPr>
          <p:spPr bwMode="gray">
            <a:xfrm>
              <a:off x="6926609" y="4619589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12</a:t>
              </a:r>
              <a:endParaRPr lang="en-US" baseline="30000"/>
            </a:p>
          </p:txBody>
        </p:sp>
        <p:sp>
          <p:nvSpPr>
            <p:cNvPr id="83" name="AutoShape 6"/>
            <p:cNvSpPr>
              <a:spLocks noChangeArrowheads="1"/>
            </p:cNvSpPr>
            <p:nvPr/>
          </p:nvSpPr>
          <p:spPr bwMode="gray">
            <a:xfrm>
              <a:off x="7430363" y="5123342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84" name="AutoShape 6"/>
            <p:cNvSpPr>
              <a:spLocks noChangeArrowheads="1"/>
            </p:cNvSpPr>
            <p:nvPr/>
          </p:nvSpPr>
          <p:spPr bwMode="gray">
            <a:xfrm>
              <a:off x="7430363" y="4619589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13</a:t>
              </a:r>
              <a:endParaRPr lang="en-US" baseline="30000"/>
            </a:p>
          </p:txBody>
        </p:sp>
        <p:sp>
          <p:nvSpPr>
            <p:cNvPr id="85" name="AutoShape 6"/>
            <p:cNvSpPr>
              <a:spLocks noChangeArrowheads="1"/>
            </p:cNvSpPr>
            <p:nvPr/>
          </p:nvSpPr>
          <p:spPr bwMode="gray">
            <a:xfrm>
              <a:off x="7934116" y="5123342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86" name="AutoShape 6"/>
            <p:cNvSpPr>
              <a:spLocks noChangeArrowheads="1"/>
            </p:cNvSpPr>
            <p:nvPr/>
          </p:nvSpPr>
          <p:spPr bwMode="gray">
            <a:xfrm>
              <a:off x="7934116" y="4619589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14</a:t>
              </a:r>
              <a:endParaRPr lang="en-US" baseline="30000"/>
            </a:p>
          </p:txBody>
        </p:sp>
        <p:sp>
          <p:nvSpPr>
            <p:cNvPr id="87" name="AutoShape 6"/>
            <p:cNvSpPr>
              <a:spLocks noChangeArrowheads="1"/>
            </p:cNvSpPr>
            <p:nvPr/>
          </p:nvSpPr>
          <p:spPr bwMode="gray">
            <a:xfrm>
              <a:off x="8437870" y="5123342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88" name="AutoShape 6"/>
            <p:cNvSpPr>
              <a:spLocks noChangeArrowheads="1"/>
            </p:cNvSpPr>
            <p:nvPr/>
          </p:nvSpPr>
          <p:spPr bwMode="gray">
            <a:xfrm>
              <a:off x="8437870" y="4619589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15</a:t>
              </a:r>
              <a:endParaRPr lang="en-US" baseline="30000"/>
            </a:p>
          </p:txBody>
        </p:sp>
        <p:sp>
          <p:nvSpPr>
            <p:cNvPr id="89" name="AutoShape 6"/>
            <p:cNvSpPr>
              <a:spLocks noChangeArrowheads="1"/>
            </p:cNvSpPr>
            <p:nvPr/>
          </p:nvSpPr>
          <p:spPr bwMode="gray">
            <a:xfrm>
              <a:off x="8941623" y="5123342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90" name="AutoShape 6"/>
            <p:cNvSpPr>
              <a:spLocks noChangeArrowheads="1"/>
            </p:cNvSpPr>
            <p:nvPr/>
          </p:nvSpPr>
          <p:spPr bwMode="gray">
            <a:xfrm>
              <a:off x="8941623" y="4619589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16</a:t>
              </a:r>
              <a:endParaRPr lang="en-US" baseline="30000"/>
            </a:p>
          </p:txBody>
        </p:sp>
        <p:sp>
          <p:nvSpPr>
            <p:cNvPr id="91" name="AutoShape 6"/>
            <p:cNvSpPr>
              <a:spLocks noChangeArrowheads="1"/>
            </p:cNvSpPr>
            <p:nvPr/>
          </p:nvSpPr>
          <p:spPr bwMode="gray">
            <a:xfrm>
              <a:off x="9445377" y="5123342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92" name="AutoShape 6"/>
            <p:cNvSpPr>
              <a:spLocks noChangeArrowheads="1"/>
            </p:cNvSpPr>
            <p:nvPr/>
          </p:nvSpPr>
          <p:spPr bwMode="gray">
            <a:xfrm>
              <a:off x="9445377" y="4619589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17</a:t>
              </a:r>
              <a:endParaRPr lang="en-US" baseline="30000"/>
            </a:p>
          </p:txBody>
        </p:sp>
        <p:sp>
          <p:nvSpPr>
            <p:cNvPr id="96" name="AutoShape 6"/>
            <p:cNvSpPr>
              <a:spLocks noChangeArrowheads="1"/>
            </p:cNvSpPr>
            <p:nvPr/>
          </p:nvSpPr>
          <p:spPr bwMode="gray">
            <a:xfrm>
              <a:off x="3400335" y="6046890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644"/>
                <a:t>a</a:t>
              </a:r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rot="5400000" flipH="1" flipV="1">
              <a:off x="3444064" y="5919202"/>
              <a:ext cx="418045" cy="17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utoShape 6"/>
            <p:cNvSpPr>
              <a:spLocks noChangeArrowheads="1"/>
            </p:cNvSpPr>
            <p:nvPr/>
          </p:nvSpPr>
          <p:spPr bwMode="gray">
            <a:xfrm>
              <a:off x="6422856" y="6046890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644"/>
                <a:t>pa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6466585" y="5919202"/>
              <a:ext cx="418045" cy="17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H="1" flipV="1">
              <a:off x="6466585" y="4491901"/>
              <a:ext cx="418045" cy="175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5400000">
              <a:off x="3442316" y="4493650"/>
              <a:ext cx="421543" cy="17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10800000">
              <a:off x="3652212" y="4283755"/>
              <a:ext cx="3022521" cy="1749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AutoShape 6"/>
            <p:cNvSpPr>
              <a:spLocks noChangeArrowheads="1"/>
            </p:cNvSpPr>
            <p:nvPr/>
          </p:nvSpPr>
          <p:spPr bwMode="gray">
            <a:xfrm>
              <a:off x="3400335" y="5039383"/>
              <a:ext cx="2015014" cy="671671"/>
            </a:xfrm>
            <a:prstGeom prst="roundRect">
              <a:avLst>
                <a:gd name="adj" fmla="val 16667"/>
              </a:avLst>
            </a:prstGeom>
            <a:no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44" name="AutoShape 6"/>
            <p:cNvSpPr>
              <a:spLocks noChangeArrowheads="1"/>
            </p:cNvSpPr>
            <p:nvPr/>
          </p:nvSpPr>
          <p:spPr bwMode="gray">
            <a:xfrm>
              <a:off x="6422856" y="5123342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644" dirty="0"/>
                <a:t>0B</a:t>
              </a:r>
            </a:p>
          </p:txBody>
        </p:sp>
        <p:sp>
          <p:nvSpPr>
            <p:cNvPr id="45" name="AutoShape 6"/>
            <p:cNvSpPr>
              <a:spLocks noChangeArrowheads="1"/>
            </p:cNvSpPr>
            <p:nvPr/>
          </p:nvSpPr>
          <p:spPr bwMode="gray">
            <a:xfrm>
              <a:off x="6926609" y="5123342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644" dirty="0"/>
                <a:t>00</a:t>
              </a:r>
            </a:p>
          </p:txBody>
        </p:sp>
        <p:sp>
          <p:nvSpPr>
            <p:cNvPr id="48" name="AutoShape 6"/>
            <p:cNvSpPr>
              <a:spLocks noChangeArrowheads="1"/>
            </p:cNvSpPr>
            <p:nvPr/>
          </p:nvSpPr>
          <p:spPr bwMode="gray">
            <a:xfrm>
              <a:off x="7430363" y="5123342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644" dirty="0"/>
                <a:t>00</a:t>
              </a:r>
            </a:p>
          </p:txBody>
        </p:sp>
        <p:sp>
          <p:nvSpPr>
            <p:cNvPr id="49" name="AutoShape 6"/>
            <p:cNvSpPr>
              <a:spLocks noChangeArrowheads="1"/>
            </p:cNvSpPr>
            <p:nvPr/>
          </p:nvSpPr>
          <p:spPr bwMode="gray">
            <a:xfrm>
              <a:off x="7934116" y="5123342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644" dirty="0"/>
                <a:t>00</a:t>
              </a:r>
            </a:p>
          </p:txBody>
        </p:sp>
        <p:sp>
          <p:nvSpPr>
            <p:cNvPr id="47" name="AutoShape 6"/>
            <p:cNvSpPr>
              <a:spLocks noChangeArrowheads="1"/>
            </p:cNvSpPr>
            <p:nvPr/>
          </p:nvSpPr>
          <p:spPr bwMode="gray">
            <a:xfrm>
              <a:off x="6422856" y="5039383"/>
              <a:ext cx="2015014" cy="671671"/>
            </a:xfrm>
            <a:prstGeom prst="roundRect">
              <a:avLst>
                <a:gd name="adj" fmla="val 16667"/>
              </a:avLst>
            </a:prstGeom>
            <a:no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</p:grpSp>
      <p:sp>
        <p:nvSpPr>
          <p:cNvPr id="4" name="Rectangle 3"/>
          <p:cNvSpPr/>
          <p:nvPr/>
        </p:nvSpPr>
        <p:spPr>
          <a:xfrm>
            <a:off x="5627658" y="357478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*pa = &amp;a;</a:t>
            </a:r>
          </a:p>
        </p:txBody>
      </p:sp>
    </p:spTree>
    <p:extLst>
      <p:ext uri="{BB962C8B-B14F-4D97-AF65-F5344CB8AC3E}">
        <p14:creationId xmlns:p14="http://schemas.microsoft.com/office/powerpoint/2010/main" val="137007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Khai báo con trỏ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vi-VN" dirty="0"/>
              <a:t>đượ</a:t>
            </a:r>
            <a:r>
              <a:rPr lang="en-US" dirty="0"/>
              <a:t>c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 err="1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endParaRPr lang="en-US" dirty="0" err="1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3100" dirty="0" err="1"/>
              <a:t>Ví</a:t>
            </a:r>
            <a:r>
              <a:rPr lang="en-US" sz="3100" dirty="0"/>
              <a:t> </a:t>
            </a:r>
            <a:r>
              <a:rPr lang="en-US" sz="3100" dirty="0" err="1"/>
              <a:t>dụ</a:t>
            </a:r>
            <a:endParaRPr lang="en-US" sz="3100" dirty="0"/>
          </a:p>
          <a:p>
            <a:pPr>
              <a:defRPr/>
            </a:pP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ch1 </a:t>
            </a:r>
            <a:r>
              <a:rPr lang="en-US" dirty="0" err="1"/>
              <a:t>và</a:t>
            </a:r>
            <a:r>
              <a:rPr lang="en-US" dirty="0"/>
              <a:t> ch2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,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char (1 byte).</a:t>
            </a:r>
          </a:p>
          <a:p>
            <a:pPr lvl="1">
              <a:defRPr/>
            </a:pPr>
            <a:r>
              <a:rPr lang="en-US" dirty="0"/>
              <a:t>p1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,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(4 bytes) </a:t>
            </a:r>
            <a:r>
              <a:rPr lang="en-US" dirty="0" err="1"/>
              <a:t>còn</a:t>
            </a:r>
            <a:r>
              <a:rPr lang="en-US" dirty="0"/>
              <a:t> p2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ườ</a:t>
            </a:r>
            <a:r>
              <a:rPr lang="en-US" dirty="0" err="1"/>
              <a:t>ng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8A2DA-2BB0-364C-BDFE-2FD52885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23</a:t>
            </a:fld>
            <a:endParaRPr lang="en-VN"/>
          </a:p>
        </p:txBody>
      </p:sp>
      <p:sp>
        <p:nvSpPr>
          <p:cNvPr id="48134" name="TextBox 5"/>
          <p:cNvSpPr txBox="1">
            <a:spLocks noChangeArrowheads="1"/>
          </p:cNvSpPr>
          <p:nvPr/>
        </p:nvSpPr>
        <p:spPr bwMode="auto">
          <a:xfrm>
            <a:off x="2619281" y="2926926"/>
            <a:ext cx="7724219" cy="43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204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204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kiểu</a:t>
            </a:r>
            <a:r>
              <a:rPr lang="en-US" altLang="en-US" sz="2204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4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dữ</a:t>
            </a:r>
            <a:r>
              <a:rPr lang="en-US" altLang="en-US" sz="2204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4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liệu</a:t>
            </a:r>
            <a:r>
              <a:rPr lang="en-US" altLang="en-US" sz="2204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204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204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204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tên</a:t>
            </a:r>
            <a:r>
              <a:rPr lang="en-US" altLang="en-US" sz="2204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4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biến</a:t>
            </a:r>
            <a:r>
              <a:rPr lang="en-US" altLang="en-US" sz="2204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 </a:t>
            </a:r>
            <a:r>
              <a:rPr lang="en-US" altLang="en-US" sz="2204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trỏ&gt;;</a:t>
            </a:r>
            <a:endParaRPr lang="en-US" altLang="en-US" sz="220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136" name="TextBox 7"/>
          <p:cNvSpPr txBox="1">
            <a:spLocks noChangeArrowheads="1"/>
          </p:cNvSpPr>
          <p:nvPr/>
        </p:nvSpPr>
        <p:spPr bwMode="auto">
          <a:xfrm>
            <a:off x="2602726" y="4198046"/>
            <a:ext cx="7724219" cy="77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204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2204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204" b="1" dirty="0">
                <a:latin typeface="Courier New" panose="02070309020205020404" pitchFamily="49" charset="0"/>
                <a:cs typeface="Courier New" panose="02070309020205020404" pitchFamily="49" charset="0"/>
              </a:rPr>
              <a:t>ch1, </a:t>
            </a:r>
            <a:r>
              <a:rPr lang="en-US" altLang="en-US" sz="2204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204" b="1" dirty="0">
                <a:latin typeface="Courier New" panose="02070309020205020404" pitchFamily="49" charset="0"/>
                <a:cs typeface="Courier New" panose="02070309020205020404" pitchFamily="49" charset="0"/>
              </a:rPr>
              <a:t>ch2;</a:t>
            </a:r>
          </a:p>
          <a:p>
            <a:pPr eaLnBrk="1" hangingPunct="1"/>
            <a:r>
              <a:rPr lang="en-US" altLang="en-US" sz="2204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204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4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204" b="1" dirty="0">
                <a:latin typeface="Courier New" panose="02070309020205020404" pitchFamily="49" charset="0"/>
                <a:cs typeface="Courier New" panose="02070309020205020404" pitchFamily="49" charset="0"/>
              </a:rPr>
              <a:t>p1, p2;</a:t>
            </a:r>
          </a:p>
        </p:txBody>
      </p:sp>
    </p:spTree>
    <p:extLst>
      <p:ext uri="{BB962C8B-B14F-4D97-AF65-F5344CB8AC3E}">
        <p14:creationId xmlns:p14="http://schemas.microsoft.com/office/powerpoint/2010/main" val="5623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 trỏ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sz="3200" dirty="0"/>
              <a:t>Con </a:t>
            </a:r>
            <a:r>
              <a:rPr lang="en-US" sz="3200" dirty="0" err="1"/>
              <a:t>trỏ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NULL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con </a:t>
            </a:r>
            <a:r>
              <a:rPr lang="en-US" sz="3200" dirty="0" err="1"/>
              <a:t>trỏ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trỏ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vi-VN" sz="3200" dirty="0"/>
              <a:t>đâ</a:t>
            </a:r>
            <a:r>
              <a:rPr lang="en-US" sz="3200" dirty="0"/>
              <a:t>u </a:t>
            </a:r>
            <a:r>
              <a:rPr lang="en-US" sz="3200" dirty="0" err="1"/>
              <a:t>cả</a:t>
            </a:r>
            <a:endParaRPr lang="en-US" sz="3200" dirty="0"/>
          </a:p>
          <a:p>
            <a:pPr algn="just">
              <a:defRPr/>
            </a:pPr>
            <a:r>
              <a:rPr lang="en-US" sz="3200" dirty="0" err="1"/>
              <a:t>Khác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con </a:t>
            </a:r>
            <a:r>
              <a:rPr lang="en-US" sz="3200" dirty="0" err="1"/>
              <a:t>trỏ</a:t>
            </a:r>
            <a:r>
              <a:rPr lang="en-US" sz="3200" dirty="0"/>
              <a:t> </a:t>
            </a:r>
            <a:r>
              <a:rPr lang="en-US" sz="3200" dirty="0" err="1"/>
              <a:t>ch</a:t>
            </a:r>
            <a:r>
              <a:rPr lang="vi-VN" sz="3200" dirty="0"/>
              <a:t>ư</a:t>
            </a:r>
            <a:r>
              <a:rPr lang="en-US" sz="3200" dirty="0"/>
              <a:t>a </a:t>
            </a:r>
            <a:r>
              <a:rPr lang="vi-VN" sz="3200" dirty="0"/>
              <a:t>đượ</a:t>
            </a:r>
            <a:r>
              <a:rPr lang="en-US" sz="3200" dirty="0"/>
              <a:t>c </a:t>
            </a:r>
            <a:r>
              <a:rPr lang="en-US" sz="3200" dirty="0" err="1"/>
              <a:t>khởi</a:t>
            </a:r>
            <a:r>
              <a:rPr lang="en-US" sz="3200" dirty="0"/>
              <a:t> </a:t>
            </a:r>
            <a:r>
              <a:rPr lang="en-US" sz="3200" dirty="0" err="1"/>
              <a:t>tạo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A4C96-AE6A-4842-8DD9-0959FD90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24</a:t>
            </a:fld>
            <a:endParaRPr lang="en-VN"/>
          </a:p>
        </p:txBody>
      </p:sp>
      <p:sp>
        <p:nvSpPr>
          <p:cNvPr id="50188" name="TextBox 25"/>
          <p:cNvSpPr txBox="1">
            <a:spLocks noChangeArrowheads="1"/>
          </p:cNvSpPr>
          <p:nvPr/>
        </p:nvSpPr>
        <p:spPr bwMode="auto">
          <a:xfrm>
            <a:off x="1306512" y="3244850"/>
            <a:ext cx="8000186" cy="144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204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204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eaLnBrk="1" hangingPunct="1"/>
            <a:r>
              <a:rPr lang="en-US" altLang="en-US" sz="2204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204" b="1" dirty="0">
                <a:latin typeface="Courier New" panose="02070309020205020404" pitchFamily="49" charset="0"/>
                <a:cs typeface="Courier New" panose="02070309020205020404" pitchFamily="49" charset="0"/>
              </a:rPr>
              <a:t> *p1 = &amp;n;</a:t>
            </a:r>
          </a:p>
          <a:p>
            <a:pPr eaLnBrk="1" hangingPunct="1"/>
            <a:r>
              <a:rPr lang="en-US" altLang="en-US" sz="2204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204" b="1" dirty="0">
                <a:latin typeface="Courier New" panose="02070309020205020404" pitchFamily="49" charset="0"/>
                <a:cs typeface="Courier New" panose="02070309020205020404" pitchFamily="49" charset="0"/>
              </a:rPr>
              <a:t> *p2;	// </a:t>
            </a:r>
            <a:r>
              <a:rPr lang="en-US" altLang="en-US" sz="2204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unreferenced local </a:t>
            </a:r>
            <a:r>
              <a:rPr lang="en-US" altLang="en-US" sz="2204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varialbe</a:t>
            </a:r>
            <a:endParaRPr lang="en-US" altLang="en-US" sz="2204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204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204" b="1" dirty="0">
                <a:latin typeface="Courier New" panose="02070309020205020404" pitchFamily="49" charset="0"/>
                <a:cs typeface="Courier New" panose="02070309020205020404" pitchFamily="49" charset="0"/>
              </a:rPr>
              <a:t> *p3 = NULL;</a:t>
            </a:r>
          </a:p>
        </p:txBody>
      </p:sp>
    </p:spTree>
    <p:extLst>
      <p:ext uri="{BB962C8B-B14F-4D97-AF65-F5344CB8AC3E}">
        <p14:creationId xmlns:p14="http://schemas.microsoft.com/office/powerpoint/2010/main" val="2780774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Khởi tạo kiểu con trỏ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mới</a:t>
            </a:r>
            <a:r>
              <a:rPr lang="en-US" sz="3200" dirty="0"/>
              <a:t> </a:t>
            </a:r>
            <a:r>
              <a:rPr lang="en-US" sz="3200" dirty="0" err="1"/>
              <a:t>khai</a:t>
            </a:r>
            <a:r>
              <a:rPr lang="en-US" sz="3200" dirty="0"/>
              <a:t> </a:t>
            </a:r>
            <a:r>
              <a:rPr lang="en-US" sz="3200" dirty="0" err="1"/>
              <a:t>báo</a:t>
            </a:r>
            <a:r>
              <a:rPr lang="en-US" sz="3200" dirty="0"/>
              <a:t>, </a:t>
            </a:r>
            <a:r>
              <a:rPr lang="en-US" sz="3200" dirty="0" err="1"/>
              <a:t>biến</a:t>
            </a:r>
            <a:r>
              <a:rPr lang="en-US" sz="3200" dirty="0"/>
              <a:t> con </a:t>
            </a:r>
            <a:r>
              <a:rPr lang="en-US" sz="3200" dirty="0" err="1"/>
              <a:t>trỏ</a:t>
            </a:r>
            <a:r>
              <a:rPr lang="en-US" sz="3200" dirty="0"/>
              <a:t> </a:t>
            </a:r>
            <a:r>
              <a:rPr lang="vi-VN" sz="3200" dirty="0"/>
              <a:t>đượ</a:t>
            </a:r>
            <a:r>
              <a:rPr lang="en-US" sz="3200" dirty="0"/>
              <a:t>c </a:t>
            </a:r>
            <a:r>
              <a:rPr lang="vi-VN" sz="3200" dirty="0">
                <a:solidFill>
                  <a:srgbClr val="FF0000"/>
                </a:solidFill>
              </a:rPr>
              <a:t>đặ</a:t>
            </a:r>
            <a:r>
              <a:rPr lang="en-US" sz="3200" dirty="0">
                <a:solidFill>
                  <a:srgbClr val="FF0000"/>
                </a:solidFill>
              </a:rPr>
              <a:t>t ở </a:t>
            </a:r>
            <a:r>
              <a:rPr lang="vi-VN" sz="3200" dirty="0">
                <a:solidFill>
                  <a:srgbClr val="FF0000"/>
                </a:solidFill>
              </a:rPr>
              <a:t>đị</a:t>
            </a:r>
            <a:r>
              <a:rPr lang="en-US" sz="3200" dirty="0">
                <a:solidFill>
                  <a:srgbClr val="FF0000"/>
                </a:solidFill>
              </a:rPr>
              <a:t>a </a:t>
            </a:r>
            <a:r>
              <a:rPr lang="en-US" sz="3200" dirty="0" err="1">
                <a:solidFill>
                  <a:srgbClr val="FF0000"/>
                </a:solidFill>
              </a:rPr>
              <a:t>chỉ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nào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vi-VN" sz="3200" dirty="0">
                <a:solidFill>
                  <a:srgbClr val="FF0000"/>
                </a:solidFill>
              </a:rPr>
              <a:t>đó</a:t>
            </a:r>
            <a:r>
              <a:rPr lang="en-US" sz="3200" dirty="0"/>
              <a:t> (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biết</a:t>
            </a:r>
            <a:r>
              <a:rPr lang="en-US" sz="3200" dirty="0"/>
              <a:t> </a:t>
            </a:r>
            <a:r>
              <a:rPr lang="en-US" sz="3200" dirty="0" err="1"/>
              <a:t>tr</a:t>
            </a:r>
            <a:r>
              <a:rPr lang="vi-VN" sz="3200" dirty="0"/>
              <a:t>ướ</a:t>
            </a:r>
            <a:r>
              <a:rPr lang="en-US" sz="3200" dirty="0"/>
              <a:t>c)</a:t>
            </a:r>
          </a:p>
          <a:p>
            <a:pPr lvl="1">
              <a:defRPr/>
            </a:pP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vi-VN" sz="2800" dirty="0"/>
              <a:t>đị</a:t>
            </a:r>
            <a:r>
              <a:rPr lang="en-US" sz="2800" dirty="0"/>
              <a:t>a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con </a:t>
            </a:r>
            <a:r>
              <a:rPr lang="en-US" sz="2800" dirty="0" err="1"/>
              <a:t>trỏ</a:t>
            </a:r>
            <a:r>
              <a:rPr lang="en-US" sz="2800" dirty="0"/>
              <a:t> (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&amp;</a:t>
            </a:r>
            <a:r>
              <a:rPr lang="en-US" sz="2800" dirty="0"/>
              <a:t>)</a:t>
            </a:r>
            <a:endParaRPr lang="en-US" sz="2359" dirty="0"/>
          </a:p>
          <a:p>
            <a:pPr>
              <a:defRPr/>
            </a:pPr>
            <a:endParaRPr lang="en-US" sz="2800" dirty="0" err="1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3200" dirty="0" err="1"/>
              <a:t>Ví</a:t>
            </a:r>
            <a:r>
              <a:rPr lang="en-US" sz="3200" dirty="0"/>
              <a:t> </a:t>
            </a:r>
            <a:r>
              <a:rPr lang="en-US" sz="3200" dirty="0" err="1"/>
              <a:t>dụ</a:t>
            </a:r>
            <a:endParaRPr lang="en-US" sz="3200" dirty="0"/>
          </a:p>
          <a:p>
            <a:pPr marL="0" indent="0">
              <a:buNone/>
              <a:defRPr/>
            </a:pPr>
            <a:endParaRPr lang="en-US" sz="2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1534-4E01-524D-8A28-79868992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25</a:t>
            </a:fld>
            <a:endParaRPr lang="en-VN"/>
          </a:p>
        </p:txBody>
      </p:sp>
      <p:sp>
        <p:nvSpPr>
          <p:cNvPr id="51206" name="TextBox 5"/>
          <p:cNvSpPr txBox="1">
            <a:spLocks noChangeArrowheads="1"/>
          </p:cNvSpPr>
          <p:nvPr/>
        </p:nvSpPr>
        <p:spPr bwMode="auto">
          <a:xfrm>
            <a:off x="2465029" y="3478531"/>
            <a:ext cx="77242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&lt;tên biến con trỏ&gt; = </a:t>
            </a: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&lt;tên biến&gt;;</a:t>
            </a:r>
          </a:p>
        </p:txBody>
      </p:sp>
      <p:sp>
        <p:nvSpPr>
          <p:cNvPr id="51208" name="TextBox 9"/>
          <p:cNvSpPr txBox="1">
            <a:spLocks noChangeArrowheads="1"/>
          </p:cNvSpPr>
          <p:nvPr/>
        </p:nvSpPr>
        <p:spPr bwMode="auto">
          <a:xfrm>
            <a:off x="2465030" y="4718160"/>
            <a:ext cx="772421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b;</a:t>
            </a:r>
          </a:p>
          <a:p>
            <a:pPr eaLnBrk="1" hangingPunct="1"/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*pa =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a, *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</p:txBody>
      </p:sp>
    </p:spTree>
    <p:extLst>
      <p:ext uri="{BB962C8B-B14F-4D97-AF65-F5344CB8AC3E}">
        <p14:creationId xmlns:p14="http://schemas.microsoft.com/office/powerpoint/2010/main" val="396868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/>
      <p:bldP spid="5120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Sử dụng con trỏ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204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Truy</a:t>
            </a:r>
            <a:r>
              <a:rPr lang="en-US" sz="2204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4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xuất</a:t>
            </a:r>
            <a:r>
              <a:rPr lang="en-US" sz="2204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204" dirty="0">
                <a:solidFill>
                  <a:schemeClr val="tx1">
                    <a:lumMod val="60000"/>
                    <a:lumOff val="40000"/>
                  </a:schemeClr>
                </a:solidFill>
              </a:rPr>
              <a:t>đế</a:t>
            </a:r>
            <a:r>
              <a:rPr lang="en-US" sz="2204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 ô </a:t>
            </a:r>
            <a:r>
              <a:rPr lang="en-US" sz="2204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nhớ</a:t>
            </a:r>
            <a:r>
              <a:rPr lang="en-US" sz="2204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4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mà</a:t>
            </a:r>
            <a:r>
              <a:rPr lang="en-US" sz="2204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con </a:t>
            </a:r>
            <a:r>
              <a:rPr lang="en-US" sz="2204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trỏ</a:t>
            </a:r>
            <a:r>
              <a:rPr lang="en-US" sz="2204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4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trỏ</a:t>
            </a:r>
            <a:r>
              <a:rPr lang="en-US" sz="2204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204" dirty="0">
                <a:solidFill>
                  <a:schemeClr val="tx1">
                    <a:lumMod val="60000"/>
                    <a:lumOff val="40000"/>
                  </a:schemeClr>
                </a:solidFill>
              </a:rPr>
              <a:t>đế</a:t>
            </a:r>
            <a:r>
              <a:rPr lang="en-US" sz="2204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</a:t>
            </a:r>
          </a:p>
          <a:p>
            <a:pPr lvl="1">
              <a:defRPr/>
            </a:pPr>
            <a:r>
              <a:rPr lang="en-US" sz="2204" dirty="0"/>
              <a:t>Con </a:t>
            </a:r>
            <a:r>
              <a:rPr lang="en-US" sz="2204" dirty="0" err="1"/>
              <a:t>trỏ</a:t>
            </a:r>
            <a:r>
              <a:rPr lang="en-US" sz="2204" dirty="0"/>
              <a:t> </a:t>
            </a:r>
            <a:r>
              <a:rPr lang="en-US" sz="2204" dirty="0" err="1"/>
              <a:t>chứa</a:t>
            </a:r>
            <a:r>
              <a:rPr lang="en-US" sz="2204" dirty="0"/>
              <a:t> </a:t>
            </a:r>
            <a:r>
              <a:rPr lang="en-US" sz="2204" dirty="0" err="1">
                <a:solidFill>
                  <a:srgbClr val="FF0000"/>
                </a:solidFill>
              </a:rPr>
              <a:t>một</a:t>
            </a:r>
            <a:r>
              <a:rPr lang="en-US" sz="2204" dirty="0">
                <a:solidFill>
                  <a:srgbClr val="FF0000"/>
                </a:solidFill>
              </a:rPr>
              <a:t> </a:t>
            </a:r>
            <a:r>
              <a:rPr lang="en-US" sz="2204" dirty="0" err="1">
                <a:solidFill>
                  <a:srgbClr val="FF0000"/>
                </a:solidFill>
              </a:rPr>
              <a:t>số</a:t>
            </a:r>
            <a:r>
              <a:rPr lang="en-US" sz="2204" dirty="0">
                <a:solidFill>
                  <a:srgbClr val="FF0000"/>
                </a:solidFill>
              </a:rPr>
              <a:t> </a:t>
            </a:r>
            <a:r>
              <a:rPr lang="en-US" sz="2204" dirty="0" err="1">
                <a:solidFill>
                  <a:srgbClr val="FF0000"/>
                </a:solidFill>
              </a:rPr>
              <a:t>nguyên</a:t>
            </a:r>
            <a:r>
              <a:rPr lang="en-US" sz="2204" dirty="0">
                <a:solidFill>
                  <a:srgbClr val="FF0000"/>
                </a:solidFill>
              </a:rPr>
              <a:t> </a:t>
            </a:r>
            <a:r>
              <a:rPr lang="en-US" sz="2204" dirty="0" err="1">
                <a:solidFill>
                  <a:srgbClr val="FF0000"/>
                </a:solidFill>
              </a:rPr>
              <a:t>chỉ</a:t>
            </a:r>
            <a:r>
              <a:rPr lang="en-US" sz="2204" dirty="0">
                <a:solidFill>
                  <a:srgbClr val="FF0000"/>
                </a:solidFill>
              </a:rPr>
              <a:t> </a:t>
            </a:r>
            <a:r>
              <a:rPr lang="vi-VN" sz="2204" dirty="0">
                <a:solidFill>
                  <a:srgbClr val="FF0000"/>
                </a:solidFill>
              </a:rPr>
              <a:t>đị</a:t>
            </a:r>
            <a:r>
              <a:rPr lang="en-US" sz="2204" dirty="0">
                <a:solidFill>
                  <a:srgbClr val="FF0000"/>
                </a:solidFill>
              </a:rPr>
              <a:t>a </a:t>
            </a:r>
            <a:r>
              <a:rPr lang="en-US" sz="2204" dirty="0" err="1">
                <a:solidFill>
                  <a:srgbClr val="FF0000"/>
                </a:solidFill>
              </a:rPr>
              <a:t>chỉ</a:t>
            </a:r>
            <a:endParaRPr lang="en-US" sz="2204" dirty="0"/>
          </a:p>
          <a:p>
            <a:pPr lvl="1">
              <a:defRPr/>
            </a:pPr>
            <a:r>
              <a:rPr lang="en-US" sz="2204" dirty="0" err="1"/>
              <a:t>Vùng</a:t>
            </a:r>
            <a:r>
              <a:rPr lang="en-US" sz="2204" dirty="0"/>
              <a:t> </a:t>
            </a:r>
            <a:r>
              <a:rPr lang="en-US" sz="2204" dirty="0" err="1"/>
              <a:t>nhớ</a:t>
            </a:r>
            <a:r>
              <a:rPr lang="en-US" sz="2204" dirty="0"/>
              <a:t> </a:t>
            </a:r>
            <a:r>
              <a:rPr lang="en-US" sz="2204" dirty="0" err="1"/>
              <a:t>mà</a:t>
            </a:r>
            <a:r>
              <a:rPr lang="en-US" sz="2204" dirty="0"/>
              <a:t> </a:t>
            </a:r>
            <a:r>
              <a:rPr lang="en-US" sz="2204" dirty="0" err="1"/>
              <a:t>nó</a:t>
            </a:r>
            <a:r>
              <a:rPr lang="en-US" sz="2204" dirty="0"/>
              <a:t> </a:t>
            </a:r>
            <a:r>
              <a:rPr lang="en-US" sz="2204" dirty="0" err="1"/>
              <a:t>trỏ</a:t>
            </a:r>
            <a:r>
              <a:rPr lang="en-US" sz="2204" dirty="0"/>
              <a:t> </a:t>
            </a:r>
            <a:r>
              <a:rPr lang="vi-VN" sz="2204" dirty="0"/>
              <a:t>đế</a:t>
            </a:r>
            <a:r>
              <a:rPr lang="en-US" sz="2204" dirty="0"/>
              <a:t>n, </a:t>
            </a:r>
            <a:r>
              <a:rPr lang="en-US" sz="2204" dirty="0" err="1"/>
              <a:t>sử</a:t>
            </a:r>
            <a:r>
              <a:rPr lang="en-US" sz="2204" dirty="0"/>
              <a:t> </a:t>
            </a:r>
            <a:r>
              <a:rPr lang="en-US" sz="2204" dirty="0" err="1"/>
              <a:t>dụng</a:t>
            </a:r>
            <a:r>
              <a:rPr lang="en-US" sz="2204" dirty="0"/>
              <a:t> </a:t>
            </a:r>
            <a:r>
              <a:rPr lang="en-US" sz="2204" dirty="0" err="1"/>
              <a:t>toán</a:t>
            </a:r>
            <a:r>
              <a:rPr lang="en-US" sz="2204" dirty="0"/>
              <a:t> </a:t>
            </a:r>
            <a:r>
              <a:rPr lang="en-US" sz="2204" dirty="0" err="1"/>
              <a:t>tử</a:t>
            </a:r>
            <a:r>
              <a:rPr lang="en-US" sz="2204" dirty="0"/>
              <a:t> </a:t>
            </a:r>
            <a:r>
              <a:rPr lang="en-US" sz="2204" dirty="0">
                <a:solidFill>
                  <a:srgbClr val="FF0000"/>
                </a:solidFill>
              </a:rPr>
              <a:t>*</a:t>
            </a:r>
            <a:endParaRPr lang="en-US" sz="2204" dirty="0"/>
          </a:p>
          <a:p>
            <a:pPr>
              <a:defRPr/>
            </a:pPr>
            <a:r>
              <a:rPr lang="en-US" sz="2204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sz="2204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4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endParaRPr lang="en-US" sz="2204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35965-C702-9844-9A5D-8240B30A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26</a:t>
            </a:fld>
            <a:endParaRPr lang="en-VN"/>
          </a:p>
        </p:txBody>
      </p:sp>
      <p:sp>
        <p:nvSpPr>
          <p:cNvPr id="52230" name="TextBox 9"/>
          <p:cNvSpPr txBox="1">
            <a:spLocks noChangeArrowheads="1"/>
          </p:cNvSpPr>
          <p:nvPr/>
        </p:nvSpPr>
        <p:spPr bwMode="auto">
          <a:xfrm>
            <a:off x="2602725" y="3442415"/>
            <a:ext cx="813859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int a = 5, *pa =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pPr eaLnBrk="1" hangingPunct="1"/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cout &lt;&lt; pa;  // Giá trị biến pa</a:t>
            </a:r>
          </a:p>
          <a:p>
            <a:pPr eaLnBrk="1" hangingPunct="1"/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cout &lt;&lt; *pa; // Giá trị vùng nhớ pa trỏ </a:t>
            </a:r>
            <a:r>
              <a:rPr lang="vi-VN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đế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eaLnBrk="1" hangingPunct="1"/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cout &lt;&lt; &amp;pa; // Địa chỉ biến pa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6CD8EA-5125-FBAB-4AC4-FB3B0FA8934A}"/>
              </a:ext>
            </a:extLst>
          </p:cNvPr>
          <p:cNvGrpSpPr/>
          <p:nvPr/>
        </p:nvGrpSpPr>
        <p:grpSpPr>
          <a:xfrm>
            <a:off x="2434808" y="5327372"/>
            <a:ext cx="8060055" cy="2184678"/>
            <a:chOff x="2434808" y="5327372"/>
            <a:chExt cx="8060055" cy="2184678"/>
          </a:xfrm>
        </p:grpSpPr>
        <p:sp>
          <p:nvSpPr>
            <p:cNvPr id="56" name="AutoShape 6"/>
            <p:cNvSpPr>
              <a:spLocks noChangeArrowheads="1"/>
            </p:cNvSpPr>
            <p:nvPr/>
          </p:nvSpPr>
          <p:spPr bwMode="gray">
            <a:xfrm>
              <a:off x="9991110" y="6084749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644"/>
                <a:t>…</a:t>
              </a:r>
            </a:p>
          </p:txBody>
        </p:sp>
        <p:sp>
          <p:nvSpPr>
            <p:cNvPr id="57" name="AutoShape 6"/>
            <p:cNvSpPr>
              <a:spLocks noChangeArrowheads="1"/>
            </p:cNvSpPr>
            <p:nvPr/>
          </p:nvSpPr>
          <p:spPr bwMode="gray">
            <a:xfrm>
              <a:off x="2434808" y="6084749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644"/>
                <a:t>…</a:t>
              </a:r>
            </a:p>
          </p:txBody>
        </p:sp>
        <p:sp>
          <p:nvSpPr>
            <p:cNvPr id="58" name="AutoShape 6"/>
            <p:cNvSpPr>
              <a:spLocks noChangeArrowheads="1"/>
            </p:cNvSpPr>
            <p:nvPr/>
          </p:nvSpPr>
          <p:spPr bwMode="gray">
            <a:xfrm>
              <a:off x="2938561" y="6084749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59" name="AutoShape 6"/>
            <p:cNvSpPr>
              <a:spLocks noChangeArrowheads="1"/>
            </p:cNvSpPr>
            <p:nvPr/>
          </p:nvSpPr>
          <p:spPr bwMode="gray">
            <a:xfrm>
              <a:off x="2938561" y="5580996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0A</a:t>
              </a:r>
              <a:endParaRPr lang="en-US" baseline="30000"/>
            </a:p>
          </p:txBody>
        </p:sp>
        <p:sp>
          <p:nvSpPr>
            <p:cNvPr id="60" name="AutoShape 6"/>
            <p:cNvSpPr>
              <a:spLocks noChangeArrowheads="1"/>
            </p:cNvSpPr>
            <p:nvPr/>
          </p:nvSpPr>
          <p:spPr bwMode="gray">
            <a:xfrm>
              <a:off x="3442315" y="6084749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61" name="AutoShape 6"/>
            <p:cNvSpPr>
              <a:spLocks noChangeArrowheads="1"/>
            </p:cNvSpPr>
            <p:nvPr/>
          </p:nvSpPr>
          <p:spPr bwMode="gray">
            <a:xfrm>
              <a:off x="3442315" y="5580996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0B</a:t>
              </a:r>
              <a:endParaRPr lang="en-US" baseline="30000"/>
            </a:p>
          </p:txBody>
        </p:sp>
        <p:sp>
          <p:nvSpPr>
            <p:cNvPr id="62" name="AutoShape 6"/>
            <p:cNvSpPr>
              <a:spLocks noChangeArrowheads="1"/>
            </p:cNvSpPr>
            <p:nvPr/>
          </p:nvSpPr>
          <p:spPr bwMode="gray">
            <a:xfrm>
              <a:off x="3946068" y="6084749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63" name="AutoShape 6"/>
            <p:cNvSpPr>
              <a:spLocks noChangeArrowheads="1"/>
            </p:cNvSpPr>
            <p:nvPr/>
          </p:nvSpPr>
          <p:spPr bwMode="gray">
            <a:xfrm>
              <a:off x="3946068" y="5580996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0C</a:t>
              </a:r>
              <a:endParaRPr lang="en-US" baseline="30000"/>
            </a:p>
          </p:txBody>
        </p:sp>
        <p:sp>
          <p:nvSpPr>
            <p:cNvPr id="64" name="AutoShape 6"/>
            <p:cNvSpPr>
              <a:spLocks noChangeArrowheads="1"/>
            </p:cNvSpPr>
            <p:nvPr/>
          </p:nvSpPr>
          <p:spPr bwMode="gray">
            <a:xfrm>
              <a:off x="4449822" y="6084749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65" name="AutoShape 6"/>
            <p:cNvSpPr>
              <a:spLocks noChangeArrowheads="1"/>
            </p:cNvSpPr>
            <p:nvPr/>
          </p:nvSpPr>
          <p:spPr bwMode="gray">
            <a:xfrm>
              <a:off x="4449822" y="5580996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0D</a:t>
              </a:r>
              <a:endParaRPr lang="en-US" baseline="30000"/>
            </a:p>
          </p:txBody>
        </p:sp>
        <p:sp>
          <p:nvSpPr>
            <p:cNvPr id="66" name="AutoShape 6"/>
            <p:cNvSpPr>
              <a:spLocks noChangeArrowheads="1"/>
            </p:cNvSpPr>
            <p:nvPr/>
          </p:nvSpPr>
          <p:spPr bwMode="gray">
            <a:xfrm>
              <a:off x="4953575" y="6084749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67" name="AutoShape 6"/>
            <p:cNvSpPr>
              <a:spLocks noChangeArrowheads="1"/>
            </p:cNvSpPr>
            <p:nvPr/>
          </p:nvSpPr>
          <p:spPr bwMode="gray">
            <a:xfrm>
              <a:off x="4953575" y="5580996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0E</a:t>
              </a:r>
              <a:endParaRPr lang="en-US" baseline="30000"/>
            </a:p>
          </p:txBody>
        </p:sp>
        <p:sp>
          <p:nvSpPr>
            <p:cNvPr id="68" name="AutoShape 6"/>
            <p:cNvSpPr>
              <a:spLocks noChangeArrowheads="1"/>
            </p:cNvSpPr>
            <p:nvPr/>
          </p:nvSpPr>
          <p:spPr bwMode="gray">
            <a:xfrm>
              <a:off x="5457329" y="6084749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69" name="AutoShape 6"/>
            <p:cNvSpPr>
              <a:spLocks noChangeArrowheads="1"/>
            </p:cNvSpPr>
            <p:nvPr/>
          </p:nvSpPr>
          <p:spPr bwMode="gray">
            <a:xfrm>
              <a:off x="5457329" y="5580996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0F</a:t>
              </a:r>
              <a:endParaRPr lang="en-US" baseline="30000"/>
            </a:p>
          </p:txBody>
        </p:sp>
        <p:sp>
          <p:nvSpPr>
            <p:cNvPr id="70" name="AutoShape 6"/>
            <p:cNvSpPr>
              <a:spLocks noChangeArrowheads="1"/>
            </p:cNvSpPr>
            <p:nvPr/>
          </p:nvSpPr>
          <p:spPr bwMode="gray">
            <a:xfrm>
              <a:off x="5961082" y="6084749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71" name="AutoShape 6"/>
            <p:cNvSpPr>
              <a:spLocks noChangeArrowheads="1"/>
            </p:cNvSpPr>
            <p:nvPr/>
          </p:nvSpPr>
          <p:spPr bwMode="gray">
            <a:xfrm>
              <a:off x="5961082" y="5580996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10</a:t>
              </a:r>
              <a:endParaRPr lang="en-US" baseline="30000"/>
            </a:p>
          </p:txBody>
        </p:sp>
        <p:sp>
          <p:nvSpPr>
            <p:cNvPr id="72" name="AutoShape 6"/>
            <p:cNvSpPr>
              <a:spLocks noChangeArrowheads="1"/>
            </p:cNvSpPr>
            <p:nvPr/>
          </p:nvSpPr>
          <p:spPr bwMode="gray">
            <a:xfrm>
              <a:off x="6464836" y="6084749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73" name="AutoShape 6"/>
            <p:cNvSpPr>
              <a:spLocks noChangeArrowheads="1"/>
            </p:cNvSpPr>
            <p:nvPr/>
          </p:nvSpPr>
          <p:spPr bwMode="gray">
            <a:xfrm>
              <a:off x="6464836" y="5580996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11</a:t>
              </a:r>
              <a:endParaRPr lang="en-US" baseline="30000"/>
            </a:p>
          </p:txBody>
        </p:sp>
        <p:sp>
          <p:nvSpPr>
            <p:cNvPr id="74" name="AutoShape 6"/>
            <p:cNvSpPr>
              <a:spLocks noChangeArrowheads="1"/>
            </p:cNvSpPr>
            <p:nvPr/>
          </p:nvSpPr>
          <p:spPr bwMode="gray">
            <a:xfrm>
              <a:off x="6968589" y="6084749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75" name="AutoShape 6"/>
            <p:cNvSpPr>
              <a:spLocks noChangeArrowheads="1"/>
            </p:cNvSpPr>
            <p:nvPr/>
          </p:nvSpPr>
          <p:spPr bwMode="gray">
            <a:xfrm>
              <a:off x="6968589" y="5580996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12</a:t>
              </a:r>
              <a:endParaRPr lang="en-US" baseline="30000"/>
            </a:p>
          </p:txBody>
        </p:sp>
        <p:sp>
          <p:nvSpPr>
            <p:cNvPr id="76" name="AutoShape 6"/>
            <p:cNvSpPr>
              <a:spLocks noChangeArrowheads="1"/>
            </p:cNvSpPr>
            <p:nvPr/>
          </p:nvSpPr>
          <p:spPr bwMode="gray">
            <a:xfrm>
              <a:off x="7472342" y="6084749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77" name="AutoShape 6"/>
            <p:cNvSpPr>
              <a:spLocks noChangeArrowheads="1"/>
            </p:cNvSpPr>
            <p:nvPr/>
          </p:nvSpPr>
          <p:spPr bwMode="gray">
            <a:xfrm>
              <a:off x="7472342" y="5580996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13</a:t>
              </a:r>
              <a:endParaRPr lang="en-US" baseline="30000"/>
            </a:p>
          </p:txBody>
        </p:sp>
        <p:sp>
          <p:nvSpPr>
            <p:cNvPr id="78" name="AutoShape 6"/>
            <p:cNvSpPr>
              <a:spLocks noChangeArrowheads="1"/>
            </p:cNvSpPr>
            <p:nvPr/>
          </p:nvSpPr>
          <p:spPr bwMode="gray">
            <a:xfrm>
              <a:off x="7976096" y="6084749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79" name="AutoShape 6"/>
            <p:cNvSpPr>
              <a:spLocks noChangeArrowheads="1"/>
            </p:cNvSpPr>
            <p:nvPr/>
          </p:nvSpPr>
          <p:spPr bwMode="gray">
            <a:xfrm>
              <a:off x="7976096" y="5580996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14</a:t>
              </a:r>
              <a:endParaRPr lang="en-US" baseline="30000"/>
            </a:p>
          </p:txBody>
        </p:sp>
        <p:sp>
          <p:nvSpPr>
            <p:cNvPr id="80" name="AutoShape 6"/>
            <p:cNvSpPr>
              <a:spLocks noChangeArrowheads="1"/>
            </p:cNvSpPr>
            <p:nvPr/>
          </p:nvSpPr>
          <p:spPr bwMode="gray">
            <a:xfrm>
              <a:off x="8479849" y="6084749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81" name="AutoShape 6"/>
            <p:cNvSpPr>
              <a:spLocks noChangeArrowheads="1"/>
            </p:cNvSpPr>
            <p:nvPr/>
          </p:nvSpPr>
          <p:spPr bwMode="gray">
            <a:xfrm>
              <a:off x="8479849" y="5580996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15</a:t>
              </a:r>
              <a:endParaRPr lang="en-US" baseline="30000"/>
            </a:p>
          </p:txBody>
        </p:sp>
        <p:sp>
          <p:nvSpPr>
            <p:cNvPr id="82" name="AutoShape 6"/>
            <p:cNvSpPr>
              <a:spLocks noChangeArrowheads="1"/>
            </p:cNvSpPr>
            <p:nvPr/>
          </p:nvSpPr>
          <p:spPr bwMode="gray">
            <a:xfrm>
              <a:off x="8983603" y="6084749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83" name="AutoShape 6"/>
            <p:cNvSpPr>
              <a:spLocks noChangeArrowheads="1"/>
            </p:cNvSpPr>
            <p:nvPr/>
          </p:nvSpPr>
          <p:spPr bwMode="gray">
            <a:xfrm>
              <a:off x="8983603" y="5580996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16</a:t>
              </a:r>
              <a:endParaRPr lang="en-US" baseline="30000"/>
            </a:p>
          </p:txBody>
        </p:sp>
        <p:sp>
          <p:nvSpPr>
            <p:cNvPr id="84" name="AutoShape 6"/>
            <p:cNvSpPr>
              <a:spLocks noChangeArrowheads="1"/>
            </p:cNvSpPr>
            <p:nvPr/>
          </p:nvSpPr>
          <p:spPr bwMode="gray">
            <a:xfrm>
              <a:off x="9487356" y="6084749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85" name="AutoShape 6"/>
            <p:cNvSpPr>
              <a:spLocks noChangeArrowheads="1"/>
            </p:cNvSpPr>
            <p:nvPr/>
          </p:nvSpPr>
          <p:spPr bwMode="gray">
            <a:xfrm>
              <a:off x="9487356" y="5580996"/>
              <a:ext cx="503753" cy="50375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/>
                <a:t>17</a:t>
              </a:r>
              <a:endParaRPr lang="en-US" baseline="30000"/>
            </a:p>
          </p:txBody>
        </p:sp>
        <p:sp>
          <p:nvSpPr>
            <p:cNvPr id="86" name="AutoShape 6"/>
            <p:cNvSpPr>
              <a:spLocks noChangeArrowheads="1"/>
            </p:cNvSpPr>
            <p:nvPr/>
          </p:nvSpPr>
          <p:spPr bwMode="gray">
            <a:xfrm>
              <a:off x="3442315" y="7008297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644"/>
                <a:t>a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rot="5400000" flipH="1" flipV="1">
              <a:off x="3486044" y="6880610"/>
              <a:ext cx="418046" cy="17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AutoShape 6"/>
            <p:cNvSpPr>
              <a:spLocks noChangeArrowheads="1"/>
            </p:cNvSpPr>
            <p:nvPr/>
          </p:nvSpPr>
          <p:spPr bwMode="gray">
            <a:xfrm>
              <a:off x="6464836" y="7008297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644"/>
                <a:t>pa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rot="5400000" flipH="1" flipV="1">
              <a:off x="6508565" y="6880610"/>
              <a:ext cx="418046" cy="17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5400000" flipH="1" flipV="1">
              <a:off x="6549670" y="5496164"/>
              <a:ext cx="334086" cy="349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rot="5400000">
              <a:off x="3526274" y="5497038"/>
              <a:ext cx="335836" cy="34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rot="10800000">
              <a:off x="3694191" y="5327372"/>
              <a:ext cx="3022521" cy="1749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AutoShape 6"/>
            <p:cNvSpPr>
              <a:spLocks noChangeArrowheads="1"/>
            </p:cNvSpPr>
            <p:nvPr/>
          </p:nvSpPr>
          <p:spPr bwMode="gray">
            <a:xfrm>
              <a:off x="3442315" y="6000790"/>
              <a:ext cx="2015014" cy="671671"/>
            </a:xfrm>
            <a:prstGeom prst="roundRect">
              <a:avLst>
                <a:gd name="adj" fmla="val 16667"/>
              </a:avLst>
            </a:prstGeom>
            <a:no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94" name="AutoShape 6"/>
            <p:cNvSpPr>
              <a:spLocks noChangeArrowheads="1"/>
            </p:cNvSpPr>
            <p:nvPr/>
          </p:nvSpPr>
          <p:spPr bwMode="gray">
            <a:xfrm>
              <a:off x="6464836" y="6084749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644"/>
                <a:t>0B</a:t>
              </a:r>
            </a:p>
          </p:txBody>
        </p:sp>
        <p:sp>
          <p:nvSpPr>
            <p:cNvPr id="95" name="AutoShape 6"/>
            <p:cNvSpPr>
              <a:spLocks noChangeArrowheads="1"/>
            </p:cNvSpPr>
            <p:nvPr/>
          </p:nvSpPr>
          <p:spPr bwMode="gray">
            <a:xfrm>
              <a:off x="6968589" y="6084749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644" dirty="0"/>
                <a:t>00</a:t>
              </a:r>
            </a:p>
          </p:txBody>
        </p:sp>
        <p:sp>
          <p:nvSpPr>
            <p:cNvPr id="96" name="AutoShape 6"/>
            <p:cNvSpPr>
              <a:spLocks noChangeArrowheads="1"/>
            </p:cNvSpPr>
            <p:nvPr/>
          </p:nvSpPr>
          <p:spPr bwMode="gray">
            <a:xfrm>
              <a:off x="7472342" y="6084749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644" dirty="0"/>
                <a:t>00</a:t>
              </a:r>
            </a:p>
          </p:txBody>
        </p:sp>
        <p:sp>
          <p:nvSpPr>
            <p:cNvPr id="97" name="AutoShape 6"/>
            <p:cNvSpPr>
              <a:spLocks noChangeArrowheads="1"/>
            </p:cNvSpPr>
            <p:nvPr/>
          </p:nvSpPr>
          <p:spPr bwMode="gray">
            <a:xfrm>
              <a:off x="7976096" y="6084749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644" dirty="0"/>
                <a:t>00</a:t>
              </a:r>
            </a:p>
          </p:txBody>
        </p:sp>
        <p:sp>
          <p:nvSpPr>
            <p:cNvPr id="98" name="AutoShape 6"/>
            <p:cNvSpPr>
              <a:spLocks noChangeArrowheads="1"/>
            </p:cNvSpPr>
            <p:nvPr/>
          </p:nvSpPr>
          <p:spPr bwMode="gray">
            <a:xfrm>
              <a:off x="6464835" y="6000790"/>
              <a:ext cx="2015014" cy="671671"/>
            </a:xfrm>
            <a:prstGeom prst="roundRect">
              <a:avLst>
                <a:gd name="adj" fmla="val 16667"/>
              </a:avLst>
            </a:prstGeom>
            <a:no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644"/>
            </a:p>
          </p:txBody>
        </p:sp>
        <p:sp>
          <p:nvSpPr>
            <p:cNvPr id="99" name="AutoShape 6"/>
            <p:cNvSpPr>
              <a:spLocks noChangeArrowheads="1"/>
            </p:cNvSpPr>
            <p:nvPr/>
          </p:nvSpPr>
          <p:spPr bwMode="gray">
            <a:xfrm>
              <a:off x="3442315" y="6084749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644"/>
                <a:t>05</a:t>
              </a:r>
            </a:p>
          </p:txBody>
        </p:sp>
        <p:sp>
          <p:nvSpPr>
            <p:cNvPr id="100" name="AutoShape 6"/>
            <p:cNvSpPr>
              <a:spLocks noChangeArrowheads="1"/>
            </p:cNvSpPr>
            <p:nvPr/>
          </p:nvSpPr>
          <p:spPr bwMode="gray">
            <a:xfrm>
              <a:off x="3946068" y="6084749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644"/>
                <a:t>00</a:t>
              </a:r>
            </a:p>
          </p:txBody>
        </p:sp>
        <p:sp>
          <p:nvSpPr>
            <p:cNvPr id="101" name="AutoShape 6"/>
            <p:cNvSpPr>
              <a:spLocks noChangeArrowheads="1"/>
            </p:cNvSpPr>
            <p:nvPr/>
          </p:nvSpPr>
          <p:spPr bwMode="gray">
            <a:xfrm>
              <a:off x="4449822" y="6084749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644"/>
                <a:t>00</a:t>
              </a:r>
            </a:p>
          </p:txBody>
        </p:sp>
        <p:sp>
          <p:nvSpPr>
            <p:cNvPr id="102" name="AutoShape 6"/>
            <p:cNvSpPr>
              <a:spLocks noChangeArrowheads="1"/>
            </p:cNvSpPr>
            <p:nvPr/>
          </p:nvSpPr>
          <p:spPr bwMode="gray">
            <a:xfrm>
              <a:off x="4953575" y="6084749"/>
              <a:ext cx="503753" cy="50375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644"/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94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cs typeface="Consolas" panose="020B0609020204030204" pitchFamily="49" charset="0"/>
              </a:rPr>
              <a:t>Kích</a:t>
            </a:r>
            <a:r>
              <a:rPr lang="en-US" altLang="en-US" dirty="0"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cs typeface="Consolas" panose="020B0609020204030204" pitchFamily="49" charset="0"/>
              </a:rPr>
              <a:t>th</a:t>
            </a:r>
            <a:r>
              <a:rPr lang="vi-VN" altLang="en-US" dirty="0">
                <a:cs typeface="Consolas" panose="020B0609020204030204" pitchFamily="49" charset="0"/>
              </a:rPr>
              <a:t>ướ</a:t>
            </a:r>
            <a:r>
              <a:rPr lang="en-US" altLang="en-US" dirty="0">
                <a:cs typeface="Consolas" panose="020B0609020204030204" pitchFamily="49" charset="0"/>
              </a:rPr>
              <a:t>c </a:t>
            </a:r>
            <a:r>
              <a:rPr lang="en-US" altLang="en-US" dirty="0" err="1">
                <a:cs typeface="Consolas" panose="020B0609020204030204" pitchFamily="49" charset="0"/>
              </a:rPr>
              <a:t>của</a:t>
            </a:r>
            <a:r>
              <a:rPr lang="en-US" altLang="en-US" dirty="0">
                <a:cs typeface="Consolas" panose="020B0609020204030204" pitchFamily="49" charset="0"/>
              </a:rPr>
              <a:t> con </a:t>
            </a:r>
            <a:r>
              <a:rPr lang="en-US" altLang="en-US" dirty="0" err="1">
                <a:cs typeface="Consolas" panose="020B0609020204030204" pitchFamily="49" charset="0"/>
              </a:rPr>
              <a:t>trỏ</a:t>
            </a:r>
            <a:endParaRPr lang="en-US" altLang="en-US" dirty="0"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Kích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th</a:t>
            </a:r>
            <a:r>
              <a:rPr lang="vi-V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ướ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của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con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trỏ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marL="503748" lvl="1" indent="0">
              <a:buNone/>
              <a:defRPr/>
            </a:pPr>
            <a:endParaRPr lang="en-US" dirty="0"/>
          </a:p>
          <a:p>
            <a:pPr marL="503748" lvl="1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>
                <a:solidFill>
                  <a:srgbClr val="FF0000"/>
                </a:solidFill>
              </a:rPr>
              <a:t> l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>
                <a:solidFill>
                  <a:srgbClr val="FF0000"/>
                </a:solidFill>
              </a:rPr>
              <a:t>u </a:t>
            </a:r>
            <a:r>
              <a:rPr lang="vi-VN" dirty="0">
                <a:solidFill>
                  <a:srgbClr val="FF0000"/>
                </a:solidFill>
              </a:rPr>
              <a:t>đị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5602C-7510-6945-AA21-038229D9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27</a:t>
            </a:fld>
            <a:endParaRPr lang="en-VN"/>
          </a:p>
        </p:txBody>
      </p:sp>
      <p:sp>
        <p:nvSpPr>
          <p:cNvPr id="53254" name="TextBox 7"/>
          <p:cNvSpPr txBox="1">
            <a:spLocks noChangeArrowheads="1"/>
          </p:cNvSpPr>
          <p:nvPr/>
        </p:nvSpPr>
        <p:spPr bwMode="auto">
          <a:xfrm>
            <a:off x="2602726" y="2462478"/>
            <a:ext cx="304718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p1;</a:t>
            </a:r>
          </a:p>
          <a:p>
            <a:pPr eaLnBrk="1" hangingPunct="1"/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p2;</a:t>
            </a:r>
          </a:p>
          <a:p>
            <a:pPr eaLnBrk="1" hangingPunct="1"/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float *p3;</a:t>
            </a:r>
          </a:p>
          <a:p>
            <a:pPr eaLnBrk="1" hangingPunct="1"/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double *p4;</a:t>
            </a:r>
          </a:p>
          <a:p>
            <a:pPr eaLnBrk="1" hangingPunct="1"/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76948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0066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251" y="0"/>
            <a:ext cx="10544921" cy="75565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D55BF7-2547-4145-BC5D-CD26DF34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251" y="1052608"/>
            <a:ext cx="7794922" cy="31942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7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1.5. Kiểu Struct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695B8-10F0-84D1-D368-D11A7F0B0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3210" y="4995590"/>
            <a:ext cx="7635841" cy="1034047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Cấu trúc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8871" y="4598576"/>
            <a:ext cx="4675683" cy="20151"/>
          </a:xfrm>
          <a:custGeom>
            <a:avLst/>
            <a:gdLst>
              <a:gd name="connsiteX0" fmla="*/ 0 w 4675683"/>
              <a:gd name="connsiteY0" fmla="*/ 0 h 20151"/>
              <a:gd name="connsiteX1" fmla="*/ 621198 w 4675683"/>
              <a:gd name="connsiteY1" fmla="*/ 0 h 20151"/>
              <a:gd name="connsiteX2" fmla="*/ 1148882 w 4675683"/>
              <a:gd name="connsiteY2" fmla="*/ 0 h 20151"/>
              <a:gd name="connsiteX3" fmla="*/ 1723323 w 4675683"/>
              <a:gd name="connsiteY3" fmla="*/ 0 h 20151"/>
              <a:gd name="connsiteX4" fmla="*/ 2438035 w 4675683"/>
              <a:gd name="connsiteY4" fmla="*/ 0 h 20151"/>
              <a:gd name="connsiteX5" fmla="*/ 3059233 w 4675683"/>
              <a:gd name="connsiteY5" fmla="*/ 0 h 20151"/>
              <a:gd name="connsiteX6" fmla="*/ 3633674 w 4675683"/>
              <a:gd name="connsiteY6" fmla="*/ 0 h 20151"/>
              <a:gd name="connsiteX7" fmla="*/ 4675683 w 4675683"/>
              <a:gd name="connsiteY7" fmla="*/ 0 h 20151"/>
              <a:gd name="connsiteX8" fmla="*/ 4675683 w 4675683"/>
              <a:gd name="connsiteY8" fmla="*/ 20151 h 20151"/>
              <a:gd name="connsiteX9" fmla="*/ 4007728 w 4675683"/>
              <a:gd name="connsiteY9" fmla="*/ 20151 h 20151"/>
              <a:gd name="connsiteX10" fmla="*/ 3433287 w 4675683"/>
              <a:gd name="connsiteY10" fmla="*/ 20151 h 20151"/>
              <a:gd name="connsiteX11" fmla="*/ 2671819 w 4675683"/>
              <a:gd name="connsiteY11" fmla="*/ 20151 h 20151"/>
              <a:gd name="connsiteX12" fmla="*/ 2050621 w 4675683"/>
              <a:gd name="connsiteY12" fmla="*/ 20151 h 20151"/>
              <a:gd name="connsiteX13" fmla="*/ 1522937 w 4675683"/>
              <a:gd name="connsiteY13" fmla="*/ 20151 h 20151"/>
              <a:gd name="connsiteX14" fmla="*/ 808225 w 4675683"/>
              <a:gd name="connsiteY14" fmla="*/ 20151 h 20151"/>
              <a:gd name="connsiteX15" fmla="*/ 0 w 4675683"/>
              <a:gd name="connsiteY15" fmla="*/ 20151 h 20151"/>
              <a:gd name="connsiteX16" fmla="*/ 0 w 4675683"/>
              <a:gd name="connsiteY16" fmla="*/ 0 h 20151"/>
              <a:gd name="connsiteX0" fmla="*/ 0 w 4675683"/>
              <a:gd name="connsiteY0" fmla="*/ 0 h 20151"/>
              <a:gd name="connsiteX1" fmla="*/ 621198 w 4675683"/>
              <a:gd name="connsiteY1" fmla="*/ 0 h 20151"/>
              <a:gd name="connsiteX2" fmla="*/ 1148882 w 4675683"/>
              <a:gd name="connsiteY2" fmla="*/ 0 h 20151"/>
              <a:gd name="connsiteX3" fmla="*/ 1910350 w 4675683"/>
              <a:gd name="connsiteY3" fmla="*/ 0 h 20151"/>
              <a:gd name="connsiteX4" fmla="*/ 2531548 w 4675683"/>
              <a:gd name="connsiteY4" fmla="*/ 0 h 20151"/>
              <a:gd name="connsiteX5" fmla="*/ 3152746 w 4675683"/>
              <a:gd name="connsiteY5" fmla="*/ 0 h 20151"/>
              <a:gd name="connsiteX6" fmla="*/ 3914215 w 4675683"/>
              <a:gd name="connsiteY6" fmla="*/ 0 h 20151"/>
              <a:gd name="connsiteX7" fmla="*/ 4675683 w 4675683"/>
              <a:gd name="connsiteY7" fmla="*/ 0 h 20151"/>
              <a:gd name="connsiteX8" fmla="*/ 4675683 w 4675683"/>
              <a:gd name="connsiteY8" fmla="*/ 20151 h 20151"/>
              <a:gd name="connsiteX9" fmla="*/ 4101242 w 4675683"/>
              <a:gd name="connsiteY9" fmla="*/ 20151 h 20151"/>
              <a:gd name="connsiteX10" fmla="*/ 3433287 w 4675683"/>
              <a:gd name="connsiteY10" fmla="*/ 20151 h 20151"/>
              <a:gd name="connsiteX11" fmla="*/ 2765333 w 4675683"/>
              <a:gd name="connsiteY11" fmla="*/ 20151 h 20151"/>
              <a:gd name="connsiteX12" fmla="*/ 2144135 w 4675683"/>
              <a:gd name="connsiteY12" fmla="*/ 20151 h 20151"/>
              <a:gd name="connsiteX13" fmla="*/ 1382666 w 4675683"/>
              <a:gd name="connsiteY13" fmla="*/ 20151 h 20151"/>
              <a:gd name="connsiteX14" fmla="*/ 621198 w 4675683"/>
              <a:gd name="connsiteY14" fmla="*/ 20151 h 20151"/>
              <a:gd name="connsiteX15" fmla="*/ 0 w 4675683"/>
              <a:gd name="connsiteY15" fmla="*/ 20151 h 20151"/>
              <a:gd name="connsiteX16" fmla="*/ 0 w 4675683"/>
              <a:gd name="connsiteY16" fmla="*/ 0 h 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75683" h="20151" fill="none" extrusionOk="0">
                <a:moveTo>
                  <a:pt x="0" y="0"/>
                </a:moveTo>
                <a:cubicBezTo>
                  <a:pt x="149870" y="7471"/>
                  <a:pt x="362152" y="-21747"/>
                  <a:pt x="621198" y="0"/>
                </a:cubicBezTo>
                <a:cubicBezTo>
                  <a:pt x="909997" y="9520"/>
                  <a:pt x="973138" y="-18949"/>
                  <a:pt x="1148882" y="0"/>
                </a:cubicBezTo>
                <a:cubicBezTo>
                  <a:pt x="1322607" y="42921"/>
                  <a:pt x="1512520" y="19695"/>
                  <a:pt x="1723323" y="0"/>
                </a:cubicBezTo>
                <a:cubicBezTo>
                  <a:pt x="1920405" y="-47373"/>
                  <a:pt x="2218863" y="-11587"/>
                  <a:pt x="2438035" y="0"/>
                </a:cubicBezTo>
                <a:cubicBezTo>
                  <a:pt x="2667252" y="40503"/>
                  <a:pt x="2856402" y="34915"/>
                  <a:pt x="3059233" y="0"/>
                </a:cubicBezTo>
                <a:cubicBezTo>
                  <a:pt x="3239452" y="15508"/>
                  <a:pt x="3428940" y="-14319"/>
                  <a:pt x="3633674" y="0"/>
                </a:cubicBezTo>
                <a:cubicBezTo>
                  <a:pt x="3894698" y="11564"/>
                  <a:pt x="4333720" y="-30287"/>
                  <a:pt x="4675683" y="0"/>
                </a:cubicBezTo>
                <a:cubicBezTo>
                  <a:pt x="4675223" y="9977"/>
                  <a:pt x="4675664" y="13637"/>
                  <a:pt x="4675683" y="20151"/>
                </a:cubicBezTo>
                <a:cubicBezTo>
                  <a:pt x="4459082" y="61508"/>
                  <a:pt x="4282146" y="5671"/>
                  <a:pt x="4007728" y="20151"/>
                </a:cubicBezTo>
                <a:cubicBezTo>
                  <a:pt x="3744780" y="20416"/>
                  <a:pt x="3640400" y="17783"/>
                  <a:pt x="3433287" y="20151"/>
                </a:cubicBezTo>
                <a:cubicBezTo>
                  <a:pt x="3221991" y="15506"/>
                  <a:pt x="2888874" y="38112"/>
                  <a:pt x="2671819" y="20151"/>
                </a:cubicBezTo>
                <a:cubicBezTo>
                  <a:pt x="2450584" y="-2235"/>
                  <a:pt x="2336371" y="24864"/>
                  <a:pt x="2050621" y="20151"/>
                </a:cubicBezTo>
                <a:cubicBezTo>
                  <a:pt x="1781180" y="25972"/>
                  <a:pt x="1668047" y="10855"/>
                  <a:pt x="1522937" y="20151"/>
                </a:cubicBezTo>
                <a:cubicBezTo>
                  <a:pt x="1384898" y="35988"/>
                  <a:pt x="1142464" y="-13468"/>
                  <a:pt x="808225" y="20151"/>
                </a:cubicBezTo>
                <a:cubicBezTo>
                  <a:pt x="476413" y="18918"/>
                  <a:pt x="269135" y="15325"/>
                  <a:pt x="0" y="20151"/>
                </a:cubicBezTo>
                <a:cubicBezTo>
                  <a:pt x="-321" y="15162"/>
                  <a:pt x="838" y="5585"/>
                  <a:pt x="0" y="0"/>
                </a:cubicBezTo>
                <a:close/>
              </a:path>
              <a:path w="4675683" h="20151" stroke="0" extrusionOk="0">
                <a:moveTo>
                  <a:pt x="0" y="0"/>
                </a:moveTo>
                <a:cubicBezTo>
                  <a:pt x="212040" y="35965"/>
                  <a:pt x="473138" y="-44244"/>
                  <a:pt x="621198" y="0"/>
                </a:cubicBezTo>
                <a:cubicBezTo>
                  <a:pt x="740585" y="35148"/>
                  <a:pt x="973530" y="-18619"/>
                  <a:pt x="1148882" y="0"/>
                </a:cubicBezTo>
                <a:cubicBezTo>
                  <a:pt x="1363439" y="20"/>
                  <a:pt x="1684133" y="-12842"/>
                  <a:pt x="1910350" y="0"/>
                </a:cubicBezTo>
                <a:cubicBezTo>
                  <a:pt x="2097403" y="23158"/>
                  <a:pt x="2371448" y="-968"/>
                  <a:pt x="2531548" y="0"/>
                </a:cubicBezTo>
                <a:cubicBezTo>
                  <a:pt x="2689862" y="21911"/>
                  <a:pt x="2986626" y="7274"/>
                  <a:pt x="3152746" y="0"/>
                </a:cubicBezTo>
                <a:cubicBezTo>
                  <a:pt x="3360176" y="-7224"/>
                  <a:pt x="3596406" y="-21732"/>
                  <a:pt x="3914215" y="0"/>
                </a:cubicBezTo>
                <a:cubicBezTo>
                  <a:pt x="4254415" y="28797"/>
                  <a:pt x="4497741" y="-45341"/>
                  <a:pt x="4675683" y="0"/>
                </a:cubicBezTo>
                <a:cubicBezTo>
                  <a:pt x="4675832" y="6796"/>
                  <a:pt x="4675102" y="10381"/>
                  <a:pt x="4675683" y="20151"/>
                </a:cubicBezTo>
                <a:cubicBezTo>
                  <a:pt x="4517120" y="11896"/>
                  <a:pt x="4241991" y="-15110"/>
                  <a:pt x="4101242" y="20151"/>
                </a:cubicBezTo>
                <a:cubicBezTo>
                  <a:pt x="3995911" y="18666"/>
                  <a:pt x="3753559" y="40770"/>
                  <a:pt x="3433287" y="20151"/>
                </a:cubicBezTo>
                <a:cubicBezTo>
                  <a:pt x="3151119" y="-31344"/>
                  <a:pt x="2908075" y="1097"/>
                  <a:pt x="2765333" y="20151"/>
                </a:cubicBezTo>
                <a:cubicBezTo>
                  <a:pt x="2614670" y="79663"/>
                  <a:pt x="2380011" y="-16260"/>
                  <a:pt x="2144135" y="20151"/>
                </a:cubicBezTo>
                <a:cubicBezTo>
                  <a:pt x="1918291" y="59193"/>
                  <a:pt x="1539579" y="44716"/>
                  <a:pt x="1382666" y="20151"/>
                </a:cubicBezTo>
                <a:cubicBezTo>
                  <a:pt x="1194495" y="4588"/>
                  <a:pt x="782647" y="21928"/>
                  <a:pt x="621198" y="20151"/>
                </a:cubicBezTo>
                <a:cubicBezTo>
                  <a:pt x="440036" y="-8476"/>
                  <a:pt x="189495" y="72237"/>
                  <a:pt x="0" y="20151"/>
                </a:cubicBezTo>
                <a:cubicBezTo>
                  <a:pt x="-191" y="12647"/>
                  <a:pt x="1700" y="8297"/>
                  <a:pt x="0" y="0"/>
                </a:cubicBezTo>
                <a:close/>
              </a:path>
              <a:path w="4675683" h="20151" fill="none" stroke="0" extrusionOk="0">
                <a:moveTo>
                  <a:pt x="0" y="0"/>
                </a:moveTo>
                <a:cubicBezTo>
                  <a:pt x="137035" y="-36665"/>
                  <a:pt x="287164" y="14067"/>
                  <a:pt x="621198" y="0"/>
                </a:cubicBezTo>
                <a:cubicBezTo>
                  <a:pt x="920316" y="1888"/>
                  <a:pt x="974807" y="-19298"/>
                  <a:pt x="1148882" y="0"/>
                </a:cubicBezTo>
                <a:cubicBezTo>
                  <a:pt x="1294099" y="36060"/>
                  <a:pt x="1525571" y="49786"/>
                  <a:pt x="1723323" y="0"/>
                </a:cubicBezTo>
                <a:cubicBezTo>
                  <a:pt x="1890481" y="-21606"/>
                  <a:pt x="2255716" y="-4592"/>
                  <a:pt x="2438035" y="0"/>
                </a:cubicBezTo>
                <a:cubicBezTo>
                  <a:pt x="2676991" y="15497"/>
                  <a:pt x="2881968" y="-22479"/>
                  <a:pt x="3059233" y="0"/>
                </a:cubicBezTo>
                <a:cubicBezTo>
                  <a:pt x="3234404" y="-23385"/>
                  <a:pt x="3441818" y="19195"/>
                  <a:pt x="3633674" y="0"/>
                </a:cubicBezTo>
                <a:cubicBezTo>
                  <a:pt x="3810650" y="-85213"/>
                  <a:pt x="4288157" y="74123"/>
                  <a:pt x="4675683" y="0"/>
                </a:cubicBezTo>
                <a:cubicBezTo>
                  <a:pt x="4675499" y="10094"/>
                  <a:pt x="4676787" y="13758"/>
                  <a:pt x="4675683" y="20151"/>
                </a:cubicBezTo>
                <a:cubicBezTo>
                  <a:pt x="4448012" y="36317"/>
                  <a:pt x="4315274" y="36111"/>
                  <a:pt x="4007728" y="20151"/>
                </a:cubicBezTo>
                <a:cubicBezTo>
                  <a:pt x="3743335" y="47169"/>
                  <a:pt x="3640079" y="45317"/>
                  <a:pt x="3433287" y="20151"/>
                </a:cubicBezTo>
                <a:cubicBezTo>
                  <a:pt x="3234668" y="27241"/>
                  <a:pt x="2880881" y="63693"/>
                  <a:pt x="2671819" y="20151"/>
                </a:cubicBezTo>
                <a:cubicBezTo>
                  <a:pt x="2478686" y="-20481"/>
                  <a:pt x="2334024" y="797"/>
                  <a:pt x="2050621" y="20151"/>
                </a:cubicBezTo>
                <a:cubicBezTo>
                  <a:pt x="1747390" y="31917"/>
                  <a:pt x="1653911" y="-3864"/>
                  <a:pt x="1522937" y="20151"/>
                </a:cubicBezTo>
                <a:cubicBezTo>
                  <a:pt x="1362219" y="32611"/>
                  <a:pt x="1141854" y="-1492"/>
                  <a:pt x="808225" y="20151"/>
                </a:cubicBezTo>
                <a:cubicBezTo>
                  <a:pt x="466931" y="-32421"/>
                  <a:pt x="252805" y="6615"/>
                  <a:pt x="0" y="20151"/>
                </a:cubicBezTo>
                <a:cubicBezTo>
                  <a:pt x="-1133" y="14832"/>
                  <a:pt x="1488" y="582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675683"/>
                      <a:gd name="connsiteY0" fmla="*/ 0 h 20151"/>
                      <a:gd name="connsiteX1" fmla="*/ 621198 w 4675683"/>
                      <a:gd name="connsiteY1" fmla="*/ 0 h 20151"/>
                      <a:gd name="connsiteX2" fmla="*/ 1148882 w 4675683"/>
                      <a:gd name="connsiteY2" fmla="*/ 0 h 20151"/>
                      <a:gd name="connsiteX3" fmla="*/ 1723323 w 4675683"/>
                      <a:gd name="connsiteY3" fmla="*/ 0 h 20151"/>
                      <a:gd name="connsiteX4" fmla="*/ 2438035 w 4675683"/>
                      <a:gd name="connsiteY4" fmla="*/ 0 h 20151"/>
                      <a:gd name="connsiteX5" fmla="*/ 3059233 w 4675683"/>
                      <a:gd name="connsiteY5" fmla="*/ 0 h 20151"/>
                      <a:gd name="connsiteX6" fmla="*/ 3633674 w 4675683"/>
                      <a:gd name="connsiteY6" fmla="*/ 0 h 20151"/>
                      <a:gd name="connsiteX7" fmla="*/ 4675683 w 4675683"/>
                      <a:gd name="connsiteY7" fmla="*/ 0 h 20151"/>
                      <a:gd name="connsiteX8" fmla="*/ 4675683 w 4675683"/>
                      <a:gd name="connsiteY8" fmla="*/ 20151 h 20151"/>
                      <a:gd name="connsiteX9" fmla="*/ 4007728 w 4675683"/>
                      <a:gd name="connsiteY9" fmla="*/ 20151 h 20151"/>
                      <a:gd name="connsiteX10" fmla="*/ 3433287 w 4675683"/>
                      <a:gd name="connsiteY10" fmla="*/ 20151 h 20151"/>
                      <a:gd name="connsiteX11" fmla="*/ 2671819 w 4675683"/>
                      <a:gd name="connsiteY11" fmla="*/ 20151 h 20151"/>
                      <a:gd name="connsiteX12" fmla="*/ 2050621 w 4675683"/>
                      <a:gd name="connsiteY12" fmla="*/ 20151 h 20151"/>
                      <a:gd name="connsiteX13" fmla="*/ 1522937 w 4675683"/>
                      <a:gd name="connsiteY13" fmla="*/ 20151 h 20151"/>
                      <a:gd name="connsiteX14" fmla="*/ 808225 w 4675683"/>
                      <a:gd name="connsiteY14" fmla="*/ 20151 h 20151"/>
                      <a:gd name="connsiteX15" fmla="*/ 0 w 4675683"/>
                      <a:gd name="connsiteY15" fmla="*/ 20151 h 20151"/>
                      <a:gd name="connsiteX16" fmla="*/ 0 w 4675683"/>
                      <a:gd name="connsiteY16" fmla="*/ 0 h 20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675683" h="20151" fill="none" extrusionOk="0">
                        <a:moveTo>
                          <a:pt x="0" y="0"/>
                        </a:moveTo>
                        <a:cubicBezTo>
                          <a:pt x="151355" y="-27832"/>
                          <a:pt x="326946" y="-864"/>
                          <a:pt x="621198" y="0"/>
                        </a:cubicBezTo>
                        <a:cubicBezTo>
                          <a:pt x="915450" y="864"/>
                          <a:pt x="986894" y="-19682"/>
                          <a:pt x="1148882" y="0"/>
                        </a:cubicBezTo>
                        <a:cubicBezTo>
                          <a:pt x="1310870" y="19682"/>
                          <a:pt x="1532966" y="8913"/>
                          <a:pt x="1723323" y="0"/>
                        </a:cubicBezTo>
                        <a:cubicBezTo>
                          <a:pt x="1913680" y="-8913"/>
                          <a:pt x="2244061" y="-10161"/>
                          <a:pt x="2438035" y="0"/>
                        </a:cubicBezTo>
                        <a:cubicBezTo>
                          <a:pt x="2632009" y="10161"/>
                          <a:pt x="2861371" y="19910"/>
                          <a:pt x="3059233" y="0"/>
                        </a:cubicBezTo>
                        <a:cubicBezTo>
                          <a:pt x="3257095" y="-19910"/>
                          <a:pt x="3449060" y="12377"/>
                          <a:pt x="3633674" y="0"/>
                        </a:cubicBezTo>
                        <a:cubicBezTo>
                          <a:pt x="3818288" y="-12377"/>
                          <a:pt x="4335576" y="8224"/>
                          <a:pt x="4675683" y="0"/>
                        </a:cubicBezTo>
                        <a:cubicBezTo>
                          <a:pt x="4674684" y="9638"/>
                          <a:pt x="4675988" y="13566"/>
                          <a:pt x="4675683" y="20151"/>
                        </a:cubicBezTo>
                        <a:cubicBezTo>
                          <a:pt x="4466218" y="39262"/>
                          <a:pt x="4283581" y="10192"/>
                          <a:pt x="4007728" y="20151"/>
                        </a:cubicBezTo>
                        <a:cubicBezTo>
                          <a:pt x="3731875" y="30110"/>
                          <a:pt x="3637848" y="22214"/>
                          <a:pt x="3433287" y="20151"/>
                        </a:cubicBezTo>
                        <a:cubicBezTo>
                          <a:pt x="3228726" y="18088"/>
                          <a:pt x="2872856" y="53863"/>
                          <a:pt x="2671819" y="20151"/>
                        </a:cubicBezTo>
                        <a:cubicBezTo>
                          <a:pt x="2470782" y="-13561"/>
                          <a:pt x="2331635" y="12033"/>
                          <a:pt x="2050621" y="20151"/>
                        </a:cubicBezTo>
                        <a:cubicBezTo>
                          <a:pt x="1769607" y="28269"/>
                          <a:pt x="1669167" y="6663"/>
                          <a:pt x="1522937" y="20151"/>
                        </a:cubicBezTo>
                        <a:cubicBezTo>
                          <a:pt x="1376707" y="33639"/>
                          <a:pt x="1153283" y="21805"/>
                          <a:pt x="808225" y="20151"/>
                        </a:cubicBezTo>
                        <a:cubicBezTo>
                          <a:pt x="463167" y="18497"/>
                          <a:pt x="257873" y="3656"/>
                          <a:pt x="0" y="20151"/>
                        </a:cubicBezTo>
                        <a:cubicBezTo>
                          <a:pt x="-970" y="14540"/>
                          <a:pt x="697" y="5241"/>
                          <a:pt x="0" y="0"/>
                        </a:cubicBezTo>
                        <a:close/>
                      </a:path>
                      <a:path w="4675683" h="20151" stroke="0" extrusionOk="0">
                        <a:moveTo>
                          <a:pt x="0" y="0"/>
                        </a:moveTo>
                        <a:cubicBezTo>
                          <a:pt x="190007" y="14168"/>
                          <a:pt x="489258" y="-22687"/>
                          <a:pt x="621198" y="0"/>
                        </a:cubicBezTo>
                        <a:cubicBezTo>
                          <a:pt x="753138" y="22687"/>
                          <a:pt x="955525" y="-22660"/>
                          <a:pt x="1148882" y="0"/>
                        </a:cubicBezTo>
                        <a:cubicBezTo>
                          <a:pt x="1342239" y="22660"/>
                          <a:pt x="1687636" y="-6584"/>
                          <a:pt x="1910350" y="0"/>
                        </a:cubicBezTo>
                        <a:cubicBezTo>
                          <a:pt x="2133064" y="6584"/>
                          <a:pt x="2369789" y="-25853"/>
                          <a:pt x="2531548" y="0"/>
                        </a:cubicBezTo>
                        <a:cubicBezTo>
                          <a:pt x="2693307" y="25853"/>
                          <a:pt x="2964675" y="31025"/>
                          <a:pt x="3152746" y="0"/>
                        </a:cubicBezTo>
                        <a:cubicBezTo>
                          <a:pt x="3340817" y="-31025"/>
                          <a:pt x="3568010" y="-26600"/>
                          <a:pt x="3914215" y="0"/>
                        </a:cubicBezTo>
                        <a:cubicBezTo>
                          <a:pt x="4260420" y="26600"/>
                          <a:pt x="4498932" y="-4409"/>
                          <a:pt x="4675683" y="0"/>
                        </a:cubicBezTo>
                        <a:cubicBezTo>
                          <a:pt x="4675794" y="7178"/>
                          <a:pt x="4675075" y="10460"/>
                          <a:pt x="4675683" y="20151"/>
                        </a:cubicBezTo>
                        <a:cubicBezTo>
                          <a:pt x="4524489" y="11321"/>
                          <a:pt x="4230465" y="2835"/>
                          <a:pt x="4101242" y="20151"/>
                        </a:cubicBezTo>
                        <a:cubicBezTo>
                          <a:pt x="3972019" y="37467"/>
                          <a:pt x="3722816" y="43156"/>
                          <a:pt x="3433287" y="20151"/>
                        </a:cubicBezTo>
                        <a:cubicBezTo>
                          <a:pt x="3143759" y="-2854"/>
                          <a:pt x="2907162" y="4526"/>
                          <a:pt x="2765333" y="20151"/>
                        </a:cubicBezTo>
                        <a:cubicBezTo>
                          <a:pt x="2623504" y="35776"/>
                          <a:pt x="2400461" y="5653"/>
                          <a:pt x="2144135" y="20151"/>
                        </a:cubicBezTo>
                        <a:cubicBezTo>
                          <a:pt x="1887809" y="34649"/>
                          <a:pt x="1567152" y="37007"/>
                          <a:pt x="1382666" y="20151"/>
                        </a:cubicBezTo>
                        <a:cubicBezTo>
                          <a:pt x="1198180" y="3295"/>
                          <a:pt x="783326" y="55839"/>
                          <a:pt x="621198" y="20151"/>
                        </a:cubicBezTo>
                        <a:cubicBezTo>
                          <a:pt x="459070" y="-15537"/>
                          <a:pt x="192242" y="30673"/>
                          <a:pt x="0" y="20151"/>
                        </a:cubicBezTo>
                        <a:cubicBezTo>
                          <a:pt x="507" y="13258"/>
                          <a:pt x="475" y="818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8C45-14CB-D449-8D96-98BD16D8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7356" y="7003756"/>
            <a:ext cx="3022521" cy="4023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/>
              <a:pPr>
                <a:spcAft>
                  <a:spcPts val="600"/>
                </a:spcAft>
              </a:pPr>
              <a:t>28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06645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17" name="Rectangle 174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0066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4866D9C8-04A5-E942-AFE1-06E25589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7" y="402313"/>
            <a:ext cx="11586330" cy="14605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VN" sz="5900"/>
              <a:t>Kiểu struct</a:t>
            </a:r>
          </a:p>
        </p:txBody>
      </p:sp>
      <p:sp>
        <p:nvSpPr>
          <p:cNvPr id="174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159" y="1848216"/>
            <a:ext cx="11959106" cy="20151"/>
          </a:xfrm>
          <a:custGeom>
            <a:avLst/>
            <a:gdLst>
              <a:gd name="connsiteX0" fmla="*/ 0 w 11959106"/>
              <a:gd name="connsiteY0" fmla="*/ 0 h 20151"/>
              <a:gd name="connsiteX1" fmla="*/ 305622 w 11959106"/>
              <a:gd name="connsiteY1" fmla="*/ 0 h 20151"/>
              <a:gd name="connsiteX2" fmla="*/ 1209198 w 11959106"/>
              <a:gd name="connsiteY2" fmla="*/ 0 h 20151"/>
              <a:gd name="connsiteX3" fmla="*/ 1873593 w 11959106"/>
              <a:gd name="connsiteY3" fmla="*/ 0 h 20151"/>
              <a:gd name="connsiteX4" fmla="*/ 2179215 w 11959106"/>
              <a:gd name="connsiteY4" fmla="*/ 0 h 20151"/>
              <a:gd name="connsiteX5" fmla="*/ 2843610 w 11959106"/>
              <a:gd name="connsiteY5" fmla="*/ 0 h 20151"/>
              <a:gd name="connsiteX6" fmla="*/ 3747187 w 11959106"/>
              <a:gd name="connsiteY6" fmla="*/ 0 h 20151"/>
              <a:gd name="connsiteX7" fmla="*/ 4291990 w 11959106"/>
              <a:gd name="connsiteY7" fmla="*/ 0 h 20151"/>
              <a:gd name="connsiteX8" fmla="*/ 4836794 w 11959106"/>
              <a:gd name="connsiteY8" fmla="*/ 0 h 20151"/>
              <a:gd name="connsiteX9" fmla="*/ 5501189 w 11959106"/>
              <a:gd name="connsiteY9" fmla="*/ 0 h 20151"/>
              <a:gd name="connsiteX10" fmla="*/ 6285175 w 11959106"/>
              <a:gd name="connsiteY10" fmla="*/ 0 h 20151"/>
              <a:gd name="connsiteX11" fmla="*/ 7069160 w 11959106"/>
              <a:gd name="connsiteY11" fmla="*/ 0 h 20151"/>
              <a:gd name="connsiteX12" fmla="*/ 7853146 w 11959106"/>
              <a:gd name="connsiteY12" fmla="*/ 0 h 20151"/>
              <a:gd name="connsiteX13" fmla="*/ 8756723 w 11959106"/>
              <a:gd name="connsiteY13" fmla="*/ 0 h 20151"/>
              <a:gd name="connsiteX14" fmla="*/ 9421118 w 11959106"/>
              <a:gd name="connsiteY14" fmla="*/ 0 h 20151"/>
              <a:gd name="connsiteX15" fmla="*/ 10205104 w 11959106"/>
              <a:gd name="connsiteY15" fmla="*/ 0 h 20151"/>
              <a:gd name="connsiteX16" fmla="*/ 10869499 w 11959106"/>
              <a:gd name="connsiteY16" fmla="*/ 0 h 20151"/>
              <a:gd name="connsiteX17" fmla="*/ 11959106 w 11959106"/>
              <a:gd name="connsiteY17" fmla="*/ 0 h 20151"/>
              <a:gd name="connsiteX18" fmla="*/ 11959106 w 11959106"/>
              <a:gd name="connsiteY18" fmla="*/ 20151 h 20151"/>
              <a:gd name="connsiteX19" fmla="*/ 11055529 w 11959106"/>
              <a:gd name="connsiteY19" fmla="*/ 20151 h 20151"/>
              <a:gd name="connsiteX20" fmla="*/ 10510725 w 11959106"/>
              <a:gd name="connsiteY20" fmla="*/ 20151 h 20151"/>
              <a:gd name="connsiteX21" fmla="*/ 9965922 w 11959106"/>
              <a:gd name="connsiteY21" fmla="*/ 20151 h 20151"/>
              <a:gd name="connsiteX22" fmla="*/ 9421118 w 11959106"/>
              <a:gd name="connsiteY22" fmla="*/ 20151 h 20151"/>
              <a:gd name="connsiteX23" fmla="*/ 8637132 w 11959106"/>
              <a:gd name="connsiteY23" fmla="*/ 20151 h 20151"/>
              <a:gd name="connsiteX24" fmla="*/ 7972737 w 11959106"/>
              <a:gd name="connsiteY24" fmla="*/ 20151 h 20151"/>
              <a:gd name="connsiteX25" fmla="*/ 7667116 w 11959106"/>
              <a:gd name="connsiteY25" fmla="*/ 20151 h 20151"/>
              <a:gd name="connsiteX26" fmla="*/ 7122312 w 11959106"/>
              <a:gd name="connsiteY26" fmla="*/ 20151 h 20151"/>
              <a:gd name="connsiteX27" fmla="*/ 6338326 w 11959106"/>
              <a:gd name="connsiteY27" fmla="*/ 20151 h 20151"/>
              <a:gd name="connsiteX28" fmla="*/ 5913114 w 11959106"/>
              <a:gd name="connsiteY28" fmla="*/ 20151 h 20151"/>
              <a:gd name="connsiteX29" fmla="*/ 5009537 w 11959106"/>
              <a:gd name="connsiteY29" fmla="*/ 20151 h 20151"/>
              <a:gd name="connsiteX30" fmla="*/ 4105960 w 11959106"/>
              <a:gd name="connsiteY30" fmla="*/ 20151 h 20151"/>
              <a:gd name="connsiteX31" fmla="*/ 3441565 w 11959106"/>
              <a:gd name="connsiteY31" fmla="*/ 20151 h 20151"/>
              <a:gd name="connsiteX32" fmla="*/ 2537988 w 11959106"/>
              <a:gd name="connsiteY32" fmla="*/ 20151 h 20151"/>
              <a:gd name="connsiteX33" fmla="*/ 1873593 w 11959106"/>
              <a:gd name="connsiteY33" fmla="*/ 20151 h 20151"/>
              <a:gd name="connsiteX34" fmla="*/ 1089607 w 11959106"/>
              <a:gd name="connsiteY34" fmla="*/ 20151 h 20151"/>
              <a:gd name="connsiteX35" fmla="*/ 783986 w 11959106"/>
              <a:gd name="connsiteY35" fmla="*/ 20151 h 20151"/>
              <a:gd name="connsiteX36" fmla="*/ 0 w 11959106"/>
              <a:gd name="connsiteY36" fmla="*/ 20151 h 20151"/>
              <a:gd name="connsiteX37" fmla="*/ 0 w 11959106"/>
              <a:gd name="connsiteY37" fmla="*/ 0 h 20151"/>
              <a:gd name="connsiteX0" fmla="*/ 0 w 11959106"/>
              <a:gd name="connsiteY0" fmla="*/ 0 h 20151"/>
              <a:gd name="connsiteX1" fmla="*/ 544804 w 11959106"/>
              <a:gd name="connsiteY1" fmla="*/ 0 h 20151"/>
              <a:gd name="connsiteX2" fmla="*/ 850425 w 11959106"/>
              <a:gd name="connsiteY2" fmla="*/ 0 h 20151"/>
              <a:gd name="connsiteX3" fmla="*/ 1754002 w 11959106"/>
              <a:gd name="connsiteY3" fmla="*/ 0 h 20151"/>
              <a:gd name="connsiteX4" fmla="*/ 2298806 w 11959106"/>
              <a:gd name="connsiteY4" fmla="*/ 0 h 20151"/>
              <a:gd name="connsiteX5" fmla="*/ 2843610 w 11959106"/>
              <a:gd name="connsiteY5" fmla="*/ 0 h 20151"/>
              <a:gd name="connsiteX6" fmla="*/ 3747187 w 11959106"/>
              <a:gd name="connsiteY6" fmla="*/ 0 h 20151"/>
              <a:gd name="connsiteX7" fmla="*/ 4172399 w 11959106"/>
              <a:gd name="connsiteY7" fmla="*/ 0 h 20151"/>
              <a:gd name="connsiteX8" fmla="*/ 5075976 w 11959106"/>
              <a:gd name="connsiteY8" fmla="*/ 0 h 20151"/>
              <a:gd name="connsiteX9" fmla="*/ 5979553 w 11959106"/>
              <a:gd name="connsiteY9" fmla="*/ 0 h 20151"/>
              <a:gd name="connsiteX10" fmla="*/ 6643948 w 11959106"/>
              <a:gd name="connsiteY10" fmla="*/ 0 h 20151"/>
              <a:gd name="connsiteX11" fmla="*/ 7547525 w 11959106"/>
              <a:gd name="connsiteY11" fmla="*/ 0 h 20151"/>
              <a:gd name="connsiteX12" fmla="*/ 8092328 w 11959106"/>
              <a:gd name="connsiteY12" fmla="*/ 0 h 20151"/>
              <a:gd name="connsiteX13" fmla="*/ 8637132 w 11959106"/>
              <a:gd name="connsiteY13" fmla="*/ 0 h 20151"/>
              <a:gd name="connsiteX14" fmla="*/ 9421118 w 11959106"/>
              <a:gd name="connsiteY14" fmla="*/ 0 h 20151"/>
              <a:gd name="connsiteX15" fmla="*/ 9965922 w 11959106"/>
              <a:gd name="connsiteY15" fmla="*/ 0 h 20151"/>
              <a:gd name="connsiteX16" fmla="*/ 10869499 w 11959106"/>
              <a:gd name="connsiteY16" fmla="*/ 0 h 20151"/>
              <a:gd name="connsiteX17" fmla="*/ 11959106 w 11959106"/>
              <a:gd name="connsiteY17" fmla="*/ 0 h 20151"/>
              <a:gd name="connsiteX18" fmla="*/ 11959106 w 11959106"/>
              <a:gd name="connsiteY18" fmla="*/ 20151 h 20151"/>
              <a:gd name="connsiteX19" fmla="*/ 11175120 w 11959106"/>
              <a:gd name="connsiteY19" fmla="*/ 20151 h 20151"/>
              <a:gd name="connsiteX20" fmla="*/ 10749908 w 11959106"/>
              <a:gd name="connsiteY20" fmla="*/ 20151 h 20151"/>
              <a:gd name="connsiteX21" fmla="*/ 9846331 w 11959106"/>
              <a:gd name="connsiteY21" fmla="*/ 20151 h 20151"/>
              <a:gd name="connsiteX22" fmla="*/ 9181936 w 11959106"/>
              <a:gd name="connsiteY22" fmla="*/ 20151 h 20151"/>
              <a:gd name="connsiteX23" fmla="*/ 8756723 w 11959106"/>
              <a:gd name="connsiteY23" fmla="*/ 20151 h 20151"/>
              <a:gd name="connsiteX24" fmla="*/ 8092328 w 11959106"/>
              <a:gd name="connsiteY24" fmla="*/ 20151 h 20151"/>
              <a:gd name="connsiteX25" fmla="*/ 7786707 w 11959106"/>
              <a:gd name="connsiteY25" fmla="*/ 20151 h 20151"/>
              <a:gd name="connsiteX26" fmla="*/ 7481085 w 11959106"/>
              <a:gd name="connsiteY26" fmla="*/ 20151 h 20151"/>
              <a:gd name="connsiteX27" fmla="*/ 6816690 w 11959106"/>
              <a:gd name="connsiteY27" fmla="*/ 20151 h 20151"/>
              <a:gd name="connsiteX28" fmla="*/ 6391478 w 11959106"/>
              <a:gd name="connsiteY28" fmla="*/ 20151 h 20151"/>
              <a:gd name="connsiteX29" fmla="*/ 5607492 w 11959106"/>
              <a:gd name="connsiteY29" fmla="*/ 20151 h 20151"/>
              <a:gd name="connsiteX30" fmla="*/ 5182279 w 11959106"/>
              <a:gd name="connsiteY30" fmla="*/ 20151 h 20151"/>
              <a:gd name="connsiteX31" fmla="*/ 4398293 w 11959106"/>
              <a:gd name="connsiteY31" fmla="*/ 20151 h 20151"/>
              <a:gd name="connsiteX32" fmla="*/ 4092672 w 11959106"/>
              <a:gd name="connsiteY32" fmla="*/ 20151 h 20151"/>
              <a:gd name="connsiteX33" fmla="*/ 3308686 w 11959106"/>
              <a:gd name="connsiteY33" fmla="*/ 20151 h 20151"/>
              <a:gd name="connsiteX34" fmla="*/ 2883473 w 11959106"/>
              <a:gd name="connsiteY34" fmla="*/ 20151 h 20151"/>
              <a:gd name="connsiteX35" fmla="*/ 2577852 w 11959106"/>
              <a:gd name="connsiteY35" fmla="*/ 20151 h 20151"/>
              <a:gd name="connsiteX36" fmla="*/ 2152639 w 11959106"/>
              <a:gd name="connsiteY36" fmla="*/ 20151 h 20151"/>
              <a:gd name="connsiteX37" fmla="*/ 1368653 w 11959106"/>
              <a:gd name="connsiteY37" fmla="*/ 20151 h 20151"/>
              <a:gd name="connsiteX38" fmla="*/ 943441 w 11959106"/>
              <a:gd name="connsiteY38" fmla="*/ 20151 h 20151"/>
              <a:gd name="connsiteX39" fmla="*/ 637819 w 11959106"/>
              <a:gd name="connsiteY39" fmla="*/ 20151 h 20151"/>
              <a:gd name="connsiteX40" fmla="*/ 0 w 11959106"/>
              <a:gd name="connsiteY40" fmla="*/ 20151 h 20151"/>
              <a:gd name="connsiteX41" fmla="*/ 0 w 11959106"/>
              <a:gd name="connsiteY41" fmla="*/ 0 h 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959106" h="20151" fill="none" extrusionOk="0">
                <a:moveTo>
                  <a:pt x="0" y="0"/>
                </a:moveTo>
                <a:cubicBezTo>
                  <a:pt x="94767" y="-6010"/>
                  <a:pt x="192914" y="5498"/>
                  <a:pt x="305622" y="0"/>
                </a:cubicBezTo>
                <a:cubicBezTo>
                  <a:pt x="400422" y="6497"/>
                  <a:pt x="879098" y="-42391"/>
                  <a:pt x="1209198" y="0"/>
                </a:cubicBezTo>
                <a:cubicBezTo>
                  <a:pt x="1539136" y="-31576"/>
                  <a:pt x="1643368" y="-37346"/>
                  <a:pt x="1873593" y="0"/>
                </a:cubicBezTo>
                <a:cubicBezTo>
                  <a:pt x="2102300" y="24949"/>
                  <a:pt x="2072674" y="1937"/>
                  <a:pt x="2179215" y="0"/>
                </a:cubicBezTo>
                <a:cubicBezTo>
                  <a:pt x="2320895" y="-30527"/>
                  <a:pt x="2621074" y="-28447"/>
                  <a:pt x="2843610" y="0"/>
                </a:cubicBezTo>
                <a:cubicBezTo>
                  <a:pt x="3077873" y="11307"/>
                  <a:pt x="3302754" y="-41791"/>
                  <a:pt x="3747187" y="0"/>
                </a:cubicBezTo>
                <a:cubicBezTo>
                  <a:pt x="4191618" y="43668"/>
                  <a:pt x="4013933" y="8445"/>
                  <a:pt x="4291990" y="0"/>
                </a:cubicBezTo>
                <a:cubicBezTo>
                  <a:pt x="4582166" y="-1314"/>
                  <a:pt x="4669369" y="2938"/>
                  <a:pt x="4836794" y="0"/>
                </a:cubicBezTo>
                <a:cubicBezTo>
                  <a:pt x="4965096" y="10317"/>
                  <a:pt x="5263818" y="-3074"/>
                  <a:pt x="5501189" y="0"/>
                </a:cubicBezTo>
                <a:cubicBezTo>
                  <a:pt x="5730421" y="-10898"/>
                  <a:pt x="5951958" y="53259"/>
                  <a:pt x="6285175" y="0"/>
                </a:cubicBezTo>
                <a:cubicBezTo>
                  <a:pt x="6605422" y="-26084"/>
                  <a:pt x="6847828" y="-30834"/>
                  <a:pt x="7069160" y="0"/>
                </a:cubicBezTo>
                <a:cubicBezTo>
                  <a:pt x="7323291" y="33783"/>
                  <a:pt x="7458875" y="-20703"/>
                  <a:pt x="7853146" y="0"/>
                </a:cubicBezTo>
                <a:cubicBezTo>
                  <a:pt x="8198795" y="16389"/>
                  <a:pt x="8396199" y="-43844"/>
                  <a:pt x="8756723" y="0"/>
                </a:cubicBezTo>
                <a:cubicBezTo>
                  <a:pt x="9115497" y="37863"/>
                  <a:pt x="9266067" y="28507"/>
                  <a:pt x="9421118" y="0"/>
                </a:cubicBezTo>
                <a:cubicBezTo>
                  <a:pt x="9554839" y="-20304"/>
                  <a:pt x="10047641" y="-20086"/>
                  <a:pt x="10205104" y="0"/>
                </a:cubicBezTo>
                <a:cubicBezTo>
                  <a:pt x="10346313" y="29497"/>
                  <a:pt x="10694356" y="11150"/>
                  <a:pt x="10869499" y="0"/>
                </a:cubicBezTo>
                <a:cubicBezTo>
                  <a:pt x="11066042" y="-70016"/>
                  <a:pt x="11622942" y="-16373"/>
                  <a:pt x="11959106" y="0"/>
                </a:cubicBezTo>
                <a:cubicBezTo>
                  <a:pt x="11959768" y="4926"/>
                  <a:pt x="11960401" y="13939"/>
                  <a:pt x="11959106" y="20151"/>
                </a:cubicBezTo>
                <a:cubicBezTo>
                  <a:pt x="11687480" y="62654"/>
                  <a:pt x="11484592" y="46309"/>
                  <a:pt x="11055529" y="20151"/>
                </a:cubicBezTo>
                <a:cubicBezTo>
                  <a:pt x="10652126" y="-19633"/>
                  <a:pt x="10781432" y="816"/>
                  <a:pt x="10510725" y="20151"/>
                </a:cubicBezTo>
                <a:cubicBezTo>
                  <a:pt x="10236665" y="29666"/>
                  <a:pt x="10182369" y="16207"/>
                  <a:pt x="9965922" y="20151"/>
                </a:cubicBezTo>
                <a:cubicBezTo>
                  <a:pt x="9747578" y="42574"/>
                  <a:pt x="9664171" y="17955"/>
                  <a:pt x="9421118" y="20151"/>
                </a:cubicBezTo>
                <a:cubicBezTo>
                  <a:pt x="9211969" y="-19185"/>
                  <a:pt x="8895743" y="19340"/>
                  <a:pt x="8637132" y="20151"/>
                </a:cubicBezTo>
                <a:cubicBezTo>
                  <a:pt x="8412137" y="12326"/>
                  <a:pt x="8209838" y="29404"/>
                  <a:pt x="7972737" y="20151"/>
                </a:cubicBezTo>
                <a:cubicBezTo>
                  <a:pt x="7780699" y="-2259"/>
                  <a:pt x="7758386" y="20286"/>
                  <a:pt x="7667116" y="20151"/>
                </a:cubicBezTo>
                <a:cubicBezTo>
                  <a:pt x="7556986" y="17696"/>
                  <a:pt x="7375861" y="31517"/>
                  <a:pt x="7122312" y="20151"/>
                </a:cubicBezTo>
                <a:cubicBezTo>
                  <a:pt x="6892773" y="-15960"/>
                  <a:pt x="6532959" y="-23211"/>
                  <a:pt x="6338326" y="20151"/>
                </a:cubicBezTo>
                <a:cubicBezTo>
                  <a:pt x="6162042" y="63758"/>
                  <a:pt x="6123829" y="23927"/>
                  <a:pt x="5913114" y="20151"/>
                </a:cubicBezTo>
                <a:cubicBezTo>
                  <a:pt x="5738361" y="-8396"/>
                  <a:pt x="5304962" y="19228"/>
                  <a:pt x="5009537" y="20151"/>
                </a:cubicBezTo>
                <a:cubicBezTo>
                  <a:pt x="4754409" y="28210"/>
                  <a:pt x="4397137" y="-41423"/>
                  <a:pt x="4105960" y="20151"/>
                </a:cubicBezTo>
                <a:cubicBezTo>
                  <a:pt x="3863513" y="75353"/>
                  <a:pt x="3675399" y="-23136"/>
                  <a:pt x="3441565" y="20151"/>
                </a:cubicBezTo>
                <a:cubicBezTo>
                  <a:pt x="3184095" y="-18404"/>
                  <a:pt x="2853959" y="123150"/>
                  <a:pt x="2537988" y="20151"/>
                </a:cubicBezTo>
                <a:cubicBezTo>
                  <a:pt x="2219894" y="-22358"/>
                  <a:pt x="2128187" y="42778"/>
                  <a:pt x="1873593" y="20151"/>
                </a:cubicBezTo>
                <a:cubicBezTo>
                  <a:pt x="1610181" y="-16625"/>
                  <a:pt x="1322644" y="22950"/>
                  <a:pt x="1089607" y="20151"/>
                </a:cubicBezTo>
                <a:cubicBezTo>
                  <a:pt x="828876" y="54543"/>
                  <a:pt x="875395" y="19234"/>
                  <a:pt x="783986" y="20151"/>
                </a:cubicBezTo>
                <a:cubicBezTo>
                  <a:pt x="745795" y="40878"/>
                  <a:pt x="248929" y="-5198"/>
                  <a:pt x="0" y="20151"/>
                </a:cubicBezTo>
                <a:cubicBezTo>
                  <a:pt x="-87" y="10658"/>
                  <a:pt x="1104" y="8834"/>
                  <a:pt x="0" y="0"/>
                </a:cubicBezTo>
                <a:close/>
              </a:path>
              <a:path w="11959106" h="20151" stroke="0" extrusionOk="0">
                <a:moveTo>
                  <a:pt x="0" y="0"/>
                </a:moveTo>
                <a:cubicBezTo>
                  <a:pt x="114058" y="13878"/>
                  <a:pt x="358764" y="-53026"/>
                  <a:pt x="544804" y="0"/>
                </a:cubicBezTo>
                <a:cubicBezTo>
                  <a:pt x="711785" y="28448"/>
                  <a:pt x="766793" y="-920"/>
                  <a:pt x="850425" y="0"/>
                </a:cubicBezTo>
                <a:cubicBezTo>
                  <a:pt x="948783" y="-15101"/>
                  <a:pt x="1541172" y="-18541"/>
                  <a:pt x="1754002" y="0"/>
                </a:cubicBezTo>
                <a:cubicBezTo>
                  <a:pt x="1978942" y="5225"/>
                  <a:pt x="2020536" y="-7954"/>
                  <a:pt x="2298806" y="0"/>
                </a:cubicBezTo>
                <a:cubicBezTo>
                  <a:pt x="2562200" y="19644"/>
                  <a:pt x="2607788" y="-7579"/>
                  <a:pt x="2843610" y="0"/>
                </a:cubicBezTo>
                <a:cubicBezTo>
                  <a:pt x="3141241" y="-15916"/>
                  <a:pt x="3491338" y="-12712"/>
                  <a:pt x="3747187" y="0"/>
                </a:cubicBezTo>
                <a:cubicBezTo>
                  <a:pt x="3985295" y="-7045"/>
                  <a:pt x="4005698" y="17732"/>
                  <a:pt x="4172399" y="0"/>
                </a:cubicBezTo>
                <a:cubicBezTo>
                  <a:pt x="4327994" y="-11621"/>
                  <a:pt x="4649720" y="14744"/>
                  <a:pt x="5075976" y="0"/>
                </a:cubicBezTo>
                <a:cubicBezTo>
                  <a:pt x="5494876" y="-4252"/>
                  <a:pt x="5549475" y="29097"/>
                  <a:pt x="5979553" y="0"/>
                </a:cubicBezTo>
                <a:cubicBezTo>
                  <a:pt x="6406026" y="-24594"/>
                  <a:pt x="6333386" y="-6544"/>
                  <a:pt x="6643948" y="0"/>
                </a:cubicBezTo>
                <a:cubicBezTo>
                  <a:pt x="6954566" y="-6648"/>
                  <a:pt x="7263802" y="-52233"/>
                  <a:pt x="7547525" y="0"/>
                </a:cubicBezTo>
                <a:cubicBezTo>
                  <a:pt x="7791191" y="42448"/>
                  <a:pt x="7917161" y="4806"/>
                  <a:pt x="8092328" y="0"/>
                </a:cubicBezTo>
                <a:cubicBezTo>
                  <a:pt x="8277900" y="-4893"/>
                  <a:pt x="8518337" y="30789"/>
                  <a:pt x="8637132" y="0"/>
                </a:cubicBezTo>
                <a:cubicBezTo>
                  <a:pt x="8766086" y="11298"/>
                  <a:pt x="9061109" y="5680"/>
                  <a:pt x="9421118" y="0"/>
                </a:cubicBezTo>
                <a:cubicBezTo>
                  <a:pt x="9786067" y="-14700"/>
                  <a:pt x="9833907" y="-4130"/>
                  <a:pt x="9965922" y="0"/>
                </a:cubicBezTo>
                <a:cubicBezTo>
                  <a:pt x="10168802" y="52436"/>
                  <a:pt x="10512642" y="-67884"/>
                  <a:pt x="10869499" y="0"/>
                </a:cubicBezTo>
                <a:cubicBezTo>
                  <a:pt x="11277281" y="61365"/>
                  <a:pt x="11709142" y="-38832"/>
                  <a:pt x="11959106" y="0"/>
                </a:cubicBezTo>
                <a:cubicBezTo>
                  <a:pt x="11959330" y="6357"/>
                  <a:pt x="11959821" y="15442"/>
                  <a:pt x="11959106" y="20151"/>
                </a:cubicBezTo>
                <a:cubicBezTo>
                  <a:pt x="11673633" y="5932"/>
                  <a:pt x="11433028" y="-39428"/>
                  <a:pt x="11175120" y="20151"/>
                </a:cubicBezTo>
                <a:cubicBezTo>
                  <a:pt x="10942919" y="30087"/>
                  <a:pt x="10878128" y="25407"/>
                  <a:pt x="10749908" y="20151"/>
                </a:cubicBezTo>
                <a:cubicBezTo>
                  <a:pt x="10664220" y="23287"/>
                  <a:pt x="10098208" y="-2509"/>
                  <a:pt x="9846331" y="20151"/>
                </a:cubicBezTo>
                <a:cubicBezTo>
                  <a:pt x="9613294" y="-14657"/>
                  <a:pt x="9311686" y="-39554"/>
                  <a:pt x="9181936" y="20151"/>
                </a:cubicBezTo>
                <a:cubicBezTo>
                  <a:pt x="9049793" y="49331"/>
                  <a:pt x="8968437" y="18149"/>
                  <a:pt x="8756723" y="20151"/>
                </a:cubicBezTo>
                <a:cubicBezTo>
                  <a:pt x="8512983" y="26614"/>
                  <a:pt x="8221016" y="34419"/>
                  <a:pt x="8092328" y="20151"/>
                </a:cubicBezTo>
                <a:cubicBezTo>
                  <a:pt x="7924784" y="-9984"/>
                  <a:pt x="7924917" y="18203"/>
                  <a:pt x="7786707" y="20151"/>
                </a:cubicBezTo>
                <a:cubicBezTo>
                  <a:pt x="7639516" y="36020"/>
                  <a:pt x="7587262" y="36128"/>
                  <a:pt x="7481085" y="20151"/>
                </a:cubicBezTo>
                <a:cubicBezTo>
                  <a:pt x="7344073" y="6009"/>
                  <a:pt x="7068668" y="-5450"/>
                  <a:pt x="6816690" y="20151"/>
                </a:cubicBezTo>
                <a:cubicBezTo>
                  <a:pt x="6563411" y="14675"/>
                  <a:pt x="6547607" y="1280"/>
                  <a:pt x="6391478" y="20151"/>
                </a:cubicBezTo>
                <a:cubicBezTo>
                  <a:pt x="6246944" y="80656"/>
                  <a:pt x="5871679" y="5001"/>
                  <a:pt x="5607492" y="20151"/>
                </a:cubicBezTo>
                <a:cubicBezTo>
                  <a:pt x="5388195" y="17073"/>
                  <a:pt x="5380177" y="8449"/>
                  <a:pt x="5182279" y="20151"/>
                </a:cubicBezTo>
                <a:cubicBezTo>
                  <a:pt x="4982139" y="47122"/>
                  <a:pt x="4703546" y="13617"/>
                  <a:pt x="4398293" y="20151"/>
                </a:cubicBezTo>
                <a:cubicBezTo>
                  <a:pt x="4111953" y="35692"/>
                  <a:pt x="4206797" y="18591"/>
                  <a:pt x="4092672" y="20151"/>
                </a:cubicBezTo>
                <a:cubicBezTo>
                  <a:pt x="3985916" y="-882"/>
                  <a:pt x="3616803" y="-76297"/>
                  <a:pt x="3308686" y="20151"/>
                </a:cubicBezTo>
                <a:cubicBezTo>
                  <a:pt x="3006942" y="48302"/>
                  <a:pt x="2987990" y="4591"/>
                  <a:pt x="2883473" y="20151"/>
                </a:cubicBezTo>
                <a:cubicBezTo>
                  <a:pt x="2787416" y="40558"/>
                  <a:pt x="2682203" y="20613"/>
                  <a:pt x="2577852" y="20151"/>
                </a:cubicBezTo>
                <a:cubicBezTo>
                  <a:pt x="2463439" y="14318"/>
                  <a:pt x="2269127" y="13067"/>
                  <a:pt x="2152639" y="20151"/>
                </a:cubicBezTo>
                <a:cubicBezTo>
                  <a:pt x="1994960" y="-30835"/>
                  <a:pt x="1769710" y="31620"/>
                  <a:pt x="1368653" y="20151"/>
                </a:cubicBezTo>
                <a:cubicBezTo>
                  <a:pt x="1041718" y="-12318"/>
                  <a:pt x="1089220" y="17778"/>
                  <a:pt x="943441" y="20151"/>
                </a:cubicBezTo>
                <a:cubicBezTo>
                  <a:pt x="803022" y="9755"/>
                  <a:pt x="705539" y="17852"/>
                  <a:pt x="637819" y="20151"/>
                </a:cubicBezTo>
                <a:cubicBezTo>
                  <a:pt x="393563" y="48991"/>
                  <a:pt x="156623" y="-3879"/>
                  <a:pt x="0" y="20151"/>
                </a:cubicBezTo>
                <a:cubicBezTo>
                  <a:pt x="152" y="12433"/>
                  <a:pt x="-241" y="4330"/>
                  <a:pt x="0" y="0"/>
                </a:cubicBezTo>
                <a:close/>
              </a:path>
              <a:path w="11959106" h="20151" fill="none" stroke="0" extrusionOk="0">
                <a:moveTo>
                  <a:pt x="0" y="0"/>
                </a:moveTo>
                <a:cubicBezTo>
                  <a:pt x="86175" y="-14149"/>
                  <a:pt x="170024" y="8550"/>
                  <a:pt x="305622" y="0"/>
                </a:cubicBezTo>
                <a:cubicBezTo>
                  <a:pt x="507684" y="12917"/>
                  <a:pt x="813112" y="18181"/>
                  <a:pt x="1209198" y="0"/>
                </a:cubicBezTo>
                <a:cubicBezTo>
                  <a:pt x="1534044" y="-12558"/>
                  <a:pt x="1636471" y="-10404"/>
                  <a:pt x="1873593" y="0"/>
                </a:cubicBezTo>
                <a:cubicBezTo>
                  <a:pt x="2101571" y="20882"/>
                  <a:pt x="2077967" y="6947"/>
                  <a:pt x="2179215" y="0"/>
                </a:cubicBezTo>
                <a:cubicBezTo>
                  <a:pt x="2342459" y="2747"/>
                  <a:pt x="2623061" y="-47287"/>
                  <a:pt x="2843610" y="0"/>
                </a:cubicBezTo>
                <a:cubicBezTo>
                  <a:pt x="3040930" y="22867"/>
                  <a:pt x="3277921" y="-14075"/>
                  <a:pt x="3747187" y="0"/>
                </a:cubicBezTo>
                <a:cubicBezTo>
                  <a:pt x="4191792" y="22952"/>
                  <a:pt x="4015847" y="30058"/>
                  <a:pt x="4291990" y="0"/>
                </a:cubicBezTo>
                <a:cubicBezTo>
                  <a:pt x="4565006" y="-16314"/>
                  <a:pt x="4695099" y="5698"/>
                  <a:pt x="4836794" y="0"/>
                </a:cubicBezTo>
                <a:cubicBezTo>
                  <a:pt x="4987951" y="-2662"/>
                  <a:pt x="5288529" y="33725"/>
                  <a:pt x="5501189" y="0"/>
                </a:cubicBezTo>
                <a:cubicBezTo>
                  <a:pt x="5757146" y="14377"/>
                  <a:pt x="5957719" y="51558"/>
                  <a:pt x="6285175" y="0"/>
                </a:cubicBezTo>
                <a:cubicBezTo>
                  <a:pt x="6634365" y="11486"/>
                  <a:pt x="6820091" y="-21125"/>
                  <a:pt x="7069160" y="0"/>
                </a:cubicBezTo>
                <a:cubicBezTo>
                  <a:pt x="7335423" y="28713"/>
                  <a:pt x="7497726" y="-64206"/>
                  <a:pt x="7853146" y="0"/>
                </a:cubicBezTo>
                <a:cubicBezTo>
                  <a:pt x="8169017" y="42515"/>
                  <a:pt x="8365159" y="-55110"/>
                  <a:pt x="8756723" y="0"/>
                </a:cubicBezTo>
                <a:cubicBezTo>
                  <a:pt x="9087943" y="32083"/>
                  <a:pt x="9258891" y="7693"/>
                  <a:pt x="9421118" y="0"/>
                </a:cubicBezTo>
                <a:cubicBezTo>
                  <a:pt x="9577609" y="-63025"/>
                  <a:pt x="10019305" y="-19379"/>
                  <a:pt x="10205104" y="0"/>
                </a:cubicBezTo>
                <a:cubicBezTo>
                  <a:pt x="10356236" y="52977"/>
                  <a:pt x="10700671" y="32033"/>
                  <a:pt x="10869499" y="0"/>
                </a:cubicBezTo>
                <a:cubicBezTo>
                  <a:pt x="11040858" y="46866"/>
                  <a:pt x="11618728" y="-3618"/>
                  <a:pt x="11959106" y="0"/>
                </a:cubicBezTo>
                <a:cubicBezTo>
                  <a:pt x="11959013" y="5610"/>
                  <a:pt x="11959195" y="14583"/>
                  <a:pt x="11959106" y="20151"/>
                </a:cubicBezTo>
                <a:cubicBezTo>
                  <a:pt x="11706639" y="86129"/>
                  <a:pt x="11445720" y="73039"/>
                  <a:pt x="11055529" y="20151"/>
                </a:cubicBezTo>
                <a:cubicBezTo>
                  <a:pt x="10644287" y="-35041"/>
                  <a:pt x="10767979" y="10108"/>
                  <a:pt x="10510725" y="20151"/>
                </a:cubicBezTo>
                <a:cubicBezTo>
                  <a:pt x="10242974" y="32633"/>
                  <a:pt x="10176582" y="17614"/>
                  <a:pt x="9965922" y="20151"/>
                </a:cubicBezTo>
                <a:cubicBezTo>
                  <a:pt x="9741451" y="52433"/>
                  <a:pt x="9631116" y="6717"/>
                  <a:pt x="9421118" y="20151"/>
                </a:cubicBezTo>
                <a:cubicBezTo>
                  <a:pt x="9220399" y="22693"/>
                  <a:pt x="8873269" y="-1322"/>
                  <a:pt x="8637132" y="20151"/>
                </a:cubicBezTo>
                <a:cubicBezTo>
                  <a:pt x="8410495" y="36966"/>
                  <a:pt x="8144865" y="48386"/>
                  <a:pt x="7972737" y="20151"/>
                </a:cubicBezTo>
                <a:cubicBezTo>
                  <a:pt x="7776140" y="-90"/>
                  <a:pt x="7757537" y="13911"/>
                  <a:pt x="7667116" y="20151"/>
                </a:cubicBezTo>
                <a:cubicBezTo>
                  <a:pt x="7587318" y="16597"/>
                  <a:pt x="7362141" y="14331"/>
                  <a:pt x="7122312" y="20151"/>
                </a:cubicBezTo>
                <a:cubicBezTo>
                  <a:pt x="6884875" y="3932"/>
                  <a:pt x="6534982" y="-28653"/>
                  <a:pt x="6338326" y="20151"/>
                </a:cubicBezTo>
                <a:cubicBezTo>
                  <a:pt x="6153995" y="55530"/>
                  <a:pt x="6115517" y="34345"/>
                  <a:pt x="5913114" y="20151"/>
                </a:cubicBezTo>
                <a:cubicBezTo>
                  <a:pt x="5766107" y="5863"/>
                  <a:pt x="5285199" y="87617"/>
                  <a:pt x="5009537" y="20151"/>
                </a:cubicBezTo>
                <a:cubicBezTo>
                  <a:pt x="4755647" y="22552"/>
                  <a:pt x="4359327" y="-85011"/>
                  <a:pt x="4105960" y="20151"/>
                </a:cubicBezTo>
                <a:cubicBezTo>
                  <a:pt x="3872859" y="66233"/>
                  <a:pt x="3684157" y="11335"/>
                  <a:pt x="3441565" y="20151"/>
                </a:cubicBezTo>
                <a:cubicBezTo>
                  <a:pt x="3228396" y="58117"/>
                  <a:pt x="2874078" y="129837"/>
                  <a:pt x="2537988" y="20151"/>
                </a:cubicBezTo>
                <a:cubicBezTo>
                  <a:pt x="2241654" y="-8719"/>
                  <a:pt x="2113369" y="29347"/>
                  <a:pt x="1873593" y="20151"/>
                </a:cubicBezTo>
                <a:cubicBezTo>
                  <a:pt x="1582950" y="26349"/>
                  <a:pt x="1376778" y="-7338"/>
                  <a:pt x="1089607" y="20151"/>
                </a:cubicBezTo>
                <a:cubicBezTo>
                  <a:pt x="830508" y="48495"/>
                  <a:pt x="866039" y="13444"/>
                  <a:pt x="783986" y="20151"/>
                </a:cubicBezTo>
                <a:cubicBezTo>
                  <a:pt x="688602" y="24730"/>
                  <a:pt x="236894" y="7323"/>
                  <a:pt x="0" y="20151"/>
                </a:cubicBezTo>
                <a:cubicBezTo>
                  <a:pt x="-191" y="10459"/>
                  <a:pt x="887" y="887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959106"/>
                      <a:gd name="connsiteY0" fmla="*/ 0 h 20151"/>
                      <a:gd name="connsiteX1" fmla="*/ 305622 w 11959106"/>
                      <a:gd name="connsiteY1" fmla="*/ 0 h 20151"/>
                      <a:gd name="connsiteX2" fmla="*/ 1209198 w 11959106"/>
                      <a:gd name="connsiteY2" fmla="*/ 0 h 20151"/>
                      <a:gd name="connsiteX3" fmla="*/ 1873593 w 11959106"/>
                      <a:gd name="connsiteY3" fmla="*/ 0 h 20151"/>
                      <a:gd name="connsiteX4" fmla="*/ 2179215 w 11959106"/>
                      <a:gd name="connsiteY4" fmla="*/ 0 h 20151"/>
                      <a:gd name="connsiteX5" fmla="*/ 2843610 w 11959106"/>
                      <a:gd name="connsiteY5" fmla="*/ 0 h 20151"/>
                      <a:gd name="connsiteX6" fmla="*/ 3747187 w 11959106"/>
                      <a:gd name="connsiteY6" fmla="*/ 0 h 20151"/>
                      <a:gd name="connsiteX7" fmla="*/ 4291990 w 11959106"/>
                      <a:gd name="connsiteY7" fmla="*/ 0 h 20151"/>
                      <a:gd name="connsiteX8" fmla="*/ 4836794 w 11959106"/>
                      <a:gd name="connsiteY8" fmla="*/ 0 h 20151"/>
                      <a:gd name="connsiteX9" fmla="*/ 5501189 w 11959106"/>
                      <a:gd name="connsiteY9" fmla="*/ 0 h 20151"/>
                      <a:gd name="connsiteX10" fmla="*/ 6285175 w 11959106"/>
                      <a:gd name="connsiteY10" fmla="*/ 0 h 20151"/>
                      <a:gd name="connsiteX11" fmla="*/ 7069160 w 11959106"/>
                      <a:gd name="connsiteY11" fmla="*/ 0 h 20151"/>
                      <a:gd name="connsiteX12" fmla="*/ 7853146 w 11959106"/>
                      <a:gd name="connsiteY12" fmla="*/ 0 h 20151"/>
                      <a:gd name="connsiteX13" fmla="*/ 8756723 w 11959106"/>
                      <a:gd name="connsiteY13" fmla="*/ 0 h 20151"/>
                      <a:gd name="connsiteX14" fmla="*/ 9421118 w 11959106"/>
                      <a:gd name="connsiteY14" fmla="*/ 0 h 20151"/>
                      <a:gd name="connsiteX15" fmla="*/ 10205104 w 11959106"/>
                      <a:gd name="connsiteY15" fmla="*/ 0 h 20151"/>
                      <a:gd name="connsiteX16" fmla="*/ 10869499 w 11959106"/>
                      <a:gd name="connsiteY16" fmla="*/ 0 h 20151"/>
                      <a:gd name="connsiteX17" fmla="*/ 11959106 w 11959106"/>
                      <a:gd name="connsiteY17" fmla="*/ 0 h 20151"/>
                      <a:gd name="connsiteX18" fmla="*/ 11959106 w 11959106"/>
                      <a:gd name="connsiteY18" fmla="*/ 20151 h 20151"/>
                      <a:gd name="connsiteX19" fmla="*/ 11055529 w 11959106"/>
                      <a:gd name="connsiteY19" fmla="*/ 20151 h 20151"/>
                      <a:gd name="connsiteX20" fmla="*/ 10510725 w 11959106"/>
                      <a:gd name="connsiteY20" fmla="*/ 20151 h 20151"/>
                      <a:gd name="connsiteX21" fmla="*/ 9965922 w 11959106"/>
                      <a:gd name="connsiteY21" fmla="*/ 20151 h 20151"/>
                      <a:gd name="connsiteX22" fmla="*/ 9421118 w 11959106"/>
                      <a:gd name="connsiteY22" fmla="*/ 20151 h 20151"/>
                      <a:gd name="connsiteX23" fmla="*/ 8637132 w 11959106"/>
                      <a:gd name="connsiteY23" fmla="*/ 20151 h 20151"/>
                      <a:gd name="connsiteX24" fmla="*/ 7972737 w 11959106"/>
                      <a:gd name="connsiteY24" fmla="*/ 20151 h 20151"/>
                      <a:gd name="connsiteX25" fmla="*/ 7667116 w 11959106"/>
                      <a:gd name="connsiteY25" fmla="*/ 20151 h 20151"/>
                      <a:gd name="connsiteX26" fmla="*/ 7122312 w 11959106"/>
                      <a:gd name="connsiteY26" fmla="*/ 20151 h 20151"/>
                      <a:gd name="connsiteX27" fmla="*/ 6338326 w 11959106"/>
                      <a:gd name="connsiteY27" fmla="*/ 20151 h 20151"/>
                      <a:gd name="connsiteX28" fmla="*/ 5913114 w 11959106"/>
                      <a:gd name="connsiteY28" fmla="*/ 20151 h 20151"/>
                      <a:gd name="connsiteX29" fmla="*/ 5009537 w 11959106"/>
                      <a:gd name="connsiteY29" fmla="*/ 20151 h 20151"/>
                      <a:gd name="connsiteX30" fmla="*/ 4105960 w 11959106"/>
                      <a:gd name="connsiteY30" fmla="*/ 20151 h 20151"/>
                      <a:gd name="connsiteX31" fmla="*/ 3441565 w 11959106"/>
                      <a:gd name="connsiteY31" fmla="*/ 20151 h 20151"/>
                      <a:gd name="connsiteX32" fmla="*/ 2537988 w 11959106"/>
                      <a:gd name="connsiteY32" fmla="*/ 20151 h 20151"/>
                      <a:gd name="connsiteX33" fmla="*/ 1873593 w 11959106"/>
                      <a:gd name="connsiteY33" fmla="*/ 20151 h 20151"/>
                      <a:gd name="connsiteX34" fmla="*/ 1089607 w 11959106"/>
                      <a:gd name="connsiteY34" fmla="*/ 20151 h 20151"/>
                      <a:gd name="connsiteX35" fmla="*/ 783986 w 11959106"/>
                      <a:gd name="connsiteY35" fmla="*/ 20151 h 20151"/>
                      <a:gd name="connsiteX36" fmla="*/ 0 w 11959106"/>
                      <a:gd name="connsiteY36" fmla="*/ 20151 h 20151"/>
                      <a:gd name="connsiteX37" fmla="*/ 0 w 11959106"/>
                      <a:gd name="connsiteY37" fmla="*/ 0 h 20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1959106" h="20151" fill="none" extrusionOk="0">
                        <a:moveTo>
                          <a:pt x="0" y="0"/>
                        </a:moveTo>
                        <a:cubicBezTo>
                          <a:pt x="90133" y="-11708"/>
                          <a:pt x="182784" y="3761"/>
                          <a:pt x="305622" y="0"/>
                        </a:cubicBezTo>
                        <a:cubicBezTo>
                          <a:pt x="428460" y="-3761"/>
                          <a:pt x="880798" y="16029"/>
                          <a:pt x="1209198" y="0"/>
                        </a:cubicBezTo>
                        <a:cubicBezTo>
                          <a:pt x="1537598" y="-16029"/>
                          <a:pt x="1639020" y="-24491"/>
                          <a:pt x="1873593" y="0"/>
                        </a:cubicBezTo>
                        <a:cubicBezTo>
                          <a:pt x="2108167" y="24491"/>
                          <a:pt x="2071455" y="3835"/>
                          <a:pt x="2179215" y="0"/>
                        </a:cubicBezTo>
                        <a:cubicBezTo>
                          <a:pt x="2286975" y="-3835"/>
                          <a:pt x="2613626" y="-27869"/>
                          <a:pt x="2843610" y="0"/>
                        </a:cubicBezTo>
                        <a:cubicBezTo>
                          <a:pt x="3073594" y="27869"/>
                          <a:pt x="3301213" y="-36004"/>
                          <a:pt x="3747187" y="0"/>
                        </a:cubicBezTo>
                        <a:cubicBezTo>
                          <a:pt x="4193161" y="36004"/>
                          <a:pt x="4023795" y="19013"/>
                          <a:pt x="4291990" y="0"/>
                        </a:cubicBezTo>
                        <a:cubicBezTo>
                          <a:pt x="4560185" y="-19013"/>
                          <a:pt x="4675958" y="1096"/>
                          <a:pt x="4836794" y="0"/>
                        </a:cubicBezTo>
                        <a:cubicBezTo>
                          <a:pt x="4997630" y="-1096"/>
                          <a:pt x="5264156" y="13792"/>
                          <a:pt x="5501189" y="0"/>
                        </a:cubicBezTo>
                        <a:cubicBezTo>
                          <a:pt x="5738223" y="-13792"/>
                          <a:pt x="5954366" y="16827"/>
                          <a:pt x="6285175" y="0"/>
                        </a:cubicBezTo>
                        <a:cubicBezTo>
                          <a:pt x="6615984" y="-16827"/>
                          <a:pt x="6809312" y="-34329"/>
                          <a:pt x="7069160" y="0"/>
                        </a:cubicBezTo>
                        <a:cubicBezTo>
                          <a:pt x="7329009" y="34329"/>
                          <a:pt x="7491517" y="-35001"/>
                          <a:pt x="7853146" y="0"/>
                        </a:cubicBezTo>
                        <a:cubicBezTo>
                          <a:pt x="8214775" y="35001"/>
                          <a:pt x="8395439" y="-34217"/>
                          <a:pt x="8756723" y="0"/>
                        </a:cubicBezTo>
                        <a:cubicBezTo>
                          <a:pt x="9118007" y="34217"/>
                          <a:pt x="9267431" y="25101"/>
                          <a:pt x="9421118" y="0"/>
                        </a:cubicBezTo>
                        <a:cubicBezTo>
                          <a:pt x="9574805" y="-25101"/>
                          <a:pt x="10042880" y="-33144"/>
                          <a:pt x="10205104" y="0"/>
                        </a:cubicBezTo>
                        <a:cubicBezTo>
                          <a:pt x="10367328" y="33144"/>
                          <a:pt x="10694999" y="27818"/>
                          <a:pt x="10869499" y="0"/>
                        </a:cubicBezTo>
                        <a:cubicBezTo>
                          <a:pt x="11044000" y="-27818"/>
                          <a:pt x="11599997" y="7492"/>
                          <a:pt x="11959106" y="0"/>
                        </a:cubicBezTo>
                        <a:cubicBezTo>
                          <a:pt x="11959196" y="5320"/>
                          <a:pt x="11959669" y="14558"/>
                          <a:pt x="11959106" y="20151"/>
                        </a:cubicBezTo>
                        <a:cubicBezTo>
                          <a:pt x="11683535" y="40383"/>
                          <a:pt x="11469353" y="60576"/>
                          <a:pt x="11055529" y="20151"/>
                        </a:cubicBezTo>
                        <a:cubicBezTo>
                          <a:pt x="10641705" y="-20274"/>
                          <a:pt x="10782247" y="10915"/>
                          <a:pt x="10510725" y="20151"/>
                        </a:cubicBezTo>
                        <a:cubicBezTo>
                          <a:pt x="10239203" y="29387"/>
                          <a:pt x="10178578" y="11587"/>
                          <a:pt x="9965922" y="20151"/>
                        </a:cubicBezTo>
                        <a:cubicBezTo>
                          <a:pt x="9753266" y="28715"/>
                          <a:pt x="9644731" y="24782"/>
                          <a:pt x="9421118" y="20151"/>
                        </a:cubicBezTo>
                        <a:cubicBezTo>
                          <a:pt x="9197505" y="15520"/>
                          <a:pt x="8873798" y="9654"/>
                          <a:pt x="8637132" y="20151"/>
                        </a:cubicBezTo>
                        <a:cubicBezTo>
                          <a:pt x="8400466" y="30648"/>
                          <a:pt x="8168429" y="43215"/>
                          <a:pt x="7972737" y="20151"/>
                        </a:cubicBezTo>
                        <a:cubicBezTo>
                          <a:pt x="7777046" y="-2913"/>
                          <a:pt x="7758002" y="15377"/>
                          <a:pt x="7667116" y="20151"/>
                        </a:cubicBezTo>
                        <a:cubicBezTo>
                          <a:pt x="7576230" y="24925"/>
                          <a:pt x="7351310" y="33135"/>
                          <a:pt x="7122312" y="20151"/>
                        </a:cubicBezTo>
                        <a:cubicBezTo>
                          <a:pt x="6893314" y="7167"/>
                          <a:pt x="6519568" y="-13496"/>
                          <a:pt x="6338326" y="20151"/>
                        </a:cubicBezTo>
                        <a:cubicBezTo>
                          <a:pt x="6157084" y="53798"/>
                          <a:pt x="6111769" y="24190"/>
                          <a:pt x="5913114" y="20151"/>
                        </a:cubicBezTo>
                        <a:cubicBezTo>
                          <a:pt x="5714459" y="16112"/>
                          <a:pt x="5300991" y="28524"/>
                          <a:pt x="5009537" y="20151"/>
                        </a:cubicBezTo>
                        <a:cubicBezTo>
                          <a:pt x="4718083" y="11778"/>
                          <a:pt x="4377826" y="-24699"/>
                          <a:pt x="4105960" y="20151"/>
                        </a:cubicBezTo>
                        <a:cubicBezTo>
                          <a:pt x="3834094" y="65001"/>
                          <a:pt x="3671758" y="-1513"/>
                          <a:pt x="3441565" y="20151"/>
                        </a:cubicBezTo>
                        <a:cubicBezTo>
                          <a:pt x="3211372" y="41815"/>
                          <a:pt x="2845564" y="60142"/>
                          <a:pt x="2537988" y="20151"/>
                        </a:cubicBezTo>
                        <a:cubicBezTo>
                          <a:pt x="2230412" y="-19840"/>
                          <a:pt x="2128434" y="49493"/>
                          <a:pt x="1873593" y="20151"/>
                        </a:cubicBezTo>
                        <a:cubicBezTo>
                          <a:pt x="1618752" y="-9191"/>
                          <a:pt x="1352920" y="-12693"/>
                          <a:pt x="1089607" y="20151"/>
                        </a:cubicBezTo>
                        <a:cubicBezTo>
                          <a:pt x="826294" y="52995"/>
                          <a:pt x="869737" y="20049"/>
                          <a:pt x="783986" y="20151"/>
                        </a:cubicBezTo>
                        <a:cubicBezTo>
                          <a:pt x="698235" y="20253"/>
                          <a:pt x="235480" y="-13882"/>
                          <a:pt x="0" y="20151"/>
                        </a:cubicBezTo>
                        <a:cubicBezTo>
                          <a:pt x="-68" y="10600"/>
                          <a:pt x="728" y="9049"/>
                          <a:pt x="0" y="0"/>
                        </a:cubicBezTo>
                        <a:close/>
                      </a:path>
                      <a:path w="11959106" h="20151" stroke="0" extrusionOk="0">
                        <a:moveTo>
                          <a:pt x="0" y="0"/>
                        </a:moveTo>
                        <a:cubicBezTo>
                          <a:pt x="139851" y="25969"/>
                          <a:pt x="377192" y="-23794"/>
                          <a:pt x="544804" y="0"/>
                        </a:cubicBezTo>
                        <a:cubicBezTo>
                          <a:pt x="712416" y="23794"/>
                          <a:pt x="757515" y="-8635"/>
                          <a:pt x="850425" y="0"/>
                        </a:cubicBezTo>
                        <a:cubicBezTo>
                          <a:pt x="943335" y="8635"/>
                          <a:pt x="1533245" y="-4262"/>
                          <a:pt x="1754002" y="0"/>
                        </a:cubicBezTo>
                        <a:cubicBezTo>
                          <a:pt x="1974759" y="4262"/>
                          <a:pt x="2033120" y="-15586"/>
                          <a:pt x="2298806" y="0"/>
                        </a:cubicBezTo>
                        <a:cubicBezTo>
                          <a:pt x="2564492" y="15586"/>
                          <a:pt x="2598420" y="-9305"/>
                          <a:pt x="2843610" y="0"/>
                        </a:cubicBezTo>
                        <a:cubicBezTo>
                          <a:pt x="3088800" y="9305"/>
                          <a:pt x="3507503" y="10890"/>
                          <a:pt x="3747187" y="0"/>
                        </a:cubicBezTo>
                        <a:cubicBezTo>
                          <a:pt x="3986871" y="-10890"/>
                          <a:pt x="4002367" y="13518"/>
                          <a:pt x="4172399" y="0"/>
                        </a:cubicBezTo>
                        <a:cubicBezTo>
                          <a:pt x="4342431" y="-13518"/>
                          <a:pt x="4648967" y="5680"/>
                          <a:pt x="5075976" y="0"/>
                        </a:cubicBezTo>
                        <a:cubicBezTo>
                          <a:pt x="5502985" y="-5680"/>
                          <a:pt x="5550702" y="24029"/>
                          <a:pt x="5979553" y="0"/>
                        </a:cubicBezTo>
                        <a:cubicBezTo>
                          <a:pt x="6408404" y="-24029"/>
                          <a:pt x="6338019" y="-9163"/>
                          <a:pt x="6643948" y="0"/>
                        </a:cubicBezTo>
                        <a:cubicBezTo>
                          <a:pt x="6949878" y="9163"/>
                          <a:pt x="7307516" y="-26508"/>
                          <a:pt x="7547525" y="0"/>
                        </a:cubicBezTo>
                        <a:cubicBezTo>
                          <a:pt x="7787534" y="26508"/>
                          <a:pt x="7915608" y="530"/>
                          <a:pt x="8092328" y="0"/>
                        </a:cubicBezTo>
                        <a:cubicBezTo>
                          <a:pt x="8269048" y="-530"/>
                          <a:pt x="8520557" y="6234"/>
                          <a:pt x="8637132" y="0"/>
                        </a:cubicBezTo>
                        <a:cubicBezTo>
                          <a:pt x="8753707" y="-6234"/>
                          <a:pt x="9049470" y="17112"/>
                          <a:pt x="9421118" y="0"/>
                        </a:cubicBezTo>
                        <a:cubicBezTo>
                          <a:pt x="9792766" y="-17112"/>
                          <a:pt x="9830383" y="-4861"/>
                          <a:pt x="9965922" y="0"/>
                        </a:cubicBezTo>
                        <a:cubicBezTo>
                          <a:pt x="10101461" y="4861"/>
                          <a:pt x="10473049" y="-34909"/>
                          <a:pt x="10869499" y="0"/>
                        </a:cubicBezTo>
                        <a:cubicBezTo>
                          <a:pt x="11265949" y="34909"/>
                          <a:pt x="11668537" y="-45002"/>
                          <a:pt x="11959106" y="0"/>
                        </a:cubicBezTo>
                        <a:cubicBezTo>
                          <a:pt x="11958631" y="5920"/>
                          <a:pt x="11959109" y="15966"/>
                          <a:pt x="11959106" y="20151"/>
                        </a:cubicBezTo>
                        <a:cubicBezTo>
                          <a:pt x="11635088" y="7969"/>
                          <a:pt x="11413708" y="6663"/>
                          <a:pt x="11175120" y="20151"/>
                        </a:cubicBezTo>
                        <a:cubicBezTo>
                          <a:pt x="10936532" y="33639"/>
                          <a:pt x="10877176" y="11793"/>
                          <a:pt x="10749908" y="20151"/>
                        </a:cubicBezTo>
                        <a:cubicBezTo>
                          <a:pt x="10622640" y="28509"/>
                          <a:pt x="10074242" y="36637"/>
                          <a:pt x="9846331" y="20151"/>
                        </a:cubicBezTo>
                        <a:cubicBezTo>
                          <a:pt x="9618420" y="3665"/>
                          <a:pt x="9331591" y="-8856"/>
                          <a:pt x="9181936" y="20151"/>
                        </a:cubicBezTo>
                        <a:cubicBezTo>
                          <a:pt x="9032281" y="49158"/>
                          <a:pt x="8964274" y="22675"/>
                          <a:pt x="8756723" y="20151"/>
                        </a:cubicBezTo>
                        <a:cubicBezTo>
                          <a:pt x="8549172" y="17627"/>
                          <a:pt x="8259360" y="48513"/>
                          <a:pt x="8092328" y="20151"/>
                        </a:cubicBezTo>
                        <a:cubicBezTo>
                          <a:pt x="7925297" y="-8211"/>
                          <a:pt x="7923031" y="14871"/>
                          <a:pt x="7786707" y="20151"/>
                        </a:cubicBezTo>
                        <a:cubicBezTo>
                          <a:pt x="7650383" y="25431"/>
                          <a:pt x="7587789" y="29681"/>
                          <a:pt x="7481085" y="20151"/>
                        </a:cubicBezTo>
                        <a:cubicBezTo>
                          <a:pt x="7374381" y="10621"/>
                          <a:pt x="7067251" y="27870"/>
                          <a:pt x="6816690" y="20151"/>
                        </a:cubicBezTo>
                        <a:cubicBezTo>
                          <a:pt x="6566129" y="12432"/>
                          <a:pt x="6550638" y="-303"/>
                          <a:pt x="6391478" y="20151"/>
                        </a:cubicBezTo>
                        <a:cubicBezTo>
                          <a:pt x="6232318" y="40605"/>
                          <a:pt x="5828903" y="20951"/>
                          <a:pt x="5607492" y="20151"/>
                        </a:cubicBezTo>
                        <a:cubicBezTo>
                          <a:pt x="5386081" y="19351"/>
                          <a:pt x="5379256" y="8576"/>
                          <a:pt x="5182279" y="20151"/>
                        </a:cubicBezTo>
                        <a:cubicBezTo>
                          <a:pt x="4985302" y="31726"/>
                          <a:pt x="4663562" y="5335"/>
                          <a:pt x="4398293" y="20151"/>
                        </a:cubicBezTo>
                        <a:cubicBezTo>
                          <a:pt x="4133024" y="34967"/>
                          <a:pt x="4225247" y="30914"/>
                          <a:pt x="4092672" y="20151"/>
                        </a:cubicBezTo>
                        <a:cubicBezTo>
                          <a:pt x="3960097" y="9388"/>
                          <a:pt x="3618373" y="-5346"/>
                          <a:pt x="3308686" y="20151"/>
                        </a:cubicBezTo>
                        <a:cubicBezTo>
                          <a:pt x="2998999" y="45648"/>
                          <a:pt x="2978127" y="6131"/>
                          <a:pt x="2883473" y="20151"/>
                        </a:cubicBezTo>
                        <a:cubicBezTo>
                          <a:pt x="2788819" y="34171"/>
                          <a:pt x="2688649" y="17244"/>
                          <a:pt x="2577852" y="20151"/>
                        </a:cubicBezTo>
                        <a:cubicBezTo>
                          <a:pt x="2467055" y="23058"/>
                          <a:pt x="2254999" y="27428"/>
                          <a:pt x="2152639" y="20151"/>
                        </a:cubicBezTo>
                        <a:cubicBezTo>
                          <a:pt x="2050279" y="12874"/>
                          <a:pt x="1703687" y="42599"/>
                          <a:pt x="1368653" y="20151"/>
                        </a:cubicBezTo>
                        <a:cubicBezTo>
                          <a:pt x="1033619" y="-2297"/>
                          <a:pt x="1086162" y="27949"/>
                          <a:pt x="943441" y="20151"/>
                        </a:cubicBezTo>
                        <a:cubicBezTo>
                          <a:pt x="800720" y="12353"/>
                          <a:pt x="712645" y="20342"/>
                          <a:pt x="637819" y="20151"/>
                        </a:cubicBezTo>
                        <a:cubicBezTo>
                          <a:pt x="562993" y="19960"/>
                          <a:pt x="161928" y="22964"/>
                          <a:pt x="0" y="20151"/>
                        </a:cubicBezTo>
                        <a:cubicBezTo>
                          <a:pt x="173" y="13174"/>
                          <a:pt x="-153" y="421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2" name="Content Placeholder 2">
            <a:extLst>
              <a:ext uri="{FF2B5EF4-FFF2-40B4-BE49-F238E27FC236}">
                <a16:creationId xmlns:a16="http://schemas.microsoft.com/office/drawing/2014/main" id="{EE1944E1-9283-584C-8048-15CA87833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547" y="2125895"/>
            <a:ext cx="11586330" cy="468503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VN" sz="3200"/>
              <a:t>Là cấu trúc cho phép bên trong chứa các trường dữ liệu mà có kiểu dữ liệu có thể khác nhau</a:t>
            </a:r>
          </a:p>
          <a:p>
            <a:pPr algn="just" eaLnBrk="1" hangingPunct="1"/>
            <a:r>
              <a:rPr lang="en-US" altLang="en-VN" sz="3200"/>
              <a:t>Các thao tác cơ bản:</a:t>
            </a:r>
          </a:p>
          <a:p>
            <a:pPr lvl="1" algn="just" eaLnBrk="1" hangingPunct="1"/>
            <a:r>
              <a:rPr lang="en-US" altLang="en-VN" sz="3200"/>
              <a:t>Định nghĩa</a:t>
            </a:r>
          </a:p>
          <a:p>
            <a:pPr lvl="1" algn="just" eaLnBrk="1" hangingPunct="1"/>
            <a:r>
              <a:rPr lang="en-US" altLang="en-VN" sz="3200"/>
              <a:t>Khai báo biến</a:t>
            </a:r>
          </a:p>
          <a:p>
            <a:pPr lvl="1" algn="just" eaLnBrk="1" hangingPunct="1"/>
            <a:r>
              <a:rPr lang="en-US" altLang="en-VN" sz="3200"/>
              <a:t>Truy nhập vào các trường</a:t>
            </a:r>
          </a:p>
          <a:p>
            <a:pPr lvl="1" algn="just" eaLnBrk="1" hangingPunct="1"/>
            <a:r>
              <a:rPr lang="en-US" altLang="en-VN" sz="3200"/>
              <a:t>Gán giá trị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1F91C3-1253-3D43-84FE-5B9C3297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7356" y="7003756"/>
            <a:ext cx="3022521" cy="4023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VN"/>
              <a:pPr>
                <a:spcAft>
                  <a:spcPts val="600"/>
                </a:spcAft>
              </a:pPr>
              <a:t>29</a:t>
            </a:fld>
            <a:endParaRPr lang="en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93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3993">
              <a:spcBef>
                <a:spcPts val="110"/>
              </a:spcBef>
            </a:pPr>
            <a:r>
              <a:rPr lang="it-IT" sz="4000"/>
              <a:t>1.1 Tổng quan về C++</a:t>
            </a:r>
            <a:endParaRPr sz="3966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2766B-9777-354B-A276-6B267392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549" y="2011568"/>
            <a:ext cx="7926763" cy="4794530"/>
          </a:xfrm>
        </p:spPr>
        <p:txBody>
          <a:bodyPr>
            <a:normAutofit/>
          </a:bodyPr>
          <a:lstStyle/>
          <a:p>
            <a:pPr marL="316239" indent="-302945" algn="just">
              <a:spcBef>
                <a:spcPts val="1003"/>
              </a:spcBef>
              <a:buClr>
                <a:srgbClr val="FF0000"/>
              </a:buClr>
              <a:buFont typeface="Wingdings"/>
              <a:buChar char=""/>
              <a:tabLst>
                <a:tab pos="316938" algn="l"/>
              </a:tabLst>
            </a:pPr>
            <a:r>
              <a:rPr lang="vi-VN" spc="-77" dirty="0">
                <a:latin typeface="Carlito"/>
                <a:cs typeface="Carlito"/>
              </a:rPr>
              <a:t>Cha đẻ</a:t>
            </a:r>
            <a:r>
              <a:rPr lang="vi-VN" dirty="0">
                <a:latin typeface="Carlito"/>
                <a:cs typeface="Carlito"/>
              </a:rPr>
              <a:t>: </a:t>
            </a:r>
            <a:r>
              <a:rPr lang="vi-VN" b="1" dirty="0">
                <a:latin typeface="Carlito"/>
                <a:cs typeface="Carlito"/>
                <a:hlinkClick r:id="rId2"/>
              </a:rPr>
              <a:t>Bjarne </a:t>
            </a:r>
            <a:r>
              <a:rPr lang="vi-VN" b="1" spc="-11" dirty="0">
                <a:latin typeface="Carlito"/>
                <a:cs typeface="Carlito"/>
                <a:hlinkClick r:id="rId2"/>
              </a:rPr>
              <a:t>Stroustrup</a:t>
            </a:r>
            <a:r>
              <a:rPr lang="vi-VN" spc="-17" dirty="0">
                <a:latin typeface="Carlito"/>
                <a:cs typeface="Carlito"/>
              </a:rPr>
              <a:t>, sinh 30/12/1950, là một nhà khoa học máy tính người Đan Mạch</a:t>
            </a:r>
            <a:endParaRPr lang="vi-VN">
              <a:latin typeface="Carlito"/>
              <a:cs typeface="Carlito"/>
            </a:endParaRPr>
          </a:p>
          <a:p>
            <a:pPr marL="316239" indent="-302945" algn="just">
              <a:spcBef>
                <a:spcPts val="898"/>
              </a:spcBef>
              <a:buClr>
                <a:srgbClr val="FF0000"/>
              </a:buClr>
              <a:buFont typeface="Wingdings"/>
              <a:buChar char=""/>
              <a:tabLst>
                <a:tab pos="316938" algn="l"/>
              </a:tabLst>
            </a:pPr>
            <a:r>
              <a:rPr lang="vi-VN" spc="6" dirty="0">
                <a:latin typeface="Carlito"/>
                <a:cs typeface="Carlito"/>
              </a:rPr>
              <a:t>Ý </a:t>
            </a:r>
            <a:r>
              <a:rPr lang="vi-VN" dirty="0">
                <a:latin typeface="Carlito"/>
                <a:cs typeface="Carlito"/>
              </a:rPr>
              <a:t>tưởng </a:t>
            </a:r>
            <a:r>
              <a:rPr lang="vi-VN" spc="-17" dirty="0">
                <a:latin typeface="Carlito"/>
                <a:cs typeface="Carlito"/>
              </a:rPr>
              <a:t>bắt </a:t>
            </a:r>
            <a:r>
              <a:rPr lang="vi-VN" spc="6" dirty="0">
                <a:latin typeface="Carlito"/>
                <a:cs typeface="Carlito"/>
              </a:rPr>
              <a:t>đầu </a:t>
            </a:r>
            <a:r>
              <a:rPr lang="vi-VN" dirty="0">
                <a:latin typeface="Carlito"/>
                <a:cs typeface="Carlito"/>
              </a:rPr>
              <a:t>từ </a:t>
            </a:r>
            <a:r>
              <a:rPr lang="vi-VN" spc="-6" dirty="0">
                <a:latin typeface="Carlito"/>
                <a:cs typeface="Carlito"/>
              </a:rPr>
              <a:t>năm</a:t>
            </a:r>
            <a:r>
              <a:rPr lang="vi-VN" spc="-66" dirty="0">
                <a:latin typeface="Carlito"/>
                <a:cs typeface="Carlito"/>
              </a:rPr>
              <a:t> </a:t>
            </a:r>
            <a:r>
              <a:rPr lang="vi-VN" spc="-6" dirty="0">
                <a:latin typeface="Carlito"/>
                <a:cs typeface="Carlito"/>
              </a:rPr>
              <a:t>1979</a:t>
            </a:r>
            <a:endParaRPr lang="vi-VN">
              <a:latin typeface="Carlito"/>
              <a:cs typeface="Carlito"/>
            </a:endParaRPr>
          </a:p>
          <a:p>
            <a:pPr marL="316239" indent="-302945" algn="just">
              <a:spcBef>
                <a:spcPts val="876"/>
              </a:spcBef>
              <a:buClr>
                <a:srgbClr val="FF0000"/>
              </a:buClr>
              <a:buFont typeface="Wingdings"/>
              <a:buChar char=""/>
              <a:tabLst>
                <a:tab pos="316938" algn="l"/>
              </a:tabLst>
            </a:pPr>
            <a:r>
              <a:rPr lang="vi-VN" spc="6" dirty="0">
                <a:latin typeface="Carlito"/>
                <a:cs typeface="Carlito"/>
              </a:rPr>
              <a:t>Được </a:t>
            </a:r>
            <a:r>
              <a:rPr lang="vi-VN" dirty="0">
                <a:latin typeface="Carlito"/>
                <a:cs typeface="Carlito"/>
              </a:rPr>
              <a:t>giới thiệu năm</a:t>
            </a:r>
            <a:r>
              <a:rPr lang="vi-VN" spc="-77" dirty="0">
                <a:latin typeface="Carlito"/>
                <a:cs typeface="Carlito"/>
              </a:rPr>
              <a:t> </a:t>
            </a:r>
            <a:r>
              <a:rPr lang="vi-VN" spc="-6" dirty="0">
                <a:latin typeface="Carlito"/>
                <a:cs typeface="Carlito"/>
              </a:rPr>
              <a:t>1985</a:t>
            </a:r>
            <a:endParaRPr lang="vi-VN">
              <a:latin typeface="Carlito"/>
              <a:cs typeface="Carlito"/>
            </a:endParaRPr>
          </a:p>
          <a:p>
            <a:pPr marL="316239" indent="-302945" algn="just">
              <a:spcBef>
                <a:spcPts val="876"/>
              </a:spcBef>
              <a:buClr>
                <a:srgbClr val="FF0000"/>
              </a:buClr>
              <a:buFont typeface="Wingdings"/>
              <a:buChar char=""/>
              <a:tabLst>
                <a:tab pos="316938" algn="l"/>
              </a:tabLst>
            </a:pPr>
            <a:r>
              <a:rPr lang="vi-VN" spc="-6" dirty="0">
                <a:latin typeface="Carlito"/>
                <a:cs typeface="Carlito"/>
              </a:rPr>
              <a:t>Phiên bản </a:t>
            </a:r>
            <a:r>
              <a:rPr lang="vi-VN" dirty="0">
                <a:latin typeface="Carlito"/>
                <a:cs typeface="Carlito"/>
              </a:rPr>
              <a:t>C++ 2.0 </a:t>
            </a:r>
            <a:r>
              <a:rPr lang="vi-VN" spc="-6" dirty="0">
                <a:latin typeface="Carlito"/>
                <a:cs typeface="Carlito"/>
              </a:rPr>
              <a:t>năm</a:t>
            </a:r>
            <a:r>
              <a:rPr lang="vi-VN" spc="44" dirty="0">
                <a:latin typeface="Carlito"/>
                <a:cs typeface="Carlito"/>
              </a:rPr>
              <a:t> </a:t>
            </a:r>
            <a:r>
              <a:rPr lang="vi-VN" dirty="0">
                <a:latin typeface="Carlito"/>
                <a:cs typeface="Carlito"/>
              </a:rPr>
              <a:t>1989</a:t>
            </a:r>
            <a:endParaRPr lang="vi-VN">
              <a:latin typeface="Carlito"/>
              <a:cs typeface="Carlito"/>
            </a:endParaRPr>
          </a:p>
          <a:p>
            <a:pPr marL="316239" indent="-302945" algn="just">
              <a:spcBef>
                <a:spcPts val="903"/>
              </a:spcBef>
              <a:buClr>
                <a:srgbClr val="FF0000"/>
              </a:buClr>
              <a:buFont typeface="Wingdings"/>
              <a:buChar char=""/>
              <a:tabLst>
                <a:tab pos="316938" algn="l"/>
              </a:tabLst>
            </a:pPr>
            <a:r>
              <a:rPr lang="vi-VN" spc="-6" dirty="0">
                <a:latin typeface="Carlito"/>
                <a:cs typeface="Carlito"/>
              </a:rPr>
              <a:t>Phiên bản </a:t>
            </a:r>
            <a:r>
              <a:rPr lang="vi-VN" dirty="0">
                <a:latin typeface="Carlito"/>
                <a:cs typeface="Carlito"/>
              </a:rPr>
              <a:t>mới </a:t>
            </a:r>
            <a:r>
              <a:rPr lang="vi-VN" spc="-11" dirty="0">
                <a:latin typeface="Carlito"/>
                <a:cs typeface="Carlito"/>
              </a:rPr>
              <a:t>nhất:</a:t>
            </a:r>
            <a:r>
              <a:rPr lang="vi-VN" spc="17" dirty="0">
                <a:latin typeface="Carlito"/>
                <a:cs typeface="Carlito"/>
              </a:rPr>
              <a:t> </a:t>
            </a:r>
            <a:r>
              <a:rPr lang="vi-VN" dirty="0">
                <a:latin typeface="Carlito"/>
                <a:cs typeface="Carlito"/>
              </a:rPr>
              <a:t>C++17</a:t>
            </a:r>
            <a:endParaRPr lang="vi-VN">
              <a:latin typeface="Carlito"/>
              <a:cs typeface="Carlito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1EA7A-BB04-7F46-ADC9-B8FE01BB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3</a:t>
            </a:fld>
            <a:endParaRPr lang="en-VN"/>
          </a:p>
        </p:txBody>
      </p:sp>
      <p:sp>
        <p:nvSpPr>
          <p:cNvPr id="4" name="object 4"/>
          <p:cNvSpPr/>
          <p:nvPr/>
        </p:nvSpPr>
        <p:spPr>
          <a:xfrm>
            <a:off x="9612312" y="2330450"/>
            <a:ext cx="3022521" cy="358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114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7BBC621-1624-9C42-9B23-B1BF166E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VN"/>
              <a:t>Kiểu struct – Định nghĩa</a:t>
            </a:r>
          </a:p>
        </p:txBody>
      </p:sp>
      <p:sp>
        <p:nvSpPr>
          <p:cNvPr id="19460" name="Content Placeholder 2">
            <a:extLst>
              <a:ext uri="{FF2B5EF4-FFF2-40B4-BE49-F238E27FC236}">
                <a16:creationId xmlns:a16="http://schemas.microsoft.com/office/drawing/2014/main" id="{87775113-7019-4344-B0F2-F66D9B1FB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VN" sz="2645" b="1"/>
              <a:t>struct  </a:t>
            </a:r>
            <a:r>
              <a:rPr lang="en-US" altLang="en-VN" sz="2645"/>
              <a:t>tên_kiểu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VN" sz="2645"/>
              <a:t>	Khai báo các trường;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VN" sz="2645"/>
              <a:t>};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VN" sz="2645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VN" sz="2645" b="1"/>
              <a:t>Ví dụ: </a:t>
            </a:r>
            <a:endParaRPr lang="en-US" altLang="en-VN" sz="2645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VN" sz="2645" b="1"/>
              <a:t>struct</a:t>
            </a:r>
            <a:r>
              <a:rPr lang="en-US" altLang="en-VN" sz="2645"/>
              <a:t> date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VN" sz="2645"/>
              <a:t>	int  ngay;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VN" sz="2645"/>
              <a:t>	int thang;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VN" sz="2645"/>
              <a:t>	int nam;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VN" sz="2645"/>
              <a:t>};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8E607-F757-784D-9EA2-EC46045A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30</a:t>
            </a:fld>
            <a:endParaRPr lang="en-V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0E37F-094D-024A-8FDE-00668C84AC7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354512" y="4288220"/>
            <a:ext cx="3338512" cy="3124200"/>
          </a:xfrm>
        </p:spPr>
        <p:txBody>
          <a:bodyPr>
            <a:normAutofit/>
          </a:bodyPr>
          <a:lstStyle/>
          <a:p>
            <a:pPr marL="377842" indent="-377842" fontAlgn="auto">
              <a:spcAft>
                <a:spcPts val="0"/>
              </a:spcAft>
              <a:buNone/>
              <a:defRPr/>
            </a:pPr>
            <a:r>
              <a:rPr lang="en-US" sz="2645" b="1"/>
              <a:t>struct</a:t>
            </a:r>
            <a:r>
              <a:rPr lang="en-US" sz="2645"/>
              <a:t>  nguoi {</a:t>
            </a:r>
          </a:p>
          <a:p>
            <a:pPr marL="377842" indent="-377842" fontAlgn="auto">
              <a:spcAft>
                <a:spcPts val="0"/>
              </a:spcAft>
              <a:buNone/>
              <a:defRPr/>
            </a:pPr>
            <a:r>
              <a:rPr lang="en-US" sz="2645"/>
              <a:t>	char  ten[30];</a:t>
            </a:r>
          </a:p>
          <a:p>
            <a:pPr marL="377842" indent="-377842" fontAlgn="auto">
              <a:spcAft>
                <a:spcPts val="0"/>
              </a:spcAft>
              <a:buNone/>
              <a:defRPr/>
            </a:pPr>
            <a:r>
              <a:rPr lang="en-US" sz="2645"/>
              <a:t>	int  tuoi;</a:t>
            </a:r>
          </a:p>
          <a:p>
            <a:pPr marL="377842" indent="-377842" fontAlgn="auto">
              <a:spcAft>
                <a:spcPts val="0"/>
              </a:spcAft>
              <a:buNone/>
              <a:defRPr/>
            </a:pPr>
            <a:r>
              <a:rPr lang="en-US" sz="2645"/>
              <a:t>	char  gioitinh; </a:t>
            </a:r>
          </a:p>
          <a:p>
            <a:pPr marL="377842" indent="-377842" fontAlgn="auto">
              <a:spcAft>
                <a:spcPts val="0"/>
              </a:spcAft>
              <a:buNone/>
              <a:defRPr/>
            </a:pPr>
            <a:r>
              <a:rPr lang="en-US" sz="2645"/>
              <a:t>	date ngaysinh;</a:t>
            </a:r>
          </a:p>
          <a:p>
            <a:pPr marL="377842" indent="-377842" fontAlgn="auto">
              <a:spcAft>
                <a:spcPts val="0"/>
              </a:spcAft>
              <a:buNone/>
              <a:defRPr/>
            </a:pPr>
            <a:r>
              <a:rPr lang="en-US" sz="2645"/>
              <a:t>};</a:t>
            </a:r>
          </a:p>
          <a:p>
            <a:pPr marL="302273" indent="-302273" fontAlgn="auto">
              <a:spcAft>
                <a:spcPts val="0"/>
              </a:spcAft>
              <a:buFont typeface="Wingdings 3"/>
              <a:buChar char=""/>
              <a:defRPr/>
            </a:pPr>
            <a:endParaRPr lang="en-A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672A119D-957D-0641-937D-27EF4F5B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VN"/>
              <a:t>Truy nhập vào các trường</a:t>
            </a:r>
          </a:p>
        </p:txBody>
      </p:sp>
      <p:sp>
        <p:nvSpPr>
          <p:cNvPr id="23556" name="Content Placeholder 2">
            <a:extLst>
              <a:ext uri="{FF2B5EF4-FFF2-40B4-BE49-F238E27FC236}">
                <a16:creationId xmlns:a16="http://schemas.microsoft.com/office/drawing/2014/main" id="{2F410571-18D1-1E4D-AEC2-6C55A3B76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549" y="2011568"/>
            <a:ext cx="7926763" cy="479453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VN" sz="3600"/>
              <a:t>Có 2 cách truy nhập:</a:t>
            </a:r>
          </a:p>
          <a:p>
            <a:pPr marL="1018093" lvl="1" indent="-514350" algn="just" eaLnBrk="1" hangingPunct="1">
              <a:buFont typeface="+mj-lt"/>
              <a:buAutoNum type="arabicPeriod"/>
            </a:pPr>
            <a:r>
              <a:rPr lang="en-US" altLang="en-VN" sz="3200"/>
              <a:t>Dùng biến thông thường, sử dụng cú pháp “</a:t>
            </a:r>
            <a:r>
              <a:rPr lang="en-US" altLang="en-VN" sz="3200" b="1" i="1"/>
              <a:t>tên_biến.tên_trường</a:t>
            </a:r>
            <a:r>
              <a:rPr lang="en-US" altLang="en-VN" sz="3200"/>
              <a:t>”</a:t>
            </a:r>
          </a:p>
          <a:p>
            <a:pPr marL="1018093" lvl="1" indent="-514350" algn="just" eaLnBrk="1" hangingPunct="1">
              <a:buFont typeface="+mj-lt"/>
              <a:buAutoNum type="arabicPeriod"/>
            </a:pPr>
            <a:r>
              <a:rPr lang="en-US" altLang="en-VN" sz="3200"/>
              <a:t>Dùng biến con trỏ, sử dụng cú pháp “</a:t>
            </a:r>
            <a:r>
              <a:rPr lang="en-US" altLang="en-VN" sz="3200" b="1" i="1"/>
              <a:t>tên_biến-&gt;tên_trường</a:t>
            </a:r>
            <a:r>
              <a:rPr lang="en-US" altLang="en-VN" sz="3200"/>
              <a:t>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CD910-687C-1B4E-8BA6-B6F90AF0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31</a:t>
            </a:fld>
            <a:endParaRPr lang="en-VN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A7927E3-E3E4-694A-8A46-A6E255307EEB}"/>
              </a:ext>
            </a:extLst>
          </p:cNvPr>
          <p:cNvSpPr/>
          <p:nvPr/>
        </p:nvSpPr>
        <p:spPr>
          <a:xfrm>
            <a:off x="9155112" y="1862888"/>
            <a:ext cx="3973512" cy="501795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2645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264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lophoc{</a:t>
            </a:r>
          </a:p>
          <a:p>
            <a:pPr>
              <a:defRPr/>
            </a:pPr>
            <a:r>
              <a:rPr lang="en-US" sz="264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char  sohieu[30] ;</a:t>
            </a:r>
          </a:p>
          <a:p>
            <a:pPr>
              <a:defRPr/>
            </a:pPr>
            <a:r>
              <a:rPr lang="en-US" sz="264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char  chuyennganh; </a:t>
            </a:r>
          </a:p>
          <a:p>
            <a:pPr>
              <a:defRPr/>
            </a:pPr>
            <a:r>
              <a:rPr lang="en-US" sz="264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 soluong;</a:t>
            </a:r>
          </a:p>
          <a:p>
            <a:pPr>
              <a:defRPr/>
            </a:pPr>
            <a:r>
              <a:rPr lang="en-US" sz="264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;</a:t>
            </a:r>
          </a:p>
          <a:p>
            <a:pPr>
              <a:defRPr/>
            </a:pPr>
            <a:endParaRPr lang="en-US" sz="2204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64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lophoc  lh;</a:t>
            </a:r>
          </a:p>
          <a:p>
            <a:pPr>
              <a:defRPr/>
            </a:pPr>
            <a:r>
              <a:rPr lang="en-US" sz="264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lophoc *p = &amp;lh;</a:t>
            </a:r>
          </a:p>
          <a:p>
            <a:pPr>
              <a:defRPr/>
            </a:pPr>
            <a:endParaRPr lang="en-US" sz="2645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64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 &gt;&gt; </a:t>
            </a:r>
            <a:r>
              <a:rPr lang="en-US" sz="2645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lh.sohieu</a:t>
            </a:r>
            <a:r>
              <a:rPr lang="en-US" sz="264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defRPr/>
            </a:pPr>
            <a:r>
              <a:rPr lang="en-US" sz="264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 &gt;&gt; </a:t>
            </a:r>
            <a:r>
              <a:rPr lang="en-US" sz="2645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p-&gt;chuyennganh</a:t>
            </a:r>
            <a:r>
              <a:rPr lang="en-US" sz="264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defRPr/>
            </a:pPr>
            <a:r>
              <a:rPr lang="en-US" sz="264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 &gt;&gt; </a:t>
            </a:r>
            <a:r>
              <a:rPr lang="en-US" sz="2645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p-&gt;soluong</a:t>
            </a:r>
            <a:r>
              <a:rPr lang="en-US" sz="264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20438725-5BB0-4249-A8B2-39795422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VN"/>
              <a:t>Kiểu struct -  Gán giá trị</a:t>
            </a:r>
          </a:p>
        </p:txBody>
      </p:sp>
      <p:sp>
        <p:nvSpPr>
          <p:cNvPr id="24580" name="Content Placeholder 2">
            <a:extLst>
              <a:ext uri="{FF2B5EF4-FFF2-40B4-BE49-F238E27FC236}">
                <a16:creationId xmlns:a16="http://schemas.microsoft.com/office/drawing/2014/main" id="{7408C308-FA5A-D54D-A6EF-0FF645BFF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VN"/>
              <a:t>Hai biến cùng một kiểu struct có thể được gán cho nhau. </a:t>
            </a:r>
          </a:p>
          <a:p>
            <a:pPr algn="just" eaLnBrk="1" hangingPunct="1"/>
            <a:r>
              <a:rPr lang="en-US" altLang="en-VN"/>
              <a:t>Việc gán này sẽ cho thay cho việc gán lần lượt tất cả các trường của hai biến này cho nhau.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en-VN"/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VN"/>
              <a:t>Ví dụ: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DBBE71-5684-7C44-80F2-C2E6B4CA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32</a:t>
            </a:fld>
            <a:endParaRPr lang="en-V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AC63E2-81A5-0657-9FDC-4E2AA1370E4D}"/>
              </a:ext>
            </a:extLst>
          </p:cNvPr>
          <p:cNvGrpSpPr/>
          <p:nvPr/>
        </p:nvGrpSpPr>
        <p:grpSpPr>
          <a:xfrm>
            <a:off x="2367174" y="3778250"/>
            <a:ext cx="8903545" cy="1679222"/>
            <a:chOff x="2367174" y="3778250"/>
            <a:chExt cx="8903545" cy="167922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CBA2A26-66CB-5043-9BF9-05C4BD235A18}"/>
                </a:ext>
              </a:extLst>
            </p:cNvPr>
            <p:cNvSpPr/>
            <p:nvPr/>
          </p:nvSpPr>
          <p:spPr>
            <a:xfrm>
              <a:off x="6073596" y="3778250"/>
              <a:ext cx="5197123" cy="16792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2400">
                  <a:solidFill>
                    <a:schemeClr val="tx1"/>
                  </a:solidFill>
                  <a:latin typeface="+mj-lt"/>
                  <a:cs typeface="Arial" pitchFamily="34" charset="0"/>
                </a:rPr>
                <a:t>lh1.sohieu = lh2.sohieu;</a:t>
              </a:r>
            </a:p>
            <a:p>
              <a:pPr>
                <a:defRPr/>
              </a:pPr>
              <a:r>
                <a:rPr lang="en-US" sz="2400">
                  <a:solidFill>
                    <a:schemeClr val="tx1"/>
                  </a:solidFill>
                  <a:latin typeface="+mj-lt"/>
                  <a:cs typeface="Arial" pitchFamily="34" charset="0"/>
                </a:rPr>
                <a:t>lh1.chuyennganh =   lh2.chuyennganh;</a:t>
              </a:r>
            </a:p>
            <a:p>
              <a:pPr>
                <a:defRPr/>
              </a:pPr>
              <a:r>
                <a:rPr lang="en-US" sz="2400">
                  <a:solidFill>
                    <a:schemeClr val="tx1"/>
                  </a:solidFill>
                  <a:latin typeface="+mj-lt"/>
                  <a:cs typeface="Arial" pitchFamily="34" charset="0"/>
                </a:rPr>
                <a:t>lh1.soluong = lh2.soluong;</a:t>
              </a:r>
            </a:p>
          </p:txBody>
        </p:sp>
        <p:sp>
          <p:nvSpPr>
            <p:cNvPr id="6" name="Left-Right Arrow 5">
              <a:extLst>
                <a:ext uri="{FF2B5EF4-FFF2-40B4-BE49-F238E27FC236}">
                  <a16:creationId xmlns:a16="http://schemas.microsoft.com/office/drawing/2014/main" id="{231C1B5E-B459-2F4D-8599-5CD3D9D6B4DB}"/>
                </a:ext>
              </a:extLst>
            </p:cNvPr>
            <p:cNvSpPr/>
            <p:nvPr/>
          </p:nvSpPr>
          <p:spPr>
            <a:xfrm>
              <a:off x="4700503" y="4407958"/>
              <a:ext cx="1259417" cy="25188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6306B3A-6647-B642-A430-8263E4294AA0}"/>
                </a:ext>
              </a:extLst>
            </p:cNvPr>
            <p:cNvSpPr/>
            <p:nvPr/>
          </p:nvSpPr>
          <p:spPr>
            <a:xfrm>
              <a:off x="2367174" y="3862211"/>
              <a:ext cx="2225322" cy="13433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Arial" charset="0"/>
                <a:buNone/>
                <a:defRPr/>
              </a:pPr>
              <a:r>
                <a:rPr lang="en-US" sz="2400">
                  <a:solidFill>
                    <a:schemeClr val="tx1"/>
                  </a:solidFill>
                  <a:latin typeface="+mj-lt"/>
                  <a:cs typeface="Arial" pitchFamily="34" charset="0"/>
                </a:rPr>
                <a:t>lophoc lh1, lh2;</a:t>
              </a:r>
            </a:p>
            <a:p>
              <a:pPr>
                <a:buFont typeface="Arial" charset="0"/>
                <a:buNone/>
                <a:defRPr/>
              </a:pPr>
              <a:r>
                <a:rPr lang="en-US" sz="2400">
                  <a:solidFill>
                    <a:schemeClr val="tx1"/>
                  </a:solidFill>
                  <a:latin typeface="+mj-lt"/>
                  <a:cs typeface="Arial" pitchFamily="34" charset="0"/>
                </a:rPr>
                <a:t>lh1=lh2; </a:t>
              </a:r>
            </a:p>
            <a:p>
              <a:pPr>
                <a:defRPr/>
              </a:pPr>
              <a:endParaRPr lang="en-US" sz="240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Dev-C++</a:t>
            </a:r>
          </a:p>
          <a:p>
            <a:pPr>
              <a:defRPr/>
            </a:pPr>
            <a:r>
              <a:rPr lang="en-US" dirty="0"/>
              <a:t>Borland C++</a:t>
            </a:r>
          </a:p>
          <a:p>
            <a:pPr>
              <a:defRPr/>
            </a:pPr>
            <a:r>
              <a:rPr lang="en-US" dirty="0"/>
              <a:t>Microsoft Visual Basic</a:t>
            </a:r>
          </a:p>
          <a:p>
            <a:pPr>
              <a:defRPr/>
            </a:pPr>
            <a:r>
              <a:rPr lang="en-US" dirty="0"/>
              <a:t>Microsoft Visual C++</a:t>
            </a:r>
          </a:p>
          <a:p>
            <a:pPr>
              <a:defRPr/>
            </a:pPr>
            <a:r>
              <a:rPr lang="en-US" dirty="0" err="1"/>
              <a:t>JBuider</a:t>
            </a:r>
            <a:endParaRPr lang="en-US" dirty="0"/>
          </a:p>
          <a:p>
            <a:pPr>
              <a:defRPr/>
            </a:pPr>
            <a:r>
              <a:rPr lang="en-US" dirty="0"/>
              <a:t>Eclipse SDK</a:t>
            </a:r>
          </a:p>
          <a:p>
            <a:pPr>
              <a:defRPr/>
            </a:pPr>
            <a:r>
              <a:rPr lang="en-US" dirty="0"/>
              <a:t>Visual </a:t>
            </a:r>
            <a:r>
              <a:rPr lang="en-US" dirty="0" err="1"/>
              <a:t>.Net</a:t>
            </a:r>
            <a:endParaRPr lang="en-US" dirty="0"/>
          </a:p>
          <a:p>
            <a:pPr>
              <a:defRPr/>
            </a:pPr>
            <a:r>
              <a:rPr lang="en-US" dirty="0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B1B6C-2628-0745-897C-DCF5549F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3094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3425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934" y="704295"/>
            <a:ext cx="3586538" cy="39374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Các bước thực thi chương trình C++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778" y="4858359"/>
            <a:ext cx="3586538" cy="20150"/>
          </a:xfrm>
          <a:custGeom>
            <a:avLst/>
            <a:gdLst>
              <a:gd name="connsiteX0" fmla="*/ 0 w 3586538"/>
              <a:gd name="connsiteY0" fmla="*/ 0 h 20150"/>
              <a:gd name="connsiteX1" fmla="*/ 669487 w 3586538"/>
              <a:gd name="connsiteY1" fmla="*/ 0 h 20150"/>
              <a:gd name="connsiteX2" fmla="*/ 1303109 w 3586538"/>
              <a:gd name="connsiteY2" fmla="*/ 0 h 20150"/>
              <a:gd name="connsiteX3" fmla="*/ 1936731 w 3586538"/>
              <a:gd name="connsiteY3" fmla="*/ 0 h 20150"/>
              <a:gd name="connsiteX4" fmla="*/ 2426891 w 3586538"/>
              <a:gd name="connsiteY4" fmla="*/ 0 h 20150"/>
              <a:gd name="connsiteX5" fmla="*/ 2952916 w 3586538"/>
              <a:gd name="connsiteY5" fmla="*/ 0 h 20150"/>
              <a:gd name="connsiteX6" fmla="*/ 3586538 w 3586538"/>
              <a:gd name="connsiteY6" fmla="*/ 0 h 20150"/>
              <a:gd name="connsiteX7" fmla="*/ 3586538 w 3586538"/>
              <a:gd name="connsiteY7" fmla="*/ 20150 h 20150"/>
              <a:gd name="connsiteX8" fmla="*/ 2988782 w 3586538"/>
              <a:gd name="connsiteY8" fmla="*/ 20150 h 20150"/>
              <a:gd name="connsiteX9" fmla="*/ 2498621 w 3586538"/>
              <a:gd name="connsiteY9" fmla="*/ 20150 h 20150"/>
              <a:gd name="connsiteX10" fmla="*/ 2008461 w 3586538"/>
              <a:gd name="connsiteY10" fmla="*/ 20150 h 20150"/>
              <a:gd name="connsiteX11" fmla="*/ 1374840 w 3586538"/>
              <a:gd name="connsiteY11" fmla="*/ 20150 h 20150"/>
              <a:gd name="connsiteX12" fmla="*/ 848814 w 3586538"/>
              <a:gd name="connsiteY12" fmla="*/ 20150 h 20150"/>
              <a:gd name="connsiteX13" fmla="*/ 0 w 3586538"/>
              <a:gd name="connsiteY13" fmla="*/ 20150 h 20150"/>
              <a:gd name="connsiteX14" fmla="*/ 0 w 3586538"/>
              <a:gd name="connsiteY14" fmla="*/ 0 h 20150"/>
              <a:gd name="connsiteX0" fmla="*/ 0 w 3586538"/>
              <a:gd name="connsiteY0" fmla="*/ 0 h 20150"/>
              <a:gd name="connsiteX1" fmla="*/ 561891 w 3586538"/>
              <a:gd name="connsiteY1" fmla="*/ 0 h 20150"/>
              <a:gd name="connsiteX2" fmla="*/ 1052051 w 3586538"/>
              <a:gd name="connsiteY2" fmla="*/ 0 h 20150"/>
              <a:gd name="connsiteX3" fmla="*/ 1721538 w 3586538"/>
              <a:gd name="connsiteY3" fmla="*/ 0 h 20150"/>
              <a:gd name="connsiteX4" fmla="*/ 2283429 w 3586538"/>
              <a:gd name="connsiteY4" fmla="*/ 0 h 20150"/>
              <a:gd name="connsiteX5" fmla="*/ 2845320 w 3586538"/>
              <a:gd name="connsiteY5" fmla="*/ 0 h 20150"/>
              <a:gd name="connsiteX6" fmla="*/ 3586538 w 3586538"/>
              <a:gd name="connsiteY6" fmla="*/ 0 h 20150"/>
              <a:gd name="connsiteX7" fmla="*/ 3586538 w 3586538"/>
              <a:gd name="connsiteY7" fmla="*/ 20150 h 20150"/>
              <a:gd name="connsiteX8" fmla="*/ 2988782 w 3586538"/>
              <a:gd name="connsiteY8" fmla="*/ 20150 h 20150"/>
              <a:gd name="connsiteX9" fmla="*/ 2498621 w 3586538"/>
              <a:gd name="connsiteY9" fmla="*/ 20150 h 20150"/>
              <a:gd name="connsiteX10" fmla="*/ 1900865 w 3586538"/>
              <a:gd name="connsiteY10" fmla="*/ 20150 h 20150"/>
              <a:gd name="connsiteX11" fmla="*/ 1303109 w 3586538"/>
              <a:gd name="connsiteY11" fmla="*/ 20150 h 20150"/>
              <a:gd name="connsiteX12" fmla="*/ 741218 w 3586538"/>
              <a:gd name="connsiteY12" fmla="*/ 20150 h 20150"/>
              <a:gd name="connsiteX13" fmla="*/ 0 w 3586538"/>
              <a:gd name="connsiteY13" fmla="*/ 20150 h 20150"/>
              <a:gd name="connsiteX14" fmla="*/ 0 w 3586538"/>
              <a:gd name="connsiteY14" fmla="*/ 0 h 2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86538" h="20150" fill="none" extrusionOk="0">
                <a:moveTo>
                  <a:pt x="0" y="0"/>
                </a:moveTo>
                <a:cubicBezTo>
                  <a:pt x="309072" y="14709"/>
                  <a:pt x="359709" y="-3997"/>
                  <a:pt x="669487" y="0"/>
                </a:cubicBezTo>
                <a:cubicBezTo>
                  <a:pt x="975733" y="7873"/>
                  <a:pt x="997438" y="-7827"/>
                  <a:pt x="1303109" y="0"/>
                </a:cubicBezTo>
                <a:cubicBezTo>
                  <a:pt x="1610396" y="12302"/>
                  <a:pt x="1671171" y="-25501"/>
                  <a:pt x="1936731" y="0"/>
                </a:cubicBezTo>
                <a:cubicBezTo>
                  <a:pt x="2208922" y="23692"/>
                  <a:pt x="2188102" y="22154"/>
                  <a:pt x="2426891" y="0"/>
                </a:cubicBezTo>
                <a:cubicBezTo>
                  <a:pt x="2674673" y="2869"/>
                  <a:pt x="2789093" y="-12786"/>
                  <a:pt x="2952916" y="0"/>
                </a:cubicBezTo>
                <a:cubicBezTo>
                  <a:pt x="3110855" y="2430"/>
                  <a:pt x="3405246" y="-5231"/>
                  <a:pt x="3586538" y="0"/>
                </a:cubicBezTo>
                <a:cubicBezTo>
                  <a:pt x="3586878" y="8468"/>
                  <a:pt x="3585240" y="16524"/>
                  <a:pt x="3586538" y="20150"/>
                </a:cubicBezTo>
                <a:cubicBezTo>
                  <a:pt x="3389399" y="69337"/>
                  <a:pt x="3106400" y="9373"/>
                  <a:pt x="2988782" y="20150"/>
                </a:cubicBezTo>
                <a:cubicBezTo>
                  <a:pt x="2857515" y="6566"/>
                  <a:pt x="2740829" y="6295"/>
                  <a:pt x="2498621" y="20150"/>
                </a:cubicBezTo>
                <a:cubicBezTo>
                  <a:pt x="2263810" y="32807"/>
                  <a:pt x="2211187" y="-281"/>
                  <a:pt x="2008461" y="20150"/>
                </a:cubicBezTo>
                <a:cubicBezTo>
                  <a:pt x="1792946" y="57043"/>
                  <a:pt x="1641904" y="-15139"/>
                  <a:pt x="1374840" y="20150"/>
                </a:cubicBezTo>
                <a:cubicBezTo>
                  <a:pt x="1102998" y="31136"/>
                  <a:pt x="1071623" y="17512"/>
                  <a:pt x="848814" y="20150"/>
                </a:cubicBezTo>
                <a:cubicBezTo>
                  <a:pt x="613438" y="12606"/>
                  <a:pt x="382316" y="-55937"/>
                  <a:pt x="0" y="20150"/>
                </a:cubicBezTo>
                <a:cubicBezTo>
                  <a:pt x="155" y="10992"/>
                  <a:pt x="1196" y="6985"/>
                  <a:pt x="0" y="0"/>
                </a:cubicBezTo>
                <a:close/>
              </a:path>
              <a:path w="3586538" h="20150" stroke="0" extrusionOk="0">
                <a:moveTo>
                  <a:pt x="0" y="0"/>
                </a:moveTo>
                <a:cubicBezTo>
                  <a:pt x="246565" y="-9835"/>
                  <a:pt x="330003" y="-16089"/>
                  <a:pt x="561891" y="0"/>
                </a:cubicBezTo>
                <a:cubicBezTo>
                  <a:pt x="757182" y="414"/>
                  <a:pt x="852252" y="-1511"/>
                  <a:pt x="1052051" y="0"/>
                </a:cubicBezTo>
                <a:cubicBezTo>
                  <a:pt x="1255279" y="36197"/>
                  <a:pt x="1468955" y="29782"/>
                  <a:pt x="1721538" y="0"/>
                </a:cubicBezTo>
                <a:cubicBezTo>
                  <a:pt x="1971769" y="-9265"/>
                  <a:pt x="2147166" y="-30190"/>
                  <a:pt x="2283429" y="0"/>
                </a:cubicBezTo>
                <a:cubicBezTo>
                  <a:pt x="2382511" y="17389"/>
                  <a:pt x="2598018" y="-14162"/>
                  <a:pt x="2845320" y="0"/>
                </a:cubicBezTo>
                <a:cubicBezTo>
                  <a:pt x="3097811" y="60051"/>
                  <a:pt x="3250228" y="22900"/>
                  <a:pt x="3586538" y="0"/>
                </a:cubicBezTo>
                <a:cubicBezTo>
                  <a:pt x="3586574" y="7323"/>
                  <a:pt x="3586074" y="11616"/>
                  <a:pt x="3586538" y="20150"/>
                </a:cubicBezTo>
                <a:cubicBezTo>
                  <a:pt x="3450612" y="68115"/>
                  <a:pt x="3274161" y="14622"/>
                  <a:pt x="2988782" y="20150"/>
                </a:cubicBezTo>
                <a:cubicBezTo>
                  <a:pt x="2711928" y="30635"/>
                  <a:pt x="2738934" y="25753"/>
                  <a:pt x="2498621" y="20150"/>
                </a:cubicBezTo>
                <a:cubicBezTo>
                  <a:pt x="2266265" y="2948"/>
                  <a:pt x="2169482" y="7993"/>
                  <a:pt x="1900865" y="20150"/>
                </a:cubicBezTo>
                <a:cubicBezTo>
                  <a:pt x="1629479" y="49544"/>
                  <a:pt x="1550053" y="16798"/>
                  <a:pt x="1303109" y="20150"/>
                </a:cubicBezTo>
                <a:cubicBezTo>
                  <a:pt x="1052557" y="38649"/>
                  <a:pt x="978670" y="18790"/>
                  <a:pt x="741218" y="20150"/>
                </a:cubicBezTo>
                <a:cubicBezTo>
                  <a:pt x="503087" y="-5707"/>
                  <a:pt x="310801" y="13490"/>
                  <a:pt x="0" y="20150"/>
                </a:cubicBezTo>
                <a:cubicBezTo>
                  <a:pt x="-553" y="13763"/>
                  <a:pt x="111" y="4836"/>
                  <a:pt x="0" y="0"/>
                </a:cubicBezTo>
                <a:close/>
              </a:path>
              <a:path w="3586538" h="20150" fill="none" stroke="0" extrusionOk="0">
                <a:moveTo>
                  <a:pt x="0" y="0"/>
                </a:moveTo>
                <a:cubicBezTo>
                  <a:pt x="302352" y="21981"/>
                  <a:pt x="360000" y="-4530"/>
                  <a:pt x="669487" y="0"/>
                </a:cubicBezTo>
                <a:cubicBezTo>
                  <a:pt x="980606" y="5890"/>
                  <a:pt x="990477" y="-8962"/>
                  <a:pt x="1303109" y="0"/>
                </a:cubicBezTo>
                <a:cubicBezTo>
                  <a:pt x="1602599" y="16873"/>
                  <a:pt x="1660749" y="-11156"/>
                  <a:pt x="1936731" y="0"/>
                </a:cubicBezTo>
                <a:cubicBezTo>
                  <a:pt x="2207017" y="18088"/>
                  <a:pt x="2192817" y="22522"/>
                  <a:pt x="2426891" y="0"/>
                </a:cubicBezTo>
                <a:cubicBezTo>
                  <a:pt x="2695100" y="-18054"/>
                  <a:pt x="2806819" y="-36290"/>
                  <a:pt x="2952916" y="0"/>
                </a:cubicBezTo>
                <a:cubicBezTo>
                  <a:pt x="3098665" y="15786"/>
                  <a:pt x="3398992" y="17324"/>
                  <a:pt x="3586538" y="0"/>
                </a:cubicBezTo>
                <a:cubicBezTo>
                  <a:pt x="3586399" y="7838"/>
                  <a:pt x="3584917" y="16495"/>
                  <a:pt x="3586538" y="20150"/>
                </a:cubicBezTo>
                <a:cubicBezTo>
                  <a:pt x="3411138" y="54380"/>
                  <a:pt x="3150523" y="41511"/>
                  <a:pt x="2988782" y="20150"/>
                </a:cubicBezTo>
                <a:cubicBezTo>
                  <a:pt x="2825554" y="461"/>
                  <a:pt x="2744104" y="14776"/>
                  <a:pt x="2498621" y="20150"/>
                </a:cubicBezTo>
                <a:cubicBezTo>
                  <a:pt x="2260599" y="34629"/>
                  <a:pt x="2219903" y="4565"/>
                  <a:pt x="2008461" y="20150"/>
                </a:cubicBezTo>
                <a:cubicBezTo>
                  <a:pt x="1809149" y="60053"/>
                  <a:pt x="1662937" y="24385"/>
                  <a:pt x="1374840" y="20150"/>
                </a:cubicBezTo>
                <a:cubicBezTo>
                  <a:pt x="1103929" y="30026"/>
                  <a:pt x="1070649" y="14581"/>
                  <a:pt x="848814" y="20150"/>
                </a:cubicBezTo>
                <a:cubicBezTo>
                  <a:pt x="576424" y="26951"/>
                  <a:pt x="285915" y="-51261"/>
                  <a:pt x="0" y="20150"/>
                </a:cubicBezTo>
                <a:cubicBezTo>
                  <a:pt x="-325" y="10679"/>
                  <a:pt x="549" y="54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86538"/>
                      <a:gd name="connsiteY0" fmla="*/ 0 h 20150"/>
                      <a:gd name="connsiteX1" fmla="*/ 669487 w 3586538"/>
                      <a:gd name="connsiteY1" fmla="*/ 0 h 20150"/>
                      <a:gd name="connsiteX2" fmla="*/ 1303109 w 3586538"/>
                      <a:gd name="connsiteY2" fmla="*/ 0 h 20150"/>
                      <a:gd name="connsiteX3" fmla="*/ 1936731 w 3586538"/>
                      <a:gd name="connsiteY3" fmla="*/ 0 h 20150"/>
                      <a:gd name="connsiteX4" fmla="*/ 2426891 w 3586538"/>
                      <a:gd name="connsiteY4" fmla="*/ 0 h 20150"/>
                      <a:gd name="connsiteX5" fmla="*/ 2952916 w 3586538"/>
                      <a:gd name="connsiteY5" fmla="*/ 0 h 20150"/>
                      <a:gd name="connsiteX6" fmla="*/ 3586538 w 3586538"/>
                      <a:gd name="connsiteY6" fmla="*/ 0 h 20150"/>
                      <a:gd name="connsiteX7" fmla="*/ 3586538 w 3586538"/>
                      <a:gd name="connsiteY7" fmla="*/ 20150 h 20150"/>
                      <a:gd name="connsiteX8" fmla="*/ 2988782 w 3586538"/>
                      <a:gd name="connsiteY8" fmla="*/ 20150 h 20150"/>
                      <a:gd name="connsiteX9" fmla="*/ 2498621 w 3586538"/>
                      <a:gd name="connsiteY9" fmla="*/ 20150 h 20150"/>
                      <a:gd name="connsiteX10" fmla="*/ 2008461 w 3586538"/>
                      <a:gd name="connsiteY10" fmla="*/ 20150 h 20150"/>
                      <a:gd name="connsiteX11" fmla="*/ 1374840 w 3586538"/>
                      <a:gd name="connsiteY11" fmla="*/ 20150 h 20150"/>
                      <a:gd name="connsiteX12" fmla="*/ 848814 w 3586538"/>
                      <a:gd name="connsiteY12" fmla="*/ 20150 h 20150"/>
                      <a:gd name="connsiteX13" fmla="*/ 0 w 3586538"/>
                      <a:gd name="connsiteY13" fmla="*/ 20150 h 20150"/>
                      <a:gd name="connsiteX14" fmla="*/ 0 w 3586538"/>
                      <a:gd name="connsiteY14" fmla="*/ 0 h 20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586538" h="20150" fill="none" extrusionOk="0">
                        <a:moveTo>
                          <a:pt x="0" y="0"/>
                        </a:moveTo>
                        <a:cubicBezTo>
                          <a:pt x="308265" y="25628"/>
                          <a:pt x="361736" y="-5181"/>
                          <a:pt x="669487" y="0"/>
                        </a:cubicBezTo>
                        <a:cubicBezTo>
                          <a:pt x="977238" y="5181"/>
                          <a:pt x="995688" y="-9128"/>
                          <a:pt x="1303109" y="0"/>
                        </a:cubicBezTo>
                        <a:cubicBezTo>
                          <a:pt x="1610530" y="9128"/>
                          <a:pt x="1662403" y="-20300"/>
                          <a:pt x="1936731" y="0"/>
                        </a:cubicBezTo>
                        <a:cubicBezTo>
                          <a:pt x="2211059" y="20300"/>
                          <a:pt x="2191651" y="21965"/>
                          <a:pt x="2426891" y="0"/>
                        </a:cubicBezTo>
                        <a:cubicBezTo>
                          <a:pt x="2662131" y="-21965"/>
                          <a:pt x="2797570" y="-17256"/>
                          <a:pt x="2952916" y="0"/>
                        </a:cubicBezTo>
                        <a:cubicBezTo>
                          <a:pt x="3108262" y="17256"/>
                          <a:pt x="3421945" y="-4286"/>
                          <a:pt x="3586538" y="0"/>
                        </a:cubicBezTo>
                        <a:cubicBezTo>
                          <a:pt x="3586424" y="8077"/>
                          <a:pt x="3585533" y="15638"/>
                          <a:pt x="3586538" y="20150"/>
                        </a:cubicBezTo>
                        <a:cubicBezTo>
                          <a:pt x="3399966" y="48125"/>
                          <a:pt x="3126217" y="35667"/>
                          <a:pt x="2988782" y="20150"/>
                        </a:cubicBezTo>
                        <a:cubicBezTo>
                          <a:pt x="2851347" y="4633"/>
                          <a:pt x="2741120" y="12336"/>
                          <a:pt x="2498621" y="20150"/>
                        </a:cubicBezTo>
                        <a:cubicBezTo>
                          <a:pt x="2256122" y="27964"/>
                          <a:pt x="2219264" y="-2053"/>
                          <a:pt x="2008461" y="20150"/>
                        </a:cubicBezTo>
                        <a:cubicBezTo>
                          <a:pt x="1797658" y="42353"/>
                          <a:pt x="1649055" y="7381"/>
                          <a:pt x="1374840" y="20150"/>
                        </a:cubicBezTo>
                        <a:cubicBezTo>
                          <a:pt x="1100625" y="32919"/>
                          <a:pt x="1069092" y="21906"/>
                          <a:pt x="848814" y="20150"/>
                        </a:cubicBezTo>
                        <a:cubicBezTo>
                          <a:pt x="628536" y="18394"/>
                          <a:pt x="339771" y="-14101"/>
                          <a:pt x="0" y="20150"/>
                        </a:cubicBezTo>
                        <a:cubicBezTo>
                          <a:pt x="596" y="10744"/>
                          <a:pt x="845" y="6033"/>
                          <a:pt x="0" y="0"/>
                        </a:cubicBezTo>
                        <a:close/>
                      </a:path>
                      <a:path w="3586538" h="20150" stroke="0" extrusionOk="0">
                        <a:moveTo>
                          <a:pt x="0" y="0"/>
                        </a:moveTo>
                        <a:cubicBezTo>
                          <a:pt x="118467" y="170"/>
                          <a:pt x="371278" y="-1652"/>
                          <a:pt x="561891" y="0"/>
                        </a:cubicBezTo>
                        <a:cubicBezTo>
                          <a:pt x="752504" y="1652"/>
                          <a:pt x="854931" y="-20067"/>
                          <a:pt x="1052051" y="0"/>
                        </a:cubicBezTo>
                        <a:cubicBezTo>
                          <a:pt x="1249171" y="20067"/>
                          <a:pt x="1446445" y="25318"/>
                          <a:pt x="1721538" y="0"/>
                        </a:cubicBezTo>
                        <a:cubicBezTo>
                          <a:pt x="1996631" y="-25318"/>
                          <a:pt x="2157842" y="-14211"/>
                          <a:pt x="2283429" y="0"/>
                        </a:cubicBezTo>
                        <a:cubicBezTo>
                          <a:pt x="2409016" y="14211"/>
                          <a:pt x="2586565" y="-26192"/>
                          <a:pt x="2845320" y="0"/>
                        </a:cubicBezTo>
                        <a:cubicBezTo>
                          <a:pt x="3104075" y="26192"/>
                          <a:pt x="3242687" y="3517"/>
                          <a:pt x="3586538" y="0"/>
                        </a:cubicBezTo>
                        <a:cubicBezTo>
                          <a:pt x="3585714" y="6923"/>
                          <a:pt x="3585532" y="11086"/>
                          <a:pt x="3586538" y="20150"/>
                        </a:cubicBezTo>
                        <a:cubicBezTo>
                          <a:pt x="3444284" y="45898"/>
                          <a:pt x="3263377" y="10082"/>
                          <a:pt x="2988782" y="20150"/>
                        </a:cubicBezTo>
                        <a:cubicBezTo>
                          <a:pt x="2714187" y="30218"/>
                          <a:pt x="2739845" y="22418"/>
                          <a:pt x="2498621" y="20150"/>
                        </a:cubicBezTo>
                        <a:cubicBezTo>
                          <a:pt x="2257397" y="17882"/>
                          <a:pt x="2172536" y="3727"/>
                          <a:pt x="1900865" y="20150"/>
                        </a:cubicBezTo>
                        <a:cubicBezTo>
                          <a:pt x="1629194" y="36573"/>
                          <a:pt x="1548308" y="18364"/>
                          <a:pt x="1303109" y="20150"/>
                        </a:cubicBezTo>
                        <a:cubicBezTo>
                          <a:pt x="1057910" y="21936"/>
                          <a:pt x="962910" y="13384"/>
                          <a:pt x="741218" y="20150"/>
                        </a:cubicBezTo>
                        <a:cubicBezTo>
                          <a:pt x="519526" y="26916"/>
                          <a:pt x="257739" y="23595"/>
                          <a:pt x="0" y="20150"/>
                        </a:cubicBezTo>
                        <a:cubicBezTo>
                          <a:pt x="-897" y="14971"/>
                          <a:pt x="623" y="574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6572" y="439907"/>
            <a:ext cx="8711199" cy="614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460A6-227B-394B-B09E-757A6D3E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7356" y="7003756"/>
            <a:ext cx="3022521" cy="4023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/>
              <a:pPr>
                <a:spcAft>
                  <a:spcPts val="600"/>
                </a:spcAft>
              </a:pPr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1641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0066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251" y="0"/>
            <a:ext cx="10544921" cy="75565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4A701-1D53-F460-2A94-2D6B17FD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251" y="1052608"/>
            <a:ext cx="7794922" cy="31942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7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1.2. Cấu trúc một chương trình C++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637FE-FA15-6BE5-E51A-DCA9F8D6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3210" y="4995590"/>
            <a:ext cx="7635841" cy="1034047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8871" y="4598576"/>
            <a:ext cx="4675683" cy="20151"/>
          </a:xfrm>
          <a:custGeom>
            <a:avLst/>
            <a:gdLst>
              <a:gd name="connsiteX0" fmla="*/ 0 w 4675683"/>
              <a:gd name="connsiteY0" fmla="*/ 0 h 20151"/>
              <a:gd name="connsiteX1" fmla="*/ 621198 w 4675683"/>
              <a:gd name="connsiteY1" fmla="*/ 0 h 20151"/>
              <a:gd name="connsiteX2" fmla="*/ 1148882 w 4675683"/>
              <a:gd name="connsiteY2" fmla="*/ 0 h 20151"/>
              <a:gd name="connsiteX3" fmla="*/ 1723323 w 4675683"/>
              <a:gd name="connsiteY3" fmla="*/ 0 h 20151"/>
              <a:gd name="connsiteX4" fmla="*/ 2438035 w 4675683"/>
              <a:gd name="connsiteY4" fmla="*/ 0 h 20151"/>
              <a:gd name="connsiteX5" fmla="*/ 3059233 w 4675683"/>
              <a:gd name="connsiteY5" fmla="*/ 0 h 20151"/>
              <a:gd name="connsiteX6" fmla="*/ 3633674 w 4675683"/>
              <a:gd name="connsiteY6" fmla="*/ 0 h 20151"/>
              <a:gd name="connsiteX7" fmla="*/ 4675683 w 4675683"/>
              <a:gd name="connsiteY7" fmla="*/ 0 h 20151"/>
              <a:gd name="connsiteX8" fmla="*/ 4675683 w 4675683"/>
              <a:gd name="connsiteY8" fmla="*/ 20151 h 20151"/>
              <a:gd name="connsiteX9" fmla="*/ 4007728 w 4675683"/>
              <a:gd name="connsiteY9" fmla="*/ 20151 h 20151"/>
              <a:gd name="connsiteX10" fmla="*/ 3433287 w 4675683"/>
              <a:gd name="connsiteY10" fmla="*/ 20151 h 20151"/>
              <a:gd name="connsiteX11" fmla="*/ 2671819 w 4675683"/>
              <a:gd name="connsiteY11" fmla="*/ 20151 h 20151"/>
              <a:gd name="connsiteX12" fmla="*/ 2050621 w 4675683"/>
              <a:gd name="connsiteY12" fmla="*/ 20151 h 20151"/>
              <a:gd name="connsiteX13" fmla="*/ 1522937 w 4675683"/>
              <a:gd name="connsiteY13" fmla="*/ 20151 h 20151"/>
              <a:gd name="connsiteX14" fmla="*/ 808225 w 4675683"/>
              <a:gd name="connsiteY14" fmla="*/ 20151 h 20151"/>
              <a:gd name="connsiteX15" fmla="*/ 0 w 4675683"/>
              <a:gd name="connsiteY15" fmla="*/ 20151 h 20151"/>
              <a:gd name="connsiteX16" fmla="*/ 0 w 4675683"/>
              <a:gd name="connsiteY16" fmla="*/ 0 h 20151"/>
              <a:gd name="connsiteX0" fmla="*/ 0 w 4675683"/>
              <a:gd name="connsiteY0" fmla="*/ 0 h 20151"/>
              <a:gd name="connsiteX1" fmla="*/ 621198 w 4675683"/>
              <a:gd name="connsiteY1" fmla="*/ 0 h 20151"/>
              <a:gd name="connsiteX2" fmla="*/ 1148882 w 4675683"/>
              <a:gd name="connsiteY2" fmla="*/ 0 h 20151"/>
              <a:gd name="connsiteX3" fmla="*/ 1910350 w 4675683"/>
              <a:gd name="connsiteY3" fmla="*/ 0 h 20151"/>
              <a:gd name="connsiteX4" fmla="*/ 2531548 w 4675683"/>
              <a:gd name="connsiteY4" fmla="*/ 0 h 20151"/>
              <a:gd name="connsiteX5" fmla="*/ 3152746 w 4675683"/>
              <a:gd name="connsiteY5" fmla="*/ 0 h 20151"/>
              <a:gd name="connsiteX6" fmla="*/ 3914215 w 4675683"/>
              <a:gd name="connsiteY6" fmla="*/ 0 h 20151"/>
              <a:gd name="connsiteX7" fmla="*/ 4675683 w 4675683"/>
              <a:gd name="connsiteY7" fmla="*/ 0 h 20151"/>
              <a:gd name="connsiteX8" fmla="*/ 4675683 w 4675683"/>
              <a:gd name="connsiteY8" fmla="*/ 20151 h 20151"/>
              <a:gd name="connsiteX9" fmla="*/ 4101242 w 4675683"/>
              <a:gd name="connsiteY9" fmla="*/ 20151 h 20151"/>
              <a:gd name="connsiteX10" fmla="*/ 3433287 w 4675683"/>
              <a:gd name="connsiteY10" fmla="*/ 20151 h 20151"/>
              <a:gd name="connsiteX11" fmla="*/ 2765333 w 4675683"/>
              <a:gd name="connsiteY11" fmla="*/ 20151 h 20151"/>
              <a:gd name="connsiteX12" fmla="*/ 2144135 w 4675683"/>
              <a:gd name="connsiteY12" fmla="*/ 20151 h 20151"/>
              <a:gd name="connsiteX13" fmla="*/ 1382666 w 4675683"/>
              <a:gd name="connsiteY13" fmla="*/ 20151 h 20151"/>
              <a:gd name="connsiteX14" fmla="*/ 621198 w 4675683"/>
              <a:gd name="connsiteY14" fmla="*/ 20151 h 20151"/>
              <a:gd name="connsiteX15" fmla="*/ 0 w 4675683"/>
              <a:gd name="connsiteY15" fmla="*/ 20151 h 20151"/>
              <a:gd name="connsiteX16" fmla="*/ 0 w 4675683"/>
              <a:gd name="connsiteY16" fmla="*/ 0 h 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75683" h="20151" fill="none" extrusionOk="0">
                <a:moveTo>
                  <a:pt x="0" y="0"/>
                </a:moveTo>
                <a:cubicBezTo>
                  <a:pt x="149870" y="7471"/>
                  <a:pt x="362152" y="-21747"/>
                  <a:pt x="621198" y="0"/>
                </a:cubicBezTo>
                <a:cubicBezTo>
                  <a:pt x="909997" y="9520"/>
                  <a:pt x="973138" y="-18949"/>
                  <a:pt x="1148882" y="0"/>
                </a:cubicBezTo>
                <a:cubicBezTo>
                  <a:pt x="1322607" y="42921"/>
                  <a:pt x="1512520" y="19695"/>
                  <a:pt x="1723323" y="0"/>
                </a:cubicBezTo>
                <a:cubicBezTo>
                  <a:pt x="1920405" y="-47373"/>
                  <a:pt x="2218863" y="-11587"/>
                  <a:pt x="2438035" y="0"/>
                </a:cubicBezTo>
                <a:cubicBezTo>
                  <a:pt x="2667252" y="40503"/>
                  <a:pt x="2856402" y="34915"/>
                  <a:pt x="3059233" y="0"/>
                </a:cubicBezTo>
                <a:cubicBezTo>
                  <a:pt x="3239452" y="15508"/>
                  <a:pt x="3428940" y="-14319"/>
                  <a:pt x="3633674" y="0"/>
                </a:cubicBezTo>
                <a:cubicBezTo>
                  <a:pt x="3894698" y="11564"/>
                  <a:pt x="4333720" y="-30287"/>
                  <a:pt x="4675683" y="0"/>
                </a:cubicBezTo>
                <a:cubicBezTo>
                  <a:pt x="4675223" y="9977"/>
                  <a:pt x="4675664" y="13637"/>
                  <a:pt x="4675683" y="20151"/>
                </a:cubicBezTo>
                <a:cubicBezTo>
                  <a:pt x="4459082" y="61508"/>
                  <a:pt x="4282146" y="5671"/>
                  <a:pt x="4007728" y="20151"/>
                </a:cubicBezTo>
                <a:cubicBezTo>
                  <a:pt x="3744780" y="20416"/>
                  <a:pt x="3640400" y="17783"/>
                  <a:pt x="3433287" y="20151"/>
                </a:cubicBezTo>
                <a:cubicBezTo>
                  <a:pt x="3221991" y="15506"/>
                  <a:pt x="2888874" y="38112"/>
                  <a:pt x="2671819" y="20151"/>
                </a:cubicBezTo>
                <a:cubicBezTo>
                  <a:pt x="2450584" y="-2235"/>
                  <a:pt x="2336371" y="24864"/>
                  <a:pt x="2050621" y="20151"/>
                </a:cubicBezTo>
                <a:cubicBezTo>
                  <a:pt x="1781180" y="25972"/>
                  <a:pt x="1668047" y="10855"/>
                  <a:pt x="1522937" y="20151"/>
                </a:cubicBezTo>
                <a:cubicBezTo>
                  <a:pt x="1384898" y="35988"/>
                  <a:pt x="1142464" y="-13468"/>
                  <a:pt x="808225" y="20151"/>
                </a:cubicBezTo>
                <a:cubicBezTo>
                  <a:pt x="476413" y="18918"/>
                  <a:pt x="269135" y="15325"/>
                  <a:pt x="0" y="20151"/>
                </a:cubicBezTo>
                <a:cubicBezTo>
                  <a:pt x="-321" y="15162"/>
                  <a:pt x="838" y="5585"/>
                  <a:pt x="0" y="0"/>
                </a:cubicBezTo>
                <a:close/>
              </a:path>
              <a:path w="4675683" h="20151" stroke="0" extrusionOk="0">
                <a:moveTo>
                  <a:pt x="0" y="0"/>
                </a:moveTo>
                <a:cubicBezTo>
                  <a:pt x="212040" y="35965"/>
                  <a:pt x="473138" y="-44244"/>
                  <a:pt x="621198" y="0"/>
                </a:cubicBezTo>
                <a:cubicBezTo>
                  <a:pt x="740585" y="35148"/>
                  <a:pt x="973530" y="-18619"/>
                  <a:pt x="1148882" y="0"/>
                </a:cubicBezTo>
                <a:cubicBezTo>
                  <a:pt x="1363439" y="20"/>
                  <a:pt x="1684133" y="-12842"/>
                  <a:pt x="1910350" y="0"/>
                </a:cubicBezTo>
                <a:cubicBezTo>
                  <a:pt x="2097403" y="23158"/>
                  <a:pt x="2371448" y="-968"/>
                  <a:pt x="2531548" y="0"/>
                </a:cubicBezTo>
                <a:cubicBezTo>
                  <a:pt x="2689862" y="21911"/>
                  <a:pt x="2986626" y="7274"/>
                  <a:pt x="3152746" y="0"/>
                </a:cubicBezTo>
                <a:cubicBezTo>
                  <a:pt x="3360176" y="-7224"/>
                  <a:pt x="3596406" y="-21732"/>
                  <a:pt x="3914215" y="0"/>
                </a:cubicBezTo>
                <a:cubicBezTo>
                  <a:pt x="4254415" y="28797"/>
                  <a:pt x="4497741" y="-45341"/>
                  <a:pt x="4675683" y="0"/>
                </a:cubicBezTo>
                <a:cubicBezTo>
                  <a:pt x="4675832" y="6796"/>
                  <a:pt x="4675102" y="10381"/>
                  <a:pt x="4675683" y="20151"/>
                </a:cubicBezTo>
                <a:cubicBezTo>
                  <a:pt x="4517120" y="11896"/>
                  <a:pt x="4241991" y="-15110"/>
                  <a:pt x="4101242" y="20151"/>
                </a:cubicBezTo>
                <a:cubicBezTo>
                  <a:pt x="3995911" y="18666"/>
                  <a:pt x="3753559" y="40770"/>
                  <a:pt x="3433287" y="20151"/>
                </a:cubicBezTo>
                <a:cubicBezTo>
                  <a:pt x="3151119" y="-31344"/>
                  <a:pt x="2908075" y="1097"/>
                  <a:pt x="2765333" y="20151"/>
                </a:cubicBezTo>
                <a:cubicBezTo>
                  <a:pt x="2614670" y="79663"/>
                  <a:pt x="2380011" y="-16260"/>
                  <a:pt x="2144135" y="20151"/>
                </a:cubicBezTo>
                <a:cubicBezTo>
                  <a:pt x="1918291" y="59193"/>
                  <a:pt x="1539579" y="44716"/>
                  <a:pt x="1382666" y="20151"/>
                </a:cubicBezTo>
                <a:cubicBezTo>
                  <a:pt x="1194495" y="4588"/>
                  <a:pt x="782647" y="21928"/>
                  <a:pt x="621198" y="20151"/>
                </a:cubicBezTo>
                <a:cubicBezTo>
                  <a:pt x="440036" y="-8476"/>
                  <a:pt x="189495" y="72237"/>
                  <a:pt x="0" y="20151"/>
                </a:cubicBezTo>
                <a:cubicBezTo>
                  <a:pt x="-191" y="12647"/>
                  <a:pt x="1700" y="8297"/>
                  <a:pt x="0" y="0"/>
                </a:cubicBezTo>
                <a:close/>
              </a:path>
              <a:path w="4675683" h="20151" fill="none" stroke="0" extrusionOk="0">
                <a:moveTo>
                  <a:pt x="0" y="0"/>
                </a:moveTo>
                <a:cubicBezTo>
                  <a:pt x="137035" y="-36665"/>
                  <a:pt x="287164" y="14067"/>
                  <a:pt x="621198" y="0"/>
                </a:cubicBezTo>
                <a:cubicBezTo>
                  <a:pt x="920316" y="1888"/>
                  <a:pt x="974807" y="-19298"/>
                  <a:pt x="1148882" y="0"/>
                </a:cubicBezTo>
                <a:cubicBezTo>
                  <a:pt x="1294099" y="36060"/>
                  <a:pt x="1525571" y="49786"/>
                  <a:pt x="1723323" y="0"/>
                </a:cubicBezTo>
                <a:cubicBezTo>
                  <a:pt x="1890481" y="-21606"/>
                  <a:pt x="2255716" y="-4592"/>
                  <a:pt x="2438035" y="0"/>
                </a:cubicBezTo>
                <a:cubicBezTo>
                  <a:pt x="2676991" y="15497"/>
                  <a:pt x="2881968" y="-22479"/>
                  <a:pt x="3059233" y="0"/>
                </a:cubicBezTo>
                <a:cubicBezTo>
                  <a:pt x="3234404" y="-23385"/>
                  <a:pt x="3441818" y="19195"/>
                  <a:pt x="3633674" y="0"/>
                </a:cubicBezTo>
                <a:cubicBezTo>
                  <a:pt x="3810650" y="-85213"/>
                  <a:pt x="4288157" y="74123"/>
                  <a:pt x="4675683" y="0"/>
                </a:cubicBezTo>
                <a:cubicBezTo>
                  <a:pt x="4675499" y="10094"/>
                  <a:pt x="4676787" y="13758"/>
                  <a:pt x="4675683" y="20151"/>
                </a:cubicBezTo>
                <a:cubicBezTo>
                  <a:pt x="4448012" y="36317"/>
                  <a:pt x="4315274" y="36111"/>
                  <a:pt x="4007728" y="20151"/>
                </a:cubicBezTo>
                <a:cubicBezTo>
                  <a:pt x="3743335" y="47169"/>
                  <a:pt x="3640079" y="45317"/>
                  <a:pt x="3433287" y="20151"/>
                </a:cubicBezTo>
                <a:cubicBezTo>
                  <a:pt x="3234668" y="27241"/>
                  <a:pt x="2880881" y="63693"/>
                  <a:pt x="2671819" y="20151"/>
                </a:cubicBezTo>
                <a:cubicBezTo>
                  <a:pt x="2478686" y="-20481"/>
                  <a:pt x="2334024" y="797"/>
                  <a:pt x="2050621" y="20151"/>
                </a:cubicBezTo>
                <a:cubicBezTo>
                  <a:pt x="1747390" y="31917"/>
                  <a:pt x="1653911" y="-3864"/>
                  <a:pt x="1522937" y="20151"/>
                </a:cubicBezTo>
                <a:cubicBezTo>
                  <a:pt x="1362219" y="32611"/>
                  <a:pt x="1141854" y="-1492"/>
                  <a:pt x="808225" y="20151"/>
                </a:cubicBezTo>
                <a:cubicBezTo>
                  <a:pt x="466931" y="-32421"/>
                  <a:pt x="252805" y="6615"/>
                  <a:pt x="0" y="20151"/>
                </a:cubicBezTo>
                <a:cubicBezTo>
                  <a:pt x="-1133" y="14832"/>
                  <a:pt x="1488" y="582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675683"/>
                      <a:gd name="connsiteY0" fmla="*/ 0 h 20151"/>
                      <a:gd name="connsiteX1" fmla="*/ 621198 w 4675683"/>
                      <a:gd name="connsiteY1" fmla="*/ 0 h 20151"/>
                      <a:gd name="connsiteX2" fmla="*/ 1148882 w 4675683"/>
                      <a:gd name="connsiteY2" fmla="*/ 0 h 20151"/>
                      <a:gd name="connsiteX3" fmla="*/ 1723323 w 4675683"/>
                      <a:gd name="connsiteY3" fmla="*/ 0 h 20151"/>
                      <a:gd name="connsiteX4" fmla="*/ 2438035 w 4675683"/>
                      <a:gd name="connsiteY4" fmla="*/ 0 h 20151"/>
                      <a:gd name="connsiteX5" fmla="*/ 3059233 w 4675683"/>
                      <a:gd name="connsiteY5" fmla="*/ 0 h 20151"/>
                      <a:gd name="connsiteX6" fmla="*/ 3633674 w 4675683"/>
                      <a:gd name="connsiteY6" fmla="*/ 0 h 20151"/>
                      <a:gd name="connsiteX7" fmla="*/ 4675683 w 4675683"/>
                      <a:gd name="connsiteY7" fmla="*/ 0 h 20151"/>
                      <a:gd name="connsiteX8" fmla="*/ 4675683 w 4675683"/>
                      <a:gd name="connsiteY8" fmla="*/ 20151 h 20151"/>
                      <a:gd name="connsiteX9" fmla="*/ 4007728 w 4675683"/>
                      <a:gd name="connsiteY9" fmla="*/ 20151 h 20151"/>
                      <a:gd name="connsiteX10" fmla="*/ 3433287 w 4675683"/>
                      <a:gd name="connsiteY10" fmla="*/ 20151 h 20151"/>
                      <a:gd name="connsiteX11" fmla="*/ 2671819 w 4675683"/>
                      <a:gd name="connsiteY11" fmla="*/ 20151 h 20151"/>
                      <a:gd name="connsiteX12" fmla="*/ 2050621 w 4675683"/>
                      <a:gd name="connsiteY12" fmla="*/ 20151 h 20151"/>
                      <a:gd name="connsiteX13" fmla="*/ 1522937 w 4675683"/>
                      <a:gd name="connsiteY13" fmla="*/ 20151 h 20151"/>
                      <a:gd name="connsiteX14" fmla="*/ 808225 w 4675683"/>
                      <a:gd name="connsiteY14" fmla="*/ 20151 h 20151"/>
                      <a:gd name="connsiteX15" fmla="*/ 0 w 4675683"/>
                      <a:gd name="connsiteY15" fmla="*/ 20151 h 20151"/>
                      <a:gd name="connsiteX16" fmla="*/ 0 w 4675683"/>
                      <a:gd name="connsiteY16" fmla="*/ 0 h 20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675683" h="20151" fill="none" extrusionOk="0">
                        <a:moveTo>
                          <a:pt x="0" y="0"/>
                        </a:moveTo>
                        <a:cubicBezTo>
                          <a:pt x="151355" y="-27832"/>
                          <a:pt x="326946" y="-864"/>
                          <a:pt x="621198" y="0"/>
                        </a:cubicBezTo>
                        <a:cubicBezTo>
                          <a:pt x="915450" y="864"/>
                          <a:pt x="986894" y="-19682"/>
                          <a:pt x="1148882" y="0"/>
                        </a:cubicBezTo>
                        <a:cubicBezTo>
                          <a:pt x="1310870" y="19682"/>
                          <a:pt x="1532966" y="8913"/>
                          <a:pt x="1723323" y="0"/>
                        </a:cubicBezTo>
                        <a:cubicBezTo>
                          <a:pt x="1913680" y="-8913"/>
                          <a:pt x="2244061" y="-10161"/>
                          <a:pt x="2438035" y="0"/>
                        </a:cubicBezTo>
                        <a:cubicBezTo>
                          <a:pt x="2632009" y="10161"/>
                          <a:pt x="2861371" y="19910"/>
                          <a:pt x="3059233" y="0"/>
                        </a:cubicBezTo>
                        <a:cubicBezTo>
                          <a:pt x="3257095" y="-19910"/>
                          <a:pt x="3449060" y="12377"/>
                          <a:pt x="3633674" y="0"/>
                        </a:cubicBezTo>
                        <a:cubicBezTo>
                          <a:pt x="3818288" y="-12377"/>
                          <a:pt x="4335576" y="8224"/>
                          <a:pt x="4675683" y="0"/>
                        </a:cubicBezTo>
                        <a:cubicBezTo>
                          <a:pt x="4674684" y="9638"/>
                          <a:pt x="4675988" y="13566"/>
                          <a:pt x="4675683" y="20151"/>
                        </a:cubicBezTo>
                        <a:cubicBezTo>
                          <a:pt x="4466218" y="39262"/>
                          <a:pt x="4283581" y="10192"/>
                          <a:pt x="4007728" y="20151"/>
                        </a:cubicBezTo>
                        <a:cubicBezTo>
                          <a:pt x="3731875" y="30110"/>
                          <a:pt x="3637848" y="22214"/>
                          <a:pt x="3433287" y="20151"/>
                        </a:cubicBezTo>
                        <a:cubicBezTo>
                          <a:pt x="3228726" y="18088"/>
                          <a:pt x="2872856" y="53863"/>
                          <a:pt x="2671819" y="20151"/>
                        </a:cubicBezTo>
                        <a:cubicBezTo>
                          <a:pt x="2470782" y="-13561"/>
                          <a:pt x="2331635" y="12033"/>
                          <a:pt x="2050621" y="20151"/>
                        </a:cubicBezTo>
                        <a:cubicBezTo>
                          <a:pt x="1769607" y="28269"/>
                          <a:pt x="1669167" y="6663"/>
                          <a:pt x="1522937" y="20151"/>
                        </a:cubicBezTo>
                        <a:cubicBezTo>
                          <a:pt x="1376707" y="33639"/>
                          <a:pt x="1153283" y="21805"/>
                          <a:pt x="808225" y="20151"/>
                        </a:cubicBezTo>
                        <a:cubicBezTo>
                          <a:pt x="463167" y="18497"/>
                          <a:pt x="257873" y="3656"/>
                          <a:pt x="0" y="20151"/>
                        </a:cubicBezTo>
                        <a:cubicBezTo>
                          <a:pt x="-970" y="14540"/>
                          <a:pt x="697" y="5241"/>
                          <a:pt x="0" y="0"/>
                        </a:cubicBezTo>
                        <a:close/>
                      </a:path>
                      <a:path w="4675683" h="20151" stroke="0" extrusionOk="0">
                        <a:moveTo>
                          <a:pt x="0" y="0"/>
                        </a:moveTo>
                        <a:cubicBezTo>
                          <a:pt x="190007" y="14168"/>
                          <a:pt x="489258" y="-22687"/>
                          <a:pt x="621198" y="0"/>
                        </a:cubicBezTo>
                        <a:cubicBezTo>
                          <a:pt x="753138" y="22687"/>
                          <a:pt x="955525" y="-22660"/>
                          <a:pt x="1148882" y="0"/>
                        </a:cubicBezTo>
                        <a:cubicBezTo>
                          <a:pt x="1342239" y="22660"/>
                          <a:pt x="1687636" y="-6584"/>
                          <a:pt x="1910350" y="0"/>
                        </a:cubicBezTo>
                        <a:cubicBezTo>
                          <a:pt x="2133064" y="6584"/>
                          <a:pt x="2369789" y="-25853"/>
                          <a:pt x="2531548" y="0"/>
                        </a:cubicBezTo>
                        <a:cubicBezTo>
                          <a:pt x="2693307" y="25853"/>
                          <a:pt x="2964675" y="31025"/>
                          <a:pt x="3152746" y="0"/>
                        </a:cubicBezTo>
                        <a:cubicBezTo>
                          <a:pt x="3340817" y="-31025"/>
                          <a:pt x="3568010" y="-26600"/>
                          <a:pt x="3914215" y="0"/>
                        </a:cubicBezTo>
                        <a:cubicBezTo>
                          <a:pt x="4260420" y="26600"/>
                          <a:pt x="4498932" y="-4409"/>
                          <a:pt x="4675683" y="0"/>
                        </a:cubicBezTo>
                        <a:cubicBezTo>
                          <a:pt x="4675794" y="7178"/>
                          <a:pt x="4675075" y="10460"/>
                          <a:pt x="4675683" y="20151"/>
                        </a:cubicBezTo>
                        <a:cubicBezTo>
                          <a:pt x="4524489" y="11321"/>
                          <a:pt x="4230465" y="2835"/>
                          <a:pt x="4101242" y="20151"/>
                        </a:cubicBezTo>
                        <a:cubicBezTo>
                          <a:pt x="3972019" y="37467"/>
                          <a:pt x="3722816" y="43156"/>
                          <a:pt x="3433287" y="20151"/>
                        </a:cubicBezTo>
                        <a:cubicBezTo>
                          <a:pt x="3143759" y="-2854"/>
                          <a:pt x="2907162" y="4526"/>
                          <a:pt x="2765333" y="20151"/>
                        </a:cubicBezTo>
                        <a:cubicBezTo>
                          <a:pt x="2623504" y="35776"/>
                          <a:pt x="2400461" y="5653"/>
                          <a:pt x="2144135" y="20151"/>
                        </a:cubicBezTo>
                        <a:cubicBezTo>
                          <a:pt x="1887809" y="34649"/>
                          <a:pt x="1567152" y="37007"/>
                          <a:pt x="1382666" y="20151"/>
                        </a:cubicBezTo>
                        <a:cubicBezTo>
                          <a:pt x="1198180" y="3295"/>
                          <a:pt x="783326" y="55839"/>
                          <a:pt x="621198" y="20151"/>
                        </a:cubicBezTo>
                        <a:cubicBezTo>
                          <a:pt x="459070" y="-15537"/>
                          <a:pt x="192242" y="30673"/>
                          <a:pt x="0" y="20151"/>
                        </a:cubicBezTo>
                        <a:cubicBezTo>
                          <a:pt x="507" y="13258"/>
                          <a:pt x="475" y="818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456B0-A5B6-A52C-6A9D-C6288AAB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7356" y="7003756"/>
            <a:ext cx="3022521" cy="4023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/>
              <a:pPr>
                <a:spcAft>
                  <a:spcPts val="600"/>
                </a:spcAft>
              </a:pPr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2116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185973" y="1679222"/>
            <a:ext cx="3406539" cy="570935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prstDash val="lgDashDotDot"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 marL="352652" indent="-352652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it-IT"/>
              <a:t>Cấu trúc một chương trình C++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F5725-AB2D-8047-AE2D-5613E20C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7</a:t>
            </a:fld>
            <a:endParaRPr lang="en-VN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925879" y="1763184"/>
            <a:ext cx="2536325" cy="5541433"/>
            <a:chOff x="567" y="864"/>
            <a:chExt cx="1450" cy="3168"/>
          </a:xfrm>
        </p:grpSpPr>
        <p:sp>
          <p:nvSpPr>
            <p:cNvPr id="6160" name="Rectangle 7"/>
            <p:cNvSpPr>
              <a:spLocks noChangeArrowheads="1"/>
            </p:cNvSpPr>
            <p:nvPr/>
          </p:nvSpPr>
          <p:spPr bwMode="auto">
            <a:xfrm>
              <a:off x="567" y="864"/>
              <a:ext cx="145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526" b="1">
                  <a:solidFill>
                    <a:schemeClr val="bg1"/>
                  </a:solidFill>
                </a:rPr>
                <a:t>Khai báo</a:t>
              </a:r>
            </a:p>
          </p:txBody>
        </p:sp>
        <p:sp>
          <p:nvSpPr>
            <p:cNvPr id="6161" name="Rectangle 8"/>
            <p:cNvSpPr>
              <a:spLocks noChangeArrowheads="1"/>
            </p:cNvSpPr>
            <p:nvPr/>
          </p:nvSpPr>
          <p:spPr bwMode="auto">
            <a:xfrm>
              <a:off x="567" y="2160"/>
              <a:ext cx="145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526" b="1">
                  <a:solidFill>
                    <a:schemeClr val="bg1"/>
                  </a:solidFill>
                </a:rPr>
                <a:t>Cài đặt hàm</a:t>
              </a:r>
            </a:p>
          </p:txBody>
        </p:sp>
        <p:sp>
          <p:nvSpPr>
            <p:cNvPr id="6162" name="Rectangle 9"/>
            <p:cNvSpPr>
              <a:spLocks noChangeArrowheads="1"/>
            </p:cNvSpPr>
            <p:nvPr/>
          </p:nvSpPr>
          <p:spPr bwMode="auto">
            <a:xfrm>
              <a:off x="567" y="3456"/>
              <a:ext cx="145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526" b="1">
                  <a:solidFill>
                    <a:schemeClr val="bg1"/>
                  </a:solidFill>
                </a:rPr>
                <a:t>Hàm main()</a:t>
              </a:r>
            </a:p>
          </p:txBody>
        </p:sp>
        <p:sp>
          <p:nvSpPr>
            <p:cNvPr id="6163" name="Line 10"/>
            <p:cNvSpPr>
              <a:spLocks noChangeShapeType="1"/>
            </p:cNvSpPr>
            <p:nvPr/>
          </p:nvSpPr>
          <p:spPr bwMode="auto">
            <a:xfrm>
              <a:off x="1264" y="1440"/>
              <a:ext cx="0" cy="720"/>
            </a:xfrm>
            <a:prstGeom prst="line">
              <a:avLst/>
            </a:prstGeom>
            <a:noFill/>
            <a:ln w="38100" cmpd="dbl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11"/>
            <p:cNvSpPr>
              <a:spLocks noChangeShapeType="1"/>
            </p:cNvSpPr>
            <p:nvPr/>
          </p:nvSpPr>
          <p:spPr bwMode="auto">
            <a:xfrm>
              <a:off x="1264" y="2736"/>
              <a:ext cx="0" cy="720"/>
            </a:xfrm>
            <a:prstGeom prst="line">
              <a:avLst/>
            </a:prstGeom>
            <a:noFill/>
            <a:ln w="38100" cmpd="dbl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4" name="Text Box 14"/>
          <p:cNvSpPr txBox="1">
            <a:spLocks noChangeArrowheads="1"/>
          </p:cNvSpPr>
          <p:nvPr/>
        </p:nvSpPr>
        <p:spPr bwMode="auto">
          <a:xfrm rot="-5400000">
            <a:off x="-2079843" y="4216442"/>
            <a:ext cx="5121628" cy="63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526" b="1">
                <a:solidFill>
                  <a:srgbClr val="0000CC"/>
                </a:solidFill>
              </a:rPr>
              <a:t>(Hướng cấu trúc)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440112" y="1595261"/>
            <a:ext cx="3430161" cy="1259417"/>
            <a:chOff x="2448" y="768"/>
            <a:chExt cx="1961" cy="720"/>
          </a:xfrm>
        </p:grpSpPr>
        <p:sp>
          <p:nvSpPr>
            <p:cNvPr id="6158" name="AutoShape 15"/>
            <p:cNvSpPr>
              <a:spLocks noChangeArrowheads="1"/>
            </p:cNvSpPr>
            <p:nvPr/>
          </p:nvSpPr>
          <p:spPr bwMode="auto">
            <a:xfrm>
              <a:off x="2880" y="768"/>
              <a:ext cx="1529" cy="720"/>
            </a:xfrm>
            <a:prstGeom prst="foldedCorner">
              <a:avLst>
                <a:gd name="adj" fmla="val 12500"/>
              </a:avLst>
            </a:prstGeom>
            <a:solidFill>
              <a:srgbClr val="FFCCCC"/>
            </a:solidFill>
            <a:ln w="9525">
              <a:solidFill>
                <a:srgbClr val="0000CC"/>
              </a:solidFill>
              <a:prstDash val="dashDot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424" dirty="0" err="1"/>
                <a:t>Khai</a:t>
              </a:r>
              <a:r>
                <a:rPr lang="en-US" sz="2424" dirty="0"/>
                <a:t> </a:t>
              </a:r>
              <a:r>
                <a:rPr lang="en-US" sz="2424" dirty="0" err="1"/>
                <a:t>báo</a:t>
              </a:r>
              <a:r>
                <a:rPr lang="en-US" sz="2424" dirty="0"/>
                <a:t> </a:t>
              </a:r>
              <a:r>
                <a:rPr lang="en-US" sz="2424" dirty="0" err="1"/>
                <a:t>thư</a:t>
              </a:r>
              <a:r>
                <a:rPr lang="en-US" sz="2424" dirty="0"/>
                <a:t> </a:t>
              </a:r>
              <a:r>
                <a:rPr lang="en-US" sz="2424" dirty="0" err="1"/>
                <a:t>viện</a:t>
              </a:r>
              <a:endParaRPr lang="en-US" sz="2424" dirty="0"/>
            </a:p>
            <a:p>
              <a:r>
                <a:rPr lang="en-US" sz="2424" dirty="0" err="1"/>
                <a:t>Khai</a:t>
              </a:r>
              <a:r>
                <a:rPr lang="en-US" sz="2424" dirty="0"/>
                <a:t> </a:t>
              </a:r>
              <a:r>
                <a:rPr lang="en-US" sz="2424" dirty="0" err="1"/>
                <a:t>báo</a:t>
              </a:r>
              <a:r>
                <a:rPr lang="en-US" sz="2424" dirty="0"/>
                <a:t> </a:t>
              </a:r>
              <a:r>
                <a:rPr lang="en-US" sz="2424" dirty="0" err="1"/>
                <a:t>hàm</a:t>
              </a:r>
              <a:endParaRPr lang="en-US" sz="2424" dirty="0"/>
            </a:p>
            <a:p>
              <a:r>
                <a:rPr lang="en-US" sz="2424" dirty="0" err="1"/>
                <a:t>Khai</a:t>
              </a:r>
              <a:r>
                <a:rPr lang="en-US" sz="2424" dirty="0"/>
                <a:t> </a:t>
              </a:r>
              <a:r>
                <a:rPr lang="en-US" sz="2424" dirty="0" err="1"/>
                <a:t>báo</a:t>
              </a:r>
              <a:r>
                <a:rPr lang="en-US" sz="2424" dirty="0"/>
                <a:t> </a:t>
              </a:r>
              <a:r>
                <a:rPr lang="en-US" sz="2424" dirty="0" err="1"/>
                <a:t>hằng</a:t>
              </a:r>
              <a:r>
                <a:rPr lang="en-US" sz="2424" dirty="0"/>
                <a:t> </a:t>
              </a:r>
              <a:r>
                <a:rPr lang="en-US" sz="2424" dirty="0" err="1"/>
                <a:t>số</a:t>
              </a:r>
              <a:r>
                <a:rPr lang="en-US" sz="2424" dirty="0"/>
                <a:t> …</a:t>
              </a:r>
            </a:p>
          </p:txBody>
        </p:sp>
        <p:sp>
          <p:nvSpPr>
            <p:cNvPr id="6159" name="Line 16"/>
            <p:cNvSpPr>
              <a:spLocks noChangeShapeType="1"/>
            </p:cNvSpPr>
            <p:nvPr/>
          </p:nvSpPr>
          <p:spPr bwMode="auto">
            <a:xfrm>
              <a:off x="2448" y="1152"/>
              <a:ext cx="432" cy="0"/>
            </a:xfrm>
            <a:prstGeom prst="line">
              <a:avLst/>
            </a:prstGeom>
            <a:noFill/>
            <a:ln w="57150" cmpd="thickThin">
              <a:solidFill>
                <a:srgbClr val="0000CC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440112" y="3862211"/>
            <a:ext cx="3430161" cy="1259417"/>
            <a:chOff x="2448" y="768"/>
            <a:chExt cx="1961" cy="720"/>
          </a:xfrm>
        </p:grpSpPr>
        <p:sp>
          <p:nvSpPr>
            <p:cNvPr id="6156" name="AutoShape 19"/>
            <p:cNvSpPr>
              <a:spLocks noChangeArrowheads="1"/>
            </p:cNvSpPr>
            <p:nvPr/>
          </p:nvSpPr>
          <p:spPr bwMode="auto">
            <a:xfrm>
              <a:off x="2880" y="768"/>
              <a:ext cx="1529" cy="720"/>
            </a:xfrm>
            <a:prstGeom prst="foldedCorner">
              <a:avLst>
                <a:gd name="adj" fmla="val 12500"/>
              </a:avLst>
            </a:prstGeom>
            <a:solidFill>
              <a:srgbClr val="FFCCCC"/>
            </a:solidFill>
            <a:ln w="9525">
              <a:solidFill>
                <a:srgbClr val="0000CC"/>
              </a:solidFill>
              <a:prstDash val="dashDot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424" dirty="0" err="1"/>
                <a:t>Cài</a:t>
              </a:r>
              <a:r>
                <a:rPr lang="en-US" sz="2424" dirty="0"/>
                <a:t> </a:t>
              </a:r>
              <a:r>
                <a:rPr lang="en-US" sz="2424" dirty="0" err="1"/>
                <a:t>đặt</a:t>
              </a:r>
              <a:r>
                <a:rPr lang="en-US" sz="2424" dirty="0"/>
                <a:t> </a:t>
              </a:r>
              <a:r>
                <a:rPr lang="en-US" sz="2424" dirty="0" err="1"/>
                <a:t>tất</a:t>
              </a:r>
              <a:r>
                <a:rPr lang="en-US" sz="2424" dirty="0"/>
                <a:t> </a:t>
              </a:r>
              <a:r>
                <a:rPr lang="en-US" sz="2424" dirty="0" err="1"/>
                <a:t>cả</a:t>
              </a:r>
              <a:r>
                <a:rPr lang="en-US" sz="2424" dirty="0"/>
                <a:t> </a:t>
              </a:r>
              <a:r>
                <a:rPr lang="en-US" sz="2424" dirty="0" err="1"/>
                <a:t>những</a:t>
              </a:r>
              <a:r>
                <a:rPr lang="en-US" sz="2424" dirty="0"/>
                <a:t> </a:t>
              </a:r>
            </a:p>
            <a:p>
              <a:r>
                <a:rPr lang="en-US" sz="2424" dirty="0" err="1"/>
                <a:t>hàm</a:t>
              </a:r>
              <a:r>
                <a:rPr lang="en-US" sz="2424" dirty="0"/>
                <a:t> con </a:t>
              </a:r>
              <a:r>
                <a:rPr lang="en-US" sz="2424" dirty="0" err="1"/>
                <a:t>đã</a:t>
              </a:r>
              <a:r>
                <a:rPr lang="en-US" sz="2424" dirty="0"/>
                <a:t> </a:t>
              </a:r>
              <a:r>
                <a:rPr lang="en-US" sz="2424" dirty="0" err="1"/>
                <a:t>được</a:t>
              </a:r>
              <a:r>
                <a:rPr lang="en-US" sz="2424" dirty="0"/>
                <a:t> </a:t>
              </a:r>
            </a:p>
            <a:p>
              <a:r>
                <a:rPr lang="en-US" sz="2424" dirty="0" err="1"/>
                <a:t>khai</a:t>
              </a:r>
              <a:r>
                <a:rPr lang="en-US" sz="2424" dirty="0"/>
                <a:t> </a:t>
              </a:r>
              <a:r>
                <a:rPr lang="en-US" sz="2424" dirty="0" err="1"/>
                <a:t>báo</a:t>
              </a:r>
              <a:endParaRPr lang="en-US" sz="2424" dirty="0"/>
            </a:p>
          </p:txBody>
        </p:sp>
        <p:sp>
          <p:nvSpPr>
            <p:cNvPr id="6157" name="Line 20"/>
            <p:cNvSpPr>
              <a:spLocks noChangeShapeType="1"/>
            </p:cNvSpPr>
            <p:nvPr/>
          </p:nvSpPr>
          <p:spPr bwMode="auto">
            <a:xfrm>
              <a:off x="2448" y="1152"/>
              <a:ext cx="432" cy="0"/>
            </a:xfrm>
            <a:prstGeom prst="line">
              <a:avLst/>
            </a:prstGeom>
            <a:noFill/>
            <a:ln w="57150" cmpd="thickThin">
              <a:solidFill>
                <a:srgbClr val="0000CC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24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440113" y="6129161"/>
            <a:ext cx="3430162" cy="1259417"/>
            <a:chOff x="2448" y="768"/>
            <a:chExt cx="1961" cy="720"/>
          </a:xfrm>
        </p:grpSpPr>
        <p:sp>
          <p:nvSpPr>
            <p:cNvPr id="6154" name="AutoShape 22"/>
            <p:cNvSpPr>
              <a:spLocks noChangeArrowheads="1"/>
            </p:cNvSpPr>
            <p:nvPr/>
          </p:nvSpPr>
          <p:spPr bwMode="auto">
            <a:xfrm>
              <a:off x="2880" y="768"/>
              <a:ext cx="1529" cy="720"/>
            </a:xfrm>
            <a:prstGeom prst="foldedCorner">
              <a:avLst>
                <a:gd name="adj" fmla="val 12500"/>
              </a:avLst>
            </a:prstGeom>
            <a:solidFill>
              <a:srgbClr val="FFCCCC"/>
            </a:solidFill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just"/>
              <a:r>
                <a:rPr lang="en-US" sz="2424" dirty="0" err="1"/>
                <a:t>Gọi</a:t>
              </a:r>
              <a:r>
                <a:rPr lang="en-US" sz="2424" dirty="0"/>
                <a:t> </a:t>
              </a:r>
              <a:r>
                <a:rPr lang="en-US" sz="2424" dirty="0" err="1"/>
                <a:t>thực</a:t>
              </a:r>
              <a:r>
                <a:rPr lang="en-US" sz="2424" dirty="0"/>
                <a:t> </a:t>
              </a:r>
              <a:r>
                <a:rPr lang="en-US" sz="2424" dirty="0" err="1"/>
                <a:t>hiện</a:t>
              </a:r>
              <a:r>
                <a:rPr lang="en-US" sz="2424" dirty="0"/>
                <a:t> </a:t>
              </a:r>
              <a:r>
                <a:rPr lang="en-US" sz="2424" dirty="0" err="1"/>
                <a:t>các</a:t>
              </a:r>
              <a:r>
                <a:rPr lang="en-US" sz="2424" dirty="0"/>
                <a:t> </a:t>
              </a:r>
            </a:p>
            <a:p>
              <a:pPr algn="just"/>
              <a:r>
                <a:rPr lang="en-US" sz="2424" dirty="0" err="1"/>
                <a:t>hàm</a:t>
              </a:r>
              <a:r>
                <a:rPr lang="en-US" sz="2424" dirty="0"/>
                <a:t> </a:t>
              </a:r>
              <a:r>
                <a:rPr lang="en-US" sz="2424" dirty="0" err="1"/>
                <a:t>theo</a:t>
              </a:r>
              <a:r>
                <a:rPr lang="en-US" sz="2424" dirty="0"/>
                <a:t> </a:t>
              </a:r>
              <a:r>
                <a:rPr lang="en-US" sz="2424" dirty="0" err="1"/>
                <a:t>yêu</a:t>
              </a:r>
              <a:r>
                <a:rPr lang="en-US" sz="2424" dirty="0"/>
                <a:t> </a:t>
              </a:r>
              <a:r>
                <a:rPr lang="en-US" sz="2424" dirty="0" err="1"/>
                <a:t>cầu</a:t>
              </a:r>
              <a:r>
                <a:rPr lang="en-US" sz="2424" dirty="0"/>
                <a:t> </a:t>
              </a:r>
            </a:p>
            <a:p>
              <a:pPr algn="just"/>
              <a:r>
                <a:rPr lang="en-US" sz="2424" dirty="0" err="1"/>
                <a:t>của</a:t>
              </a:r>
              <a:r>
                <a:rPr lang="en-US" sz="2424" dirty="0"/>
                <a:t> </a:t>
              </a:r>
              <a:r>
                <a:rPr lang="en-US" sz="2424" dirty="0" err="1"/>
                <a:t>bài</a:t>
              </a:r>
              <a:r>
                <a:rPr lang="en-US" sz="2424" dirty="0"/>
                <a:t> </a:t>
              </a:r>
              <a:r>
                <a:rPr lang="en-US" sz="2424" dirty="0" err="1"/>
                <a:t>toán</a:t>
              </a:r>
              <a:endParaRPr lang="en-US" sz="2424" dirty="0"/>
            </a:p>
          </p:txBody>
        </p:sp>
        <p:sp>
          <p:nvSpPr>
            <p:cNvPr id="6155" name="Line 23"/>
            <p:cNvSpPr>
              <a:spLocks noChangeShapeType="1"/>
            </p:cNvSpPr>
            <p:nvPr/>
          </p:nvSpPr>
          <p:spPr bwMode="auto">
            <a:xfrm>
              <a:off x="2448" y="1152"/>
              <a:ext cx="432" cy="0"/>
            </a:xfrm>
            <a:prstGeom prst="line">
              <a:avLst/>
            </a:prstGeom>
            <a:noFill/>
            <a:ln w="57150" cmpd="thickThin">
              <a:solidFill>
                <a:srgbClr val="0000CC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24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C8DD947-4FC2-6437-CC76-DBCE19A92E7D}"/>
              </a:ext>
            </a:extLst>
          </p:cNvPr>
          <p:cNvSpPr/>
          <p:nvPr/>
        </p:nvSpPr>
        <p:spPr>
          <a:xfrm>
            <a:off x="7314833" y="2863850"/>
            <a:ext cx="5955079" cy="3477875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6C7986"/>
                </a:solidFill>
                <a:latin typeface="Menlo" panose="020B0609030804020204" pitchFamily="49" charset="0"/>
              </a:rPr>
              <a:t>/*Chuong trinh C++ */</a:t>
            </a:r>
          </a:p>
          <a:p>
            <a:r>
              <a:rPr lang="en-US" sz="2000">
                <a:solidFill>
                  <a:srgbClr val="FD8F3F"/>
                </a:solidFill>
                <a:latin typeface="Menlo" panose="020B0609030804020204" pitchFamily="49" charset="0"/>
              </a:rPr>
              <a:t>#include </a:t>
            </a:r>
            <a:r>
              <a:rPr lang="en-US" sz="2000">
                <a:solidFill>
                  <a:srgbClr val="FC6A5D"/>
                </a:solidFill>
                <a:latin typeface="Menlo" panose="020B0609030804020204" pitchFamily="49" charset="0"/>
              </a:rPr>
              <a:t>&lt;iostream&gt;</a:t>
            </a:r>
          </a:p>
          <a:p>
            <a:endParaRPr lang="en-US" sz="2000">
              <a:solidFill>
                <a:srgbClr val="F3FFED"/>
              </a:solidFill>
              <a:latin typeface="Menlo" panose="020B0609030804020204" pitchFamily="49" charset="0"/>
            </a:endParaRPr>
          </a:p>
          <a:p>
            <a:r>
              <a:rPr lang="en-US" sz="2000" b="1">
                <a:solidFill>
                  <a:srgbClr val="FC5FA3"/>
                </a:solidFill>
                <a:latin typeface="Menlo" panose="020B0609030804020204" pitchFamily="49" charset="0"/>
              </a:rPr>
              <a:t>using</a:t>
            </a:r>
            <a:r>
              <a:rPr lang="en-US" sz="2000">
                <a:solidFill>
                  <a:srgbClr val="FC5FA3"/>
                </a:solidFill>
                <a:latin typeface="Menlo" panose="020B0609030804020204" pitchFamily="49" charset="0"/>
              </a:rPr>
              <a:t> </a:t>
            </a:r>
            <a:r>
              <a:rPr lang="en-US" sz="2000" b="1">
                <a:solidFill>
                  <a:srgbClr val="FC5FA3"/>
                </a:solidFill>
                <a:latin typeface="Menlo" panose="020B0609030804020204" pitchFamily="49" charset="0"/>
              </a:rPr>
              <a:t>namespace</a:t>
            </a:r>
            <a:r>
              <a:rPr lang="en-US" sz="2000">
                <a:solidFill>
                  <a:srgbClr val="FC5FA3"/>
                </a:solidFill>
                <a:latin typeface="Menlo" panose="020B0609030804020204" pitchFamily="49" charset="0"/>
              </a:rPr>
              <a:t> </a:t>
            </a:r>
            <a:r>
              <a:rPr lang="en-US" sz="2000">
                <a:solidFill>
                  <a:srgbClr val="5DD8FF"/>
                </a:solidFill>
                <a:latin typeface="Menlo" panose="020B0609030804020204" pitchFamily="49" charset="0"/>
              </a:rPr>
              <a:t>std</a:t>
            </a:r>
            <a:r>
              <a:rPr lang="en-US" sz="2000">
                <a:solidFill>
                  <a:srgbClr val="FC5FA3"/>
                </a:solidFill>
                <a:latin typeface="Menlo" panose="020B0609030804020204" pitchFamily="49" charset="0"/>
              </a:rPr>
              <a:t>;</a:t>
            </a:r>
            <a:br>
              <a:rPr lang="en-US" sz="2000">
                <a:solidFill>
                  <a:srgbClr val="F3FFED"/>
                </a:solidFill>
                <a:latin typeface="Menlo" panose="020B0609030804020204" pitchFamily="49" charset="0"/>
              </a:rPr>
            </a:br>
            <a:endParaRPr lang="en-US" sz="2000">
              <a:solidFill>
                <a:srgbClr val="F3FFED"/>
              </a:solidFill>
              <a:latin typeface="Menlo" panose="020B0609030804020204" pitchFamily="49" charset="0"/>
            </a:endParaRPr>
          </a:p>
          <a:p>
            <a:r>
              <a:rPr lang="en-US" sz="2000" b="1">
                <a:solidFill>
                  <a:srgbClr val="FC5FA3"/>
                </a:solidFill>
                <a:latin typeface="Menlo" panose="020B0609030804020204" pitchFamily="49" charset="0"/>
              </a:rPr>
              <a:t>int</a:t>
            </a:r>
            <a:r>
              <a:rPr lang="en-US" sz="2000">
                <a:solidFill>
                  <a:srgbClr val="41A1C0"/>
                </a:solidFill>
                <a:latin typeface="Menlo" panose="020B0609030804020204" pitchFamily="49" charset="0"/>
              </a:rPr>
              <a:t> main()</a:t>
            </a:r>
          </a:p>
          <a:p>
            <a:r>
              <a:rPr lang="en-US" sz="2000">
                <a:solidFill>
                  <a:srgbClr val="F3FFED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000">
                <a:solidFill>
                  <a:srgbClr val="6C7986"/>
                </a:solidFill>
                <a:latin typeface="Menlo" panose="020B0609030804020204" pitchFamily="49" charset="0"/>
              </a:rPr>
              <a:t>    //Lenh cout&lt;&lt; de xuat ra man hinh</a:t>
            </a:r>
          </a:p>
          <a:p>
            <a:r>
              <a:rPr lang="en-US" sz="2000">
                <a:solidFill>
                  <a:srgbClr val="FC6A5D"/>
                </a:solidFill>
                <a:latin typeface="Menlo" panose="020B0609030804020204" pitchFamily="49" charset="0"/>
              </a:rPr>
              <a:t>    </a:t>
            </a:r>
            <a:r>
              <a:rPr lang="en-US" sz="2000">
                <a:solidFill>
                  <a:srgbClr val="A167E6"/>
                </a:solidFill>
                <a:latin typeface="Menlo" panose="020B0609030804020204" pitchFamily="49" charset="0"/>
              </a:rPr>
              <a:t>cout</a:t>
            </a:r>
            <a:r>
              <a:rPr lang="en-US" sz="2000">
                <a:solidFill>
                  <a:srgbClr val="FC6A5D"/>
                </a:solidFill>
                <a:latin typeface="Menlo" panose="020B0609030804020204" pitchFamily="49" charset="0"/>
              </a:rPr>
              <a:t>&lt;&lt;"Xin chao cac ban\n";</a:t>
            </a:r>
          </a:p>
          <a:p>
            <a:r>
              <a:rPr lang="en-US" sz="2000">
                <a:solidFill>
                  <a:srgbClr val="F3FFED"/>
                </a:solidFill>
                <a:latin typeface="Menlo" panose="020B0609030804020204" pitchFamily="49" charset="0"/>
              </a:rPr>
              <a:t>    </a:t>
            </a:r>
            <a:r>
              <a:rPr lang="en-US" sz="2000" b="1">
                <a:solidFill>
                  <a:srgbClr val="FC5FA3"/>
                </a:solidFill>
                <a:latin typeface="Menlo" panose="020B0609030804020204" pitchFamily="49" charset="0"/>
              </a:rPr>
              <a:t>return</a:t>
            </a:r>
            <a:r>
              <a:rPr lang="en-US" sz="2000">
                <a:solidFill>
                  <a:srgbClr val="F3FFED"/>
                </a:solidFill>
                <a:latin typeface="Menlo" panose="020B0609030804020204" pitchFamily="49" charset="0"/>
              </a:rPr>
              <a:t> </a:t>
            </a:r>
            <a:r>
              <a:rPr lang="en-US" sz="2000">
                <a:solidFill>
                  <a:srgbClr val="D0BF69"/>
                </a:solidFill>
                <a:latin typeface="Menlo" panose="020B0609030804020204" pitchFamily="49" charset="0"/>
              </a:rPr>
              <a:t>0</a:t>
            </a:r>
            <a:r>
              <a:rPr lang="en-US" sz="2000">
                <a:solidFill>
                  <a:srgbClr val="F3FFED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000">
                <a:solidFill>
                  <a:srgbClr val="F3FFED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1" name="Line Callout 2 20">
            <a:extLst>
              <a:ext uri="{FF2B5EF4-FFF2-40B4-BE49-F238E27FC236}">
                <a16:creationId xmlns:a16="http://schemas.microsoft.com/office/drawing/2014/main" id="{A184DCD3-DCEE-0CEC-254C-B32B5672A18D}"/>
              </a:ext>
            </a:extLst>
          </p:cNvPr>
          <p:cNvSpPr/>
          <p:nvPr/>
        </p:nvSpPr>
        <p:spPr>
          <a:xfrm>
            <a:off x="11439612" y="2015054"/>
            <a:ext cx="1456268" cy="772576"/>
          </a:xfrm>
          <a:prstGeom prst="borderCallout2">
            <a:avLst>
              <a:gd name="adj1" fmla="val 46986"/>
              <a:gd name="adj2" fmla="val -1547"/>
              <a:gd name="adj3" fmla="val 49003"/>
              <a:gd name="adj4" fmla="val -34008"/>
              <a:gd name="adj5" fmla="val 116862"/>
              <a:gd name="adj6" fmla="val -112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Callout 2 22">
            <a:extLst>
              <a:ext uri="{FF2B5EF4-FFF2-40B4-BE49-F238E27FC236}">
                <a16:creationId xmlns:a16="http://schemas.microsoft.com/office/drawing/2014/main" id="{2DE4E1E9-FB63-D7D2-4E29-2B4FE2644215}"/>
              </a:ext>
            </a:extLst>
          </p:cNvPr>
          <p:cNvSpPr/>
          <p:nvPr/>
        </p:nvSpPr>
        <p:spPr>
          <a:xfrm>
            <a:off x="11093861" y="3442417"/>
            <a:ext cx="1456268" cy="716834"/>
          </a:xfrm>
          <a:prstGeom prst="borderCallout2">
            <a:avLst>
              <a:gd name="adj1" fmla="val 49003"/>
              <a:gd name="adj2" fmla="val -842"/>
              <a:gd name="adj3" fmla="val 18750"/>
              <a:gd name="adj4" fmla="val -16667"/>
              <a:gd name="adj5" fmla="val 3666"/>
              <a:gd name="adj6" fmla="val -57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ine Callout 2 23">
            <a:extLst>
              <a:ext uri="{FF2B5EF4-FFF2-40B4-BE49-F238E27FC236}">
                <a16:creationId xmlns:a16="http://schemas.microsoft.com/office/drawing/2014/main" id="{E55C8461-7E87-8CE4-0B0D-49F9AAB94200}"/>
              </a:ext>
            </a:extLst>
          </p:cNvPr>
          <p:cNvSpPr/>
          <p:nvPr/>
        </p:nvSpPr>
        <p:spPr>
          <a:xfrm>
            <a:off x="11218862" y="5709367"/>
            <a:ext cx="1206266" cy="587718"/>
          </a:xfrm>
          <a:prstGeom prst="borderCallout2">
            <a:avLst>
              <a:gd name="adj1" fmla="val 53037"/>
              <a:gd name="adj2" fmla="val -793"/>
              <a:gd name="adj3" fmla="val 18750"/>
              <a:gd name="adj4" fmla="val -16667"/>
              <a:gd name="adj5" fmla="val -17530"/>
              <a:gd name="adj6" fmla="val -123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 lệnh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2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animBg="1"/>
      <p:bldP spid="10254" grpId="0"/>
      <p:bldP spid="20" grpId="0" animBg="1"/>
      <p:bldP spid="21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0066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547" y="402313"/>
            <a:ext cx="11586330" cy="1460574"/>
          </a:xfrm>
        </p:spPr>
        <p:txBody>
          <a:bodyPr>
            <a:normAutofit/>
          </a:bodyPr>
          <a:lstStyle/>
          <a:p>
            <a:r>
              <a:rPr lang="en-GB" sz="5500"/>
              <a:t>Chỉ thị tiền xử lý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159" y="1848216"/>
            <a:ext cx="11959106" cy="20151"/>
          </a:xfrm>
          <a:custGeom>
            <a:avLst/>
            <a:gdLst>
              <a:gd name="connsiteX0" fmla="*/ 0 w 11959106"/>
              <a:gd name="connsiteY0" fmla="*/ 0 h 20151"/>
              <a:gd name="connsiteX1" fmla="*/ 305622 w 11959106"/>
              <a:gd name="connsiteY1" fmla="*/ 0 h 20151"/>
              <a:gd name="connsiteX2" fmla="*/ 1209198 w 11959106"/>
              <a:gd name="connsiteY2" fmla="*/ 0 h 20151"/>
              <a:gd name="connsiteX3" fmla="*/ 1873593 w 11959106"/>
              <a:gd name="connsiteY3" fmla="*/ 0 h 20151"/>
              <a:gd name="connsiteX4" fmla="*/ 2179215 w 11959106"/>
              <a:gd name="connsiteY4" fmla="*/ 0 h 20151"/>
              <a:gd name="connsiteX5" fmla="*/ 2843610 w 11959106"/>
              <a:gd name="connsiteY5" fmla="*/ 0 h 20151"/>
              <a:gd name="connsiteX6" fmla="*/ 3747187 w 11959106"/>
              <a:gd name="connsiteY6" fmla="*/ 0 h 20151"/>
              <a:gd name="connsiteX7" fmla="*/ 4291990 w 11959106"/>
              <a:gd name="connsiteY7" fmla="*/ 0 h 20151"/>
              <a:gd name="connsiteX8" fmla="*/ 4836794 w 11959106"/>
              <a:gd name="connsiteY8" fmla="*/ 0 h 20151"/>
              <a:gd name="connsiteX9" fmla="*/ 5501189 w 11959106"/>
              <a:gd name="connsiteY9" fmla="*/ 0 h 20151"/>
              <a:gd name="connsiteX10" fmla="*/ 6285175 w 11959106"/>
              <a:gd name="connsiteY10" fmla="*/ 0 h 20151"/>
              <a:gd name="connsiteX11" fmla="*/ 7069160 w 11959106"/>
              <a:gd name="connsiteY11" fmla="*/ 0 h 20151"/>
              <a:gd name="connsiteX12" fmla="*/ 7853146 w 11959106"/>
              <a:gd name="connsiteY12" fmla="*/ 0 h 20151"/>
              <a:gd name="connsiteX13" fmla="*/ 8756723 w 11959106"/>
              <a:gd name="connsiteY13" fmla="*/ 0 h 20151"/>
              <a:gd name="connsiteX14" fmla="*/ 9421118 w 11959106"/>
              <a:gd name="connsiteY14" fmla="*/ 0 h 20151"/>
              <a:gd name="connsiteX15" fmla="*/ 10205104 w 11959106"/>
              <a:gd name="connsiteY15" fmla="*/ 0 h 20151"/>
              <a:gd name="connsiteX16" fmla="*/ 10869499 w 11959106"/>
              <a:gd name="connsiteY16" fmla="*/ 0 h 20151"/>
              <a:gd name="connsiteX17" fmla="*/ 11959106 w 11959106"/>
              <a:gd name="connsiteY17" fmla="*/ 0 h 20151"/>
              <a:gd name="connsiteX18" fmla="*/ 11959106 w 11959106"/>
              <a:gd name="connsiteY18" fmla="*/ 20151 h 20151"/>
              <a:gd name="connsiteX19" fmla="*/ 11055529 w 11959106"/>
              <a:gd name="connsiteY19" fmla="*/ 20151 h 20151"/>
              <a:gd name="connsiteX20" fmla="*/ 10510725 w 11959106"/>
              <a:gd name="connsiteY20" fmla="*/ 20151 h 20151"/>
              <a:gd name="connsiteX21" fmla="*/ 9965922 w 11959106"/>
              <a:gd name="connsiteY21" fmla="*/ 20151 h 20151"/>
              <a:gd name="connsiteX22" fmla="*/ 9421118 w 11959106"/>
              <a:gd name="connsiteY22" fmla="*/ 20151 h 20151"/>
              <a:gd name="connsiteX23" fmla="*/ 8637132 w 11959106"/>
              <a:gd name="connsiteY23" fmla="*/ 20151 h 20151"/>
              <a:gd name="connsiteX24" fmla="*/ 7972737 w 11959106"/>
              <a:gd name="connsiteY24" fmla="*/ 20151 h 20151"/>
              <a:gd name="connsiteX25" fmla="*/ 7667116 w 11959106"/>
              <a:gd name="connsiteY25" fmla="*/ 20151 h 20151"/>
              <a:gd name="connsiteX26" fmla="*/ 7122312 w 11959106"/>
              <a:gd name="connsiteY26" fmla="*/ 20151 h 20151"/>
              <a:gd name="connsiteX27" fmla="*/ 6338326 w 11959106"/>
              <a:gd name="connsiteY27" fmla="*/ 20151 h 20151"/>
              <a:gd name="connsiteX28" fmla="*/ 5913114 w 11959106"/>
              <a:gd name="connsiteY28" fmla="*/ 20151 h 20151"/>
              <a:gd name="connsiteX29" fmla="*/ 5009537 w 11959106"/>
              <a:gd name="connsiteY29" fmla="*/ 20151 h 20151"/>
              <a:gd name="connsiteX30" fmla="*/ 4105960 w 11959106"/>
              <a:gd name="connsiteY30" fmla="*/ 20151 h 20151"/>
              <a:gd name="connsiteX31" fmla="*/ 3441565 w 11959106"/>
              <a:gd name="connsiteY31" fmla="*/ 20151 h 20151"/>
              <a:gd name="connsiteX32" fmla="*/ 2537988 w 11959106"/>
              <a:gd name="connsiteY32" fmla="*/ 20151 h 20151"/>
              <a:gd name="connsiteX33" fmla="*/ 1873593 w 11959106"/>
              <a:gd name="connsiteY33" fmla="*/ 20151 h 20151"/>
              <a:gd name="connsiteX34" fmla="*/ 1089607 w 11959106"/>
              <a:gd name="connsiteY34" fmla="*/ 20151 h 20151"/>
              <a:gd name="connsiteX35" fmla="*/ 783986 w 11959106"/>
              <a:gd name="connsiteY35" fmla="*/ 20151 h 20151"/>
              <a:gd name="connsiteX36" fmla="*/ 0 w 11959106"/>
              <a:gd name="connsiteY36" fmla="*/ 20151 h 20151"/>
              <a:gd name="connsiteX37" fmla="*/ 0 w 11959106"/>
              <a:gd name="connsiteY37" fmla="*/ 0 h 20151"/>
              <a:gd name="connsiteX0" fmla="*/ 0 w 11959106"/>
              <a:gd name="connsiteY0" fmla="*/ 0 h 20151"/>
              <a:gd name="connsiteX1" fmla="*/ 544804 w 11959106"/>
              <a:gd name="connsiteY1" fmla="*/ 0 h 20151"/>
              <a:gd name="connsiteX2" fmla="*/ 850425 w 11959106"/>
              <a:gd name="connsiteY2" fmla="*/ 0 h 20151"/>
              <a:gd name="connsiteX3" fmla="*/ 1754002 w 11959106"/>
              <a:gd name="connsiteY3" fmla="*/ 0 h 20151"/>
              <a:gd name="connsiteX4" fmla="*/ 2298806 w 11959106"/>
              <a:gd name="connsiteY4" fmla="*/ 0 h 20151"/>
              <a:gd name="connsiteX5" fmla="*/ 2843610 w 11959106"/>
              <a:gd name="connsiteY5" fmla="*/ 0 h 20151"/>
              <a:gd name="connsiteX6" fmla="*/ 3747187 w 11959106"/>
              <a:gd name="connsiteY6" fmla="*/ 0 h 20151"/>
              <a:gd name="connsiteX7" fmla="*/ 4172399 w 11959106"/>
              <a:gd name="connsiteY7" fmla="*/ 0 h 20151"/>
              <a:gd name="connsiteX8" fmla="*/ 5075976 w 11959106"/>
              <a:gd name="connsiteY8" fmla="*/ 0 h 20151"/>
              <a:gd name="connsiteX9" fmla="*/ 5979553 w 11959106"/>
              <a:gd name="connsiteY9" fmla="*/ 0 h 20151"/>
              <a:gd name="connsiteX10" fmla="*/ 6643948 w 11959106"/>
              <a:gd name="connsiteY10" fmla="*/ 0 h 20151"/>
              <a:gd name="connsiteX11" fmla="*/ 7547525 w 11959106"/>
              <a:gd name="connsiteY11" fmla="*/ 0 h 20151"/>
              <a:gd name="connsiteX12" fmla="*/ 8092328 w 11959106"/>
              <a:gd name="connsiteY12" fmla="*/ 0 h 20151"/>
              <a:gd name="connsiteX13" fmla="*/ 8637132 w 11959106"/>
              <a:gd name="connsiteY13" fmla="*/ 0 h 20151"/>
              <a:gd name="connsiteX14" fmla="*/ 9421118 w 11959106"/>
              <a:gd name="connsiteY14" fmla="*/ 0 h 20151"/>
              <a:gd name="connsiteX15" fmla="*/ 9965922 w 11959106"/>
              <a:gd name="connsiteY15" fmla="*/ 0 h 20151"/>
              <a:gd name="connsiteX16" fmla="*/ 10869499 w 11959106"/>
              <a:gd name="connsiteY16" fmla="*/ 0 h 20151"/>
              <a:gd name="connsiteX17" fmla="*/ 11959106 w 11959106"/>
              <a:gd name="connsiteY17" fmla="*/ 0 h 20151"/>
              <a:gd name="connsiteX18" fmla="*/ 11959106 w 11959106"/>
              <a:gd name="connsiteY18" fmla="*/ 20151 h 20151"/>
              <a:gd name="connsiteX19" fmla="*/ 11175120 w 11959106"/>
              <a:gd name="connsiteY19" fmla="*/ 20151 h 20151"/>
              <a:gd name="connsiteX20" fmla="*/ 10749908 w 11959106"/>
              <a:gd name="connsiteY20" fmla="*/ 20151 h 20151"/>
              <a:gd name="connsiteX21" fmla="*/ 9846331 w 11959106"/>
              <a:gd name="connsiteY21" fmla="*/ 20151 h 20151"/>
              <a:gd name="connsiteX22" fmla="*/ 9181936 w 11959106"/>
              <a:gd name="connsiteY22" fmla="*/ 20151 h 20151"/>
              <a:gd name="connsiteX23" fmla="*/ 8756723 w 11959106"/>
              <a:gd name="connsiteY23" fmla="*/ 20151 h 20151"/>
              <a:gd name="connsiteX24" fmla="*/ 8092328 w 11959106"/>
              <a:gd name="connsiteY24" fmla="*/ 20151 h 20151"/>
              <a:gd name="connsiteX25" fmla="*/ 7786707 w 11959106"/>
              <a:gd name="connsiteY25" fmla="*/ 20151 h 20151"/>
              <a:gd name="connsiteX26" fmla="*/ 7481085 w 11959106"/>
              <a:gd name="connsiteY26" fmla="*/ 20151 h 20151"/>
              <a:gd name="connsiteX27" fmla="*/ 6816690 w 11959106"/>
              <a:gd name="connsiteY27" fmla="*/ 20151 h 20151"/>
              <a:gd name="connsiteX28" fmla="*/ 6391478 w 11959106"/>
              <a:gd name="connsiteY28" fmla="*/ 20151 h 20151"/>
              <a:gd name="connsiteX29" fmla="*/ 5607492 w 11959106"/>
              <a:gd name="connsiteY29" fmla="*/ 20151 h 20151"/>
              <a:gd name="connsiteX30" fmla="*/ 5182279 w 11959106"/>
              <a:gd name="connsiteY30" fmla="*/ 20151 h 20151"/>
              <a:gd name="connsiteX31" fmla="*/ 4398293 w 11959106"/>
              <a:gd name="connsiteY31" fmla="*/ 20151 h 20151"/>
              <a:gd name="connsiteX32" fmla="*/ 4092672 w 11959106"/>
              <a:gd name="connsiteY32" fmla="*/ 20151 h 20151"/>
              <a:gd name="connsiteX33" fmla="*/ 3308686 w 11959106"/>
              <a:gd name="connsiteY33" fmla="*/ 20151 h 20151"/>
              <a:gd name="connsiteX34" fmla="*/ 2883473 w 11959106"/>
              <a:gd name="connsiteY34" fmla="*/ 20151 h 20151"/>
              <a:gd name="connsiteX35" fmla="*/ 2577852 w 11959106"/>
              <a:gd name="connsiteY35" fmla="*/ 20151 h 20151"/>
              <a:gd name="connsiteX36" fmla="*/ 2152639 w 11959106"/>
              <a:gd name="connsiteY36" fmla="*/ 20151 h 20151"/>
              <a:gd name="connsiteX37" fmla="*/ 1368653 w 11959106"/>
              <a:gd name="connsiteY37" fmla="*/ 20151 h 20151"/>
              <a:gd name="connsiteX38" fmla="*/ 943441 w 11959106"/>
              <a:gd name="connsiteY38" fmla="*/ 20151 h 20151"/>
              <a:gd name="connsiteX39" fmla="*/ 637819 w 11959106"/>
              <a:gd name="connsiteY39" fmla="*/ 20151 h 20151"/>
              <a:gd name="connsiteX40" fmla="*/ 0 w 11959106"/>
              <a:gd name="connsiteY40" fmla="*/ 20151 h 20151"/>
              <a:gd name="connsiteX41" fmla="*/ 0 w 11959106"/>
              <a:gd name="connsiteY41" fmla="*/ 0 h 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959106" h="20151" fill="none" extrusionOk="0">
                <a:moveTo>
                  <a:pt x="0" y="0"/>
                </a:moveTo>
                <a:cubicBezTo>
                  <a:pt x="94767" y="-6010"/>
                  <a:pt x="192914" y="5498"/>
                  <a:pt x="305622" y="0"/>
                </a:cubicBezTo>
                <a:cubicBezTo>
                  <a:pt x="400422" y="6497"/>
                  <a:pt x="879098" y="-42391"/>
                  <a:pt x="1209198" y="0"/>
                </a:cubicBezTo>
                <a:cubicBezTo>
                  <a:pt x="1539136" y="-31576"/>
                  <a:pt x="1643368" y="-37346"/>
                  <a:pt x="1873593" y="0"/>
                </a:cubicBezTo>
                <a:cubicBezTo>
                  <a:pt x="2102300" y="24949"/>
                  <a:pt x="2072674" y="1937"/>
                  <a:pt x="2179215" y="0"/>
                </a:cubicBezTo>
                <a:cubicBezTo>
                  <a:pt x="2320895" y="-30527"/>
                  <a:pt x="2621074" y="-28447"/>
                  <a:pt x="2843610" y="0"/>
                </a:cubicBezTo>
                <a:cubicBezTo>
                  <a:pt x="3077873" y="11307"/>
                  <a:pt x="3302754" y="-41791"/>
                  <a:pt x="3747187" y="0"/>
                </a:cubicBezTo>
                <a:cubicBezTo>
                  <a:pt x="4191618" y="43668"/>
                  <a:pt x="4013933" y="8445"/>
                  <a:pt x="4291990" y="0"/>
                </a:cubicBezTo>
                <a:cubicBezTo>
                  <a:pt x="4582166" y="-1314"/>
                  <a:pt x="4669369" y="2938"/>
                  <a:pt x="4836794" y="0"/>
                </a:cubicBezTo>
                <a:cubicBezTo>
                  <a:pt x="4965096" y="10317"/>
                  <a:pt x="5263818" y="-3074"/>
                  <a:pt x="5501189" y="0"/>
                </a:cubicBezTo>
                <a:cubicBezTo>
                  <a:pt x="5730421" y="-10898"/>
                  <a:pt x="5951958" y="53259"/>
                  <a:pt x="6285175" y="0"/>
                </a:cubicBezTo>
                <a:cubicBezTo>
                  <a:pt x="6605422" y="-26084"/>
                  <a:pt x="6847828" y="-30834"/>
                  <a:pt x="7069160" y="0"/>
                </a:cubicBezTo>
                <a:cubicBezTo>
                  <a:pt x="7323291" y="33783"/>
                  <a:pt x="7458875" y="-20703"/>
                  <a:pt x="7853146" y="0"/>
                </a:cubicBezTo>
                <a:cubicBezTo>
                  <a:pt x="8198795" y="16389"/>
                  <a:pt x="8396199" y="-43844"/>
                  <a:pt x="8756723" y="0"/>
                </a:cubicBezTo>
                <a:cubicBezTo>
                  <a:pt x="9115497" y="37863"/>
                  <a:pt x="9266067" y="28507"/>
                  <a:pt x="9421118" y="0"/>
                </a:cubicBezTo>
                <a:cubicBezTo>
                  <a:pt x="9554839" y="-20304"/>
                  <a:pt x="10047641" y="-20086"/>
                  <a:pt x="10205104" y="0"/>
                </a:cubicBezTo>
                <a:cubicBezTo>
                  <a:pt x="10346313" y="29497"/>
                  <a:pt x="10694356" y="11150"/>
                  <a:pt x="10869499" y="0"/>
                </a:cubicBezTo>
                <a:cubicBezTo>
                  <a:pt x="11066042" y="-70016"/>
                  <a:pt x="11622942" y="-16373"/>
                  <a:pt x="11959106" y="0"/>
                </a:cubicBezTo>
                <a:cubicBezTo>
                  <a:pt x="11959768" y="4926"/>
                  <a:pt x="11960401" y="13939"/>
                  <a:pt x="11959106" y="20151"/>
                </a:cubicBezTo>
                <a:cubicBezTo>
                  <a:pt x="11687480" y="62654"/>
                  <a:pt x="11484592" y="46309"/>
                  <a:pt x="11055529" y="20151"/>
                </a:cubicBezTo>
                <a:cubicBezTo>
                  <a:pt x="10652126" y="-19633"/>
                  <a:pt x="10781432" y="816"/>
                  <a:pt x="10510725" y="20151"/>
                </a:cubicBezTo>
                <a:cubicBezTo>
                  <a:pt x="10236665" y="29666"/>
                  <a:pt x="10182369" y="16207"/>
                  <a:pt x="9965922" y="20151"/>
                </a:cubicBezTo>
                <a:cubicBezTo>
                  <a:pt x="9747578" y="42574"/>
                  <a:pt x="9664171" y="17955"/>
                  <a:pt x="9421118" y="20151"/>
                </a:cubicBezTo>
                <a:cubicBezTo>
                  <a:pt x="9211969" y="-19185"/>
                  <a:pt x="8895743" y="19340"/>
                  <a:pt x="8637132" y="20151"/>
                </a:cubicBezTo>
                <a:cubicBezTo>
                  <a:pt x="8412137" y="12326"/>
                  <a:pt x="8209838" y="29404"/>
                  <a:pt x="7972737" y="20151"/>
                </a:cubicBezTo>
                <a:cubicBezTo>
                  <a:pt x="7780699" y="-2259"/>
                  <a:pt x="7758386" y="20286"/>
                  <a:pt x="7667116" y="20151"/>
                </a:cubicBezTo>
                <a:cubicBezTo>
                  <a:pt x="7556986" y="17696"/>
                  <a:pt x="7375861" y="31517"/>
                  <a:pt x="7122312" y="20151"/>
                </a:cubicBezTo>
                <a:cubicBezTo>
                  <a:pt x="6892773" y="-15960"/>
                  <a:pt x="6532959" y="-23211"/>
                  <a:pt x="6338326" y="20151"/>
                </a:cubicBezTo>
                <a:cubicBezTo>
                  <a:pt x="6162042" y="63758"/>
                  <a:pt x="6123829" y="23927"/>
                  <a:pt x="5913114" y="20151"/>
                </a:cubicBezTo>
                <a:cubicBezTo>
                  <a:pt x="5738361" y="-8396"/>
                  <a:pt x="5304962" y="19228"/>
                  <a:pt x="5009537" y="20151"/>
                </a:cubicBezTo>
                <a:cubicBezTo>
                  <a:pt x="4754409" y="28210"/>
                  <a:pt x="4397137" y="-41423"/>
                  <a:pt x="4105960" y="20151"/>
                </a:cubicBezTo>
                <a:cubicBezTo>
                  <a:pt x="3863513" y="75353"/>
                  <a:pt x="3675399" y="-23136"/>
                  <a:pt x="3441565" y="20151"/>
                </a:cubicBezTo>
                <a:cubicBezTo>
                  <a:pt x="3184095" y="-18404"/>
                  <a:pt x="2853959" y="123150"/>
                  <a:pt x="2537988" y="20151"/>
                </a:cubicBezTo>
                <a:cubicBezTo>
                  <a:pt x="2219894" y="-22358"/>
                  <a:pt x="2128187" y="42778"/>
                  <a:pt x="1873593" y="20151"/>
                </a:cubicBezTo>
                <a:cubicBezTo>
                  <a:pt x="1610181" y="-16625"/>
                  <a:pt x="1322644" y="22950"/>
                  <a:pt x="1089607" y="20151"/>
                </a:cubicBezTo>
                <a:cubicBezTo>
                  <a:pt x="828876" y="54543"/>
                  <a:pt x="875395" y="19234"/>
                  <a:pt x="783986" y="20151"/>
                </a:cubicBezTo>
                <a:cubicBezTo>
                  <a:pt x="745795" y="40878"/>
                  <a:pt x="248929" y="-5198"/>
                  <a:pt x="0" y="20151"/>
                </a:cubicBezTo>
                <a:cubicBezTo>
                  <a:pt x="-87" y="10658"/>
                  <a:pt x="1104" y="8834"/>
                  <a:pt x="0" y="0"/>
                </a:cubicBezTo>
                <a:close/>
              </a:path>
              <a:path w="11959106" h="20151" stroke="0" extrusionOk="0">
                <a:moveTo>
                  <a:pt x="0" y="0"/>
                </a:moveTo>
                <a:cubicBezTo>
                  <a:pt x="114058" y="13878"/>
                  <a:pt x="358764" y="-53026"/>
                  <a:pt x="544804" y="0"/>
                </a:cubicBezTo>
                <a:cubicBezTo>
                  <a:pt x="711785" y="28448"/>
                  <a:pt x="766793" y="-920"/>
                  <a:pt x="850425" y="0"/>
                </a:cubicBezTo>
                <a:cubicBezTo>
                  <a:pt x="948783" y="-15101"/>
                  <a:pt x="1541172" y="-18541"/>
                  <a:pt x="1754002" y="0"/>
                </a:cubicBezTo>
                <a:cubicBezTo>
                  <a:pt x="1978942" y="5225"/>
                  <a:pt x="2020536" y="-7954"/>
                  <a:pt x="2298806" y="0"/>
                </a:cubicBezTo>
                <a:cubicBezTo>
                  <a:pt x="2562200" y="19644"/>
                  <a:pt x="2607788" y="-7579"/>
                  <a:pt x="2843610" y="0"/>
                </a:cubicBezTo>
                <a:cubicBezTo>
                  <a:pt x="3141241" y="-15916"/>
                  <a:pt x="3491338" y="-12712"/>
                  <a:pt x="3747187" y="0"/>
                </a:cubicBezTo>
                <a:cubicBezTo>
                  <a:pt x="3985295" y="-7045"/>
                  <a:pt x="4005698" y="17732"/>
                  <a:pt x="4172399" y="0"/>
                </a:cubicBezTo>
                <a:cubicBezTo>
                  <a:pt x="4327994" y="-11621"/>
                  <a:pt x="4649720" y="14744"/>
                  <a:pt x="5075976" y="0"/>
                </a:cubicBezTo>
                <a:cubicBezTo>
                  <a:pt x="5494876" y="-4252"/>
                  <a:pt x="5549475" y="29097"/>
                  <a:pt x="5979553" y="0"/>
                </a:cubicBezTo>
                <a:cubicBezTo>
                  <a:pt x="6406026" y="-24594"/>
                  <a:pt x="6333386" y="-6544"/>
                  <a:pt x="6643948" y="0"/>
                </a:cubicBezTo>
                <a:cubicBezTo>
                  <a:pt x="6954566" y="-6648"/>
                  <a:pt x="7263802" y="-52233"/>
                  <a:pt x="7547525" y="0"/>
                </a:cubicBezTo>
                <a:cubicBezTo>
                  <a:pt x="7791191" y="42448"/>
                  <a:pt x="7917161" y="4806"/>
                  <a:pt x="8092328" y="0"/>
                </a:cubicBezTo>
                <a:cubicBezTo>
                  <a:pt x="8277900" y="-4893"/>
                  <a:pt x="8518337" y="30789"/>
                  <a:pt x="8637132" y="0"/>
                </a:cubicBezTo>
                <a:cubicBezTo>
                  <a:pt x="8766086" y="11298"/>
                  <a:pt x="9061109" y="5680"/>
                  <a:pt x="9421118" y="0"/>
                </a:cubicBezTo>
                <a:cubicBezTo>
                  <a:pt x="9786067" y="-14700"/>
                  <a:pt x="9833907" y="-4130"/>
                  <a:pt x="9965922" y="0"/>
                </a:cubicBezTo>
                <a:cubicBezTo>
                  <a:pt x="10168802" y="52436"/>
                  <a:pt x="10512642" y="-67884"/>
                  <a:pt x="10869499" y="0"/>
                </a:cubicBezTo>
                <a:cubicBezTo>
                  <a:pt x="11277281" y="61365"/>
                  <a:pt x="11709142" y="-38832"/>
                  <a:pt x="11959106" y="0"/>
                </a:cubicBezTo>
                <a:cubicBezTo>
                  <a:pt x="11959330" y="6357"/>
                  <a:pt x="11959821" y="15442"/>
                  <a:pt x="11959106" y="20151"/>
                </a:cubicBezTo>
                <a:cubicBezTo>
                  <a:pt x="11673633" y="5932"/>
                  <a:pt x="11433028" y="-39428"/>
                  <a:pt x="11175120" y="20151"/>
                </a:cubicBezTo>
                <a:cubicBezTo>
                  <a:pt x="10942919" y="30087"/>
                  <a:pt x="10878128" y="25407"/>
                  <a:pt x="10749908" y="20151"/>
                </a:cubicBezTo>
                <a:cubicBezTo>
                  <a:pt x="10664220" y="23287"/>
                  <a:pt x="10098208" y="-2509"/>
                  <a:pt x="9846331" y="20151"/>
                </a:cubicBezTo>
                <a:cubicBezTo>
                  <a:pt x="9613294" y="-14657"/>
                  <a:pt x="9311686" y="-39554"/>
                  <a:pt x="9181936" y="20151"/>
                </a:cubicBezTo>
                <a:cubicBezTo>
                  <a:pt x="9049793" y="49331"/>
                  <a:pt x="8968437" y="18149"/>
                  <a:pt x="8756723" y="20151"/>
                </a:cubicBezTo>
                <a:cubicBezTo>
                  <a:pt x="8512983" y="26614"/>
                  <a:pt x="8221016" y="34419"/>
                  <a:pt x="8092328" y="20151"/>
                </a:cubicBezTo>
                <a:cubicBezTo>
                  <a:pt x="7924784" y="-9984"/>
                  <a:pt x="7924917" y="18203"/>
                  <a:pt x="7786707" y="20151"/>
                </a:cubicBezTo>
                <a:cubicBezTo>
                  <a:pt x="7639516" y="36020"/>
                  <a:pt x="7587262" y="36128"/>
                  <a:pt x="7481085" y="20151"/>
                </a:cubicBezTo>
                <a:cubicBezTo>
                  <a:pt x="7344073" y="6009"/>
                  <a:pt x="7068668" y="-5450"/>
                  <a:pt x="6816690" y="20151"/>
                </a:cubicBezTo>
                <a:cubicBezTo>
                  <a:pt x="6563411" y="14675"/>
                  <a:pt x="6547607" y="1280"/>
                  <a:pt x="6391478" y="20151"/>
                </a:cubicBezTo>
                <a:cubicBezTo>
                  <a:pt x="6246944" y="80656"/>
                  <a:pt x="5871679" y="5001"/>
                  <a:pt x="5607492" y="20151"/>
                </a:cubicBezTo>
                <a:cubicBezTo>
                  <a:pt x="5388195" y="17073"/>
                  <a:pt x="5380177" y="8449"/>
                  <a:pt x="5182279" y="20151"/>
                </a:cubicBezTo>
                <a:cubicBezTo>
                  <a:pt x="4982139" y="47122"/>
                  <a:pt x="4703546" y="13617"/>
                  <a:pt x="4398293" y="20151"/>
                </a:cubicBezTo>
                <a:cubicBezTo>
                  <a:pt x="4111953" y="35692"/>
                  <a:pt x="4206797" y="18591"/>
                  <a:pt x="4092672" y="20151"/>
                </a:cubicBezTo>
                <a:cubicBezTo>
                  <a:pt x="3985916" y="-882"/>
                  <a:pt x="3616803" y="-76297"/>
                  <a:pt x="3308686" y="20151"/>
                </a:cubicBezTo>
                <a:cubicBezTo>
                  <a:pt x="3006942" y="48302"/>
                  <a:pt x="2987990" y="4591"/>
                  <a:pt x="2883473" y="20151"/>
                </a:cubicBezTo>
                <a:cubicBezTo>
                  <a:pt x="2787416" y="40558"/>
                  <a:pt x="2682203" y="20613"/>
                  <a:pt x="2577852" y="20151"/>
                </a:cubicBezTo>
                <a:cubicBezTo>
                  <a:pt x="2463439" y="14318"/>
                  <a:pt x="2269127" y="13067"/>
                  <a:pt x="2152639" y="20151"/>
                </a:cubicBezTo>
                <a:cubicBezTo>
                  <a:pt x="1994960" y="-30835"/>
                  <a:pt x="1769710" y="31620"/>
                  <a:pt x="1368653" y="20151"/>
                </a:cubicBezTo>
                <a:cubicBezTo>
                  <a:pt x="1041718" y="-12318"/>
                  <a:pt x="1089220" y="17778"/>
                  <a:pt x="943441" y="20151"/>
                </a:cubicBezTo>
                <a:cubicBezTo>
                  <a:pt x="803022" y="9755"/>
                  <a:pt x="705539" y="17852"/>
                  <a:pt x="637819" y="20151"/>
                </a:cubicBezTo>
                <a:cubicBezTo>
                  <a:pt x="393563" y="48991"/>
                  <a:pt x="156623" y="-3879"/>
                  <a:pt x="0" y="20151"/>
                </a:cubicBezTo>
                <a:cubicBezTo>
                  <a:pt x="152" y="12433"/>
                  <a:pt x="-241" y="4330"/>
                  <a:pt x="0" y="0"/>
                </a:cubicBezTo>
                <a:close/>
              </a:path>
              <a:path w="11959106" h="20151" fill="none" stroke="0" extrusionOk="0">
                <a:moveTo>
                  <a:pt x="0" y="0"/>
                </a:moveTo>
                <a:cubicBezTo>
                  <a:pt x="86175" y="-14149"/>
                  <a:pt x="170024" y="8550"/>
                  <a:pt x="305622" y="0"/>
                </a:cubicBezTo>
                <a:cubicBezTo>
                  <a:pt x="507684" y="12917"/>
                  <a:pt x="813112" y="18181"/>
                  <a:pt x="1209198" y="0"/>
                </a:cubicBezTo>
                <a:cubicBezTo>
                  <a:pt x="1534044" y="-12558"/>
                  <a:pt x="1636471" y="-10404"/>
                  <a:pt x="1873593" y="0"/>
                </a:cubicBezTo>
                <a:cubicBezTo>
                  <a:pt x="2101571" y="20882"/>
                  <a:pt x="2077967" y="6947"/>
                  <a:pt x="2179215" y="0"/>
                </a:cubicBezTo>
                <a:cubicBezTo>
                  <a:pt x="2342459" y="2747"/>
                  <a:pt x="2623061" y="-47287"/>
                  <a:pt x="2843610" y="0"/>
                </a:cubicBezTo>
                <a:cubicBezTo>
                  <a:pt x="3040930" y="22867"/>
                  <a:pt x="3277921" y="-14075"/>
                  <a:pt x="3747187" y="0"/>
                </a:cubicBezTo>
                <a:cubicBezTo>
                  <a:pt x="4191792" y="22952"/>
                  <a:pt x="4015847" y="30058"/>
                  <a:pt x="4291990" y="0"/>
                </a:cubicBezTo>
                <a:cubicBezTo>
                  <a:pt x="4565006" y="-16314"/>
                  <a:pt x="4695099" y="5698"/>
                  <a:pt x="4836794" y="0"/>
                </a:cubicBezTo>
                <a:cubicBezTo>
                  <a:pt x="4987951" y="-2662"/>
                  <a:pt x="5288529" y="33725"/>
                  <a:pt x="5501189" y="0"/>
                </a:cubicBezTo>
                <a:cubicBezTo>
                  <a:pt x="5757146" y="14377"/>
                  <a:pt x="5957719" y="51558"/>
                  <a:pt x="6285175" y="0"/>
                </a:cubicBezTo>
                <a:cubicBezTo>
                  <a:pt x="6634365" y="11486"/>
                  <a:pt x="6820091" y="-21125"/>
                  <a:pt x="7069160" y="0"/>
                </a:cubicBezTo>
                <a:cubicBezTo>
                  <a:pt x="7335423" y="28713"/>
                  <a:pt x="7497726" y="-64206"/>
                  <a:pt x="7853146" y="0"/>
                </a:cubicBezTo>
                <a:cubicBezTo>
                  <a:pt x="8169017" y="42515"/>
                  <a:pt x="8365159" y="-55110"/>
                  <a:pt x="8756723" y="0"/>
                </a:cubicBezTo>
                <a:cubicBezTo>
                  <a:pt x="9087943" y="32083"/>
                  <a:pt x="9258891" y="7693"/>
                  <a:pt x="9421118" y="0"/>
                </a:cubicBezTo>
                <a:cubicBezTo>
                  <a:pt x="9577609" y="-63025"/>
                  <a:pt x="10019305" y="-19379"/>
                  <a:pt x="10205104" y="0"/>
                </a:cubicBezTo>
                <a:cubicBezTo>
                  <a:pt x="10356236" y="52977"/>
                  <a:pt x="10700671" y="32033"/>
                  <a:pt x="10869499" y="0"/>
                </a:cubicBezTo>
                <a:cubicBezTo>
                  <a:pt x="11040858" y="46866"/>
                  <a:pt x="11618728" y="-3618"/>
                  <a:pt x="11959106" y="0"/>
                </a:cubicBezTo>
                <a:cubicBezTo>
                  <a:pt x="11959013" y="5610"/>
                  <a:pt x="11959195" y="14583"/>
                  <a:pt x="11959106" y="20151"/>
                </a:cubicBezTo>
                <a:cubicBezTo>
                  <a:pt x="11706639" y="86129"/>
                  <a:pt x="11445720" y="73039"/>
                  <a:pt x="11055529" y="20151"/>
                </a:cubicBezTo>
                <a:cubicBezTo>
                  <a:pt x="10644287" y="-35041"/>
                  <a:pt x="10767979" y="10108"/>
                  <a:pt x="10510725" y="20151"/>
                </a:cubicBezTo>
                <a:cubicBezTo>
                  <a:pt x="10242974" y="32633"/>
                  <a:pt x="10176582" y="17614"/>
                  <a:pt x="9965922" y="20151"/>
                </a:cubicBezTo>
                <a:cubicBezTo>
                  <a:pt x="9741451" y="52433"/>
                  <a:pt x="9631116" y="6717"/>
                  <a:pt x="9421118" y="20151"/>
                </a:cubicBezTo>
                <a:cubicBezTo>
                  <a:pt x="9220399" y="22693"/>
                  <a:pt x="8873269" y="-1322"/>
                  <a:pt x="8637132" y="20151"/>
                </a:cubicBezTo>
                <a:cubicBezTo>
                  <a:pt x="8410495" y="36966"/>
                  <a:pt x="8144865" y="48386"/>
                  <a:pt x="7972737" y="20151"/>
                </a:cubicBezTo>
                <a:cubicBezTo>
                  <a:pt x="7776140" y="-90"/>
                  <a:pt x="7757537" y="13911"/>
                  <a:pt x="7667116" y="20151"/>
                </a:cubicBezTo>
                <a:cubicBezTo>
                  <a:pt x="7587318" y="16597"/>
                  <a:pt x="7362141" y="14331"/>
                  <a:pt x="7122312" y="20151"/>
                </a:cubicBezTo>
                <a:cubicBezTo>
                  <a:pt x="6884875" y="3932"/>
                  <a:pt x="6534982" y="-28653"/>
                  <a:pt x="6338326" y="20151"/>
                </a:cubicBezTo>
                <a:cubicBezTo>
                  <a:pt x="6153995" y="55530"/>
                  <a:pt x="6115517" y="34345"/>
                  <a:pt x="5913114" y="20151"/>
                </a:cubicBezTo>
                <a:cubicBezTo>
                  <a:pt x="5766107" y="5863"/>
                  <a:pt x="5285199" y="87617"/>
                  <a:pt x="5009537" y="20151"/>
                </a:cubicBezTo>
                <a:cubicBezTo>
                  <a:pt x="4755647" y="22552"/>
                  <a:pt x="4359327" y="-85011"/>
                  <a:pt x="4105960" y="20151"/>
                </a:cubicBezTo>
                <a:cubicBezTo>
                  <a:pt x="3872859" y="66233"/>
                  <a:pt x="3684157" y="11335"/>
                  <a:pt x="3441565" y="20151"/>
                </a:cubicBezTo>
                <a:cubicBezTo>
                  <a:pt x="3228396" y="58117"/>
                  <a:pt x="2874078" y="129837"/>
                  <a:pt x="2537988" y="20151"/>
                </a:cubicBezTo>
                <a:cubicBezTo>
                  <a:pt x="2241654" y="-8719"/>
                  <a:pt x="2113369" y="29347"/>
                  <a:pt x="1873593" y="20151"/>
                </a:cubicBezTo>
                <a:cubicBezTo>
                  <a:pt x="1582950" y="26349"/>
                  <a:pt x="1376778" y="-7338"/>
                  <a:pt x="1089607" y="20151"/>
                </a:cubicBezTo>
                <a:cubicBezTo>
                  <a:pt x="830508" y="48495"/>
                  <a:pt x="866039" y="13444"/>
                  <a:pt x="783986" y="20151"/>
                </a:cubicBezTo>
                <a:cubicBezTo>
                  <a:pt x="688602" y="24730"/>
                  <a:pt x="236894" y="7323"/>
                  <a:pt x="0" y="20151"/>
                </a:cubicBezTo>
                <a:cubicBezTo>
                  <a:pt x="-191" y="10459"/>
                  <a:pt x="887" y="887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959106"/>
                      <a:gd name="connsiteY0" fmla="*/ 0 h 20151"/>
                      <a:gd name="connsiteX1" fmla="*/ 305622 w 11959106"/>
                      <a:gd name="connsiteY1" fmla="*/ 0 h 20151"/>
                      <a:gd name="connsiteX2" fmla="*/ 1209198 w 11959106"/>
                      <a:gd name="connsiteY2" fmla="*/ 0 h 20151"/>
                      <a:gd name="connsiteX3" fmla="*/ 1873593 w 11959106"/>
                      <a:gd name="connsiteY3" fmla="*/ 0 h 20151"/>
                      <a:gd name="connsiteX4" fmla="*/ 2179215 w 11959106"/>
                      <a:gd name="connsiteY4" fmla="*/ 0 h 20151"/>
                      <a:gd name="connsiteX5" fmla="*/ 2843610 w 11959106"/>
                      <a:gd name="connsiteY5" fmla="*/ 0 h 20151"/>
                      <a:gd name="connsiteX6" fmla="*/ 3747187 w 11959106"/>
                      <a:gd name="connsiteY6" fmla="*/ 0 h 20151"/>
                      <a:gd name="connsiteX7" fmla="*/ 4291990 w 11959106"/>
                      <a:gd name="connsiteY7" fmla="*/ 0 h 20151"/>
                      <a:gd name="connsiteX8" fmla="*/ 4836794 w 11959106"/>
                      <a:gd name="connsiteY8" fmla="*/ 0 h 20151"/>
                      <a:gd name="connsiteX9" fmla="*/ 5501189 w 11959106"/>
                      <a:gd name="connsiteY9" fmla="*/ 0 h 20151"/>
                      <a:gd name="connsiteX10" fmla="*/ 6285175 w 11959106"/>
                      <a:gd name="connsiteY10" fmla="*/ 0 h 20151"/>
                      <a:gd name="connsiteX11" fmla="*/ 7069160 w 11959106"/>
                      <a:gd name="connsiteY11" fmla="*/ 0 h 20151"/>
                      <a:gd name="connsiteX12" fmla="*/ 7853146 w 11959106"/>
                      <a:gd name="connsiteY12" fmla="*/ 0 h 20151"/>
                      <a:gd name="connsiteX13" fmla="*/ 8756723 w 11959106"/>
                      <a:gd name="connsiteY13" fmla="*/ 0 h 20151"/>
                      <a:gd name="connsiteX14" fmla="*/ 9421118 w 11959106"/>
                      <a:gd name="connsiteY14" fmla="*/ 0 h 20151"/>
                      <a:gd name="connsiteX15" fmla="*/ 10205104 w 11959106"/>
                      <a:gd name="connsiteY15" fmla="*/ 0 h 20151"/>
                      <a:gd name="connsiteX16" fmla="*/ 10869499 w 11959106"/>
                      <a:gd name="connsiteY16" fmla="*/ 0 h 20151"/>
                      <a:gd name="connsiteX17" fmla="*/ 11959106 w 11959106"/>
                      <a:gd name="connsiteY17" fmla="*/ 0 h 20151"/>
                      <a:gd name="connsiteX18" fmla="*/ 11959106 w 11959106"/>
                      <a:gd name="connsiteY18" fmla="*/ 20151 h 20151"/>
                      <a:gd name="connsiteX19" fmla="*/ 11055529 w 11959106"/>
                      <a:gd name="connsiteY19" fmla="*/ 20151 h 20151"/>
                      <a:gd name="connsiteX20" fmla="*/ 10510725 w 11959106"/>
                      <a:gd name="connsiteY20" fmla="*/ 20151 h 20151"/>
                      <a:gd name="connsiteX21" fmla="*/ 9965922 w 11959106"/>
                      <a:gd name="connsiteY21" fmla="*/ 20151 h 20151"/>
                      <a:gd name="connsiteX22" fmla="*/ 9421118 w 11959106"/>
                      <a:gd name="connsiteY22" fmla="*/ 20151 h 20151"/>
                      <a:gd name="connsiteX23" fmla="*/ 8637132 w 11959106"/>
                      <a:gd name="connsiteY23" fmla="*/ 20151 h 20151"/>
                      <a:gd name="connsiteX24" fmla="*/ 7972737 w 11959106"/>
                      <a:gd name="connsiteY24" fmla="*/ 20151 h 20151"/>
                      <a:gd name="connsiteX25" fmla="*/ 7667116 w 11959106"/>
                      <a:gd name="connsiteY25" fmla="*/ 20151 h 20151"/>
                      <a:gd name="connsiteX26" fmla="*/ 7122312 w 11959106"/>
                      <a:gd name="connsiteY26" fmla="*/ 20151 h 20151"/>
                      <a:gd name="connsiteX27" fmla="*/ 6338326 w 11959106"/>
                      <a:gd name="connsiteY27" fmla="*/ 20151 h 20151"/>
                      <a:gd name="connsiteX28" fmla="*/ 5913114 w 11959106"/>
                      <a:gd name="connsiteY28" fmla="*/ 20151 h 20151"/>
                      <a:gd name="connsiteX29" fmla="*/ 5009537 w 11959106"/>
                      <a:gd name="connsiteY29" fmla="*/ 20151 h 20151"/>
                      <a:gd name="connsiteX30" fmla="*/ 4105960 w 11959106"/>
                      <a:gd name="connsiteY30" fmla="*/ 20151 h 20151"/>
                      <a:gd name="connsiteX31" fmla="*/ 3441565 w 11959106"/>
                      <a:gd name="connsiteY31" fmla="*/ 20151 h 20151"/>
                      <a:gd name="connsiteX32" fmla="*/ 2537988 w 11959106"/>
                      <a:gd name="connsiteY32" fmla="*/ 20151 h 20151"/>
                      <a:gd name="connsiteX33" fmla="*/ 1873593 w 11959106"/>
                      <a:gd name="connsiteY33" fmla="*/ 20151 h 20151"/>
                      <a:gd name="connsiteX34" fmla="*/ 1089607 w 11959106"/>
                      <a:gd name="connsiteY34" fmla="*/ 20151 h 20151"/>
                      <a:gd name="connsiteX35" fmla="*/ 783986 w 11959106"/>
                      <a:gd name="connsiteY35" fmla="*/ 20151 h 20151"/>
                      <a:gd name="connsiteX36" fmla="*/ 0 w 11959106"/>
                      <a:gd name="connsiteY36" fmla="*/ 20151 h 20151"/>
                      <a:gd name="connsiteX37" fmla="*/ 0 w 11959106"/>
                      <a:gd name="connsiteY37" fmla="*/ 0 h 20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1959106" h="20151" fill="none" extrusionOk="0">
                        <a:moveTo>
                          <a:pt x="0" y="0"/>
                        </a:moveTo>
                        <a:cubicBezTo>
                          <a:pt x="90133" y="-11708"/>
                          <a:pt x="182784" y="3761"/>
                          <a:pt x="305622" y="0"/>
                        </a:cubicBezTo>
                        <a:cubicBezTo>
                          <a:pt x="428460" y="-3761"/>
                          <a:pt x="880798" y="16029"/>
                          <a:pt x="1209198" y="0"/>
                        </a:cubicBezTo>
                        <a:cubicBezTo>
                          <a:pt x="1537598" y="-16029"/>
                          <a:pt x="1639020" y="-24491"/>
                          <a:pt x="1873593" y="0"/>
                        </a:cubicBezTo>
                        <a:cubicBezTo>
                          <a:pt x="2108167" y="24491"/>
                          <a:pt x="2071455" y="3835"/>
                          <a:pt x="2179215" y="0"/>
                        </a:cubicBezTo>
                        <a:cubicBezTo>
                          <a:pt x="2286975" y="-3835"/>
                          <a:pt x="2613626" y="-27869"/>
                          <a:pt x="2843610" y="0"/>
                        </a:cubicBezTo>
                        <a:cubicBezTo>
                          <a:pt x="3073594" y="27869"/>
                          <a:pt x="3301213" y="-36004"/>
                          <a:pt x="3747187" y="0"/>
                        </a:cubicBezTo>
                        <a:cubicBezTo>
                          <a:pt x="4193161" y="36004"/>
                          <a:pt x="4023795" y="19013"/>
                          <a:pt x="4291990" y="0"/>
                        </a:cubicBezTo>
                        <a:cubicBezTo>
                          <a:pt x="4560185" y="-19013"/>
                          <a:pt x="4675958" y="1096"/>
                          <a:pt x="4836794" y="0"/>
                        </a:cubicBezTo>
                        <a:cubicBezTo>
                          <a:pt x="4997630" y="-1096"/>
                          <a:pt x="5264156" y="13792"/>
                          <a:pt x="5501189" y="0"/>
                        </a:cubicBezTo>
                        <a:cubicBezTo>
                          <a:pt x="5738223" y="-13792"/>
                          <a:pt x="5954366" y="16827"/>
                          <a:pt x="6285175" y="0"/>
                        </a:cubicBezTo>
                        <a:cubicBezTo>
                          <a:pt x="6615984" y="-16827"/>
                          <a:pt x="6809312" y="-34329"/>
                          <a:pt x="7069160" y="0"/>
                        </a:cubicBezTo>
                        <a:cubicBezTo>
                          <a:pt x="7329009" y="34329"/>
                          <a:pt x="7491517" y="-35001"/>
                          <a:pt x="7853146" y="0"/>
                        </a:cubicBezTo>
                        <a:cubicBezTo>
                          <a:pt x="8214775" y="35001"/>
                          <a:pt x="8395439" y="-34217"/>
                          <a:pt x="8756723" y="0"/>
                        </a:cubicBezTo>
                        <a:cubicBezTo>
                          <a:pt x="9118007" y="34217"/>
                          <a:pt x="9267431" y="25101"/>
                          <a:pt x="9421118" y="0"/>
                        </a:cubicBezTo>
                        <a:cubicBezTo>
                          <a:pt x="9574805" y="-25101"/>
                          <a:pt x="10042880" y="-33144"/>
                          <a:pt x="10205104" y="0"/>
                        </a:cubicBezTo>
                        <a:cubicBezTo>
                          <a:pt x="10367328" y="33144"/>
                          <a:pt x="10694999" y="27818"/>
                          <a:pt x="10869499" y="0"/>
                        </a:cubicBezTo>
                        <a:cubicBezTo>
                          <a:pt x="11044000" y="-27818"/>
                          <a:pt x="11599997" y="7492"/>
                          <a:pt x="11959106" y="0"/>
                        </a:cubicBezTo>
                        <a:cubicBezTo>
                          <a:pt x="11959196" y="5320"/>
                          <a:pt x="11959669" y="14558"/>
                          <a:pt x="11959106" y="20151"/>
                        </a:cubicBezTo>
                        <a:cubicBezTo>
                          <a:pt x="11683535" y="40383"/>
                          <a:pt x="11469353" y="60576"/>
                          <a:pt x="11055529" y="20151"/>
                        </a:cubicBezTo>
                        <a:cubicBezTo>
                          <a:pt x="10641705" y="-20274"/>
                          <a:pt x="10782247" y="10915"/>
                          <a:pt x="10510725" y="20151"/>
                        </a:cubicBezTo>
                        <a:cubicBezTo>
                          <a:pt x="10239203" y="29387"/>
                          <a:pt x="10178578" y="11587"/>
                          <a:pt x="9965922" y="20151"/>
                        </a:cubicBezTo>
                        <a:cubicBezTo>
                          <a:pt x="9753266" y="28715"/>
                          <a:pt x="9644731" y="24782"/>
                          <a:pt x="9421118" y="20151"/>
                        </a:cubicBezTo>
                        <a:cubicBezTo>
                          <a:pt x="9197505" y="15520"/>
                          <a:pt x="8873798" y="9654"/>
                          <a:pt x="8637132" y="20151"/>
                        </a:cubicBezTo>
                        <a:cubicBezTo>
                          <a:pt x="8400466" y="30648"/>
                          <a:pt x="8168429" y="43215"/>
                          <a:pt x="7972737" y="20151"/>
                        </a:cubicBezTo>
                        <a:cubicBezTo>
                          <a:pt x="7777046" y="-2913"/>
                          <a:pt x="7758002" y="15377"/>
                          <a:pt x="7667116" y="20151"/>
                        </a:cubicBezTo>
                        <a:cubicBezTo>
                          <a:pt x="7576230" y="24925"/>
                          <a:pt x="7351310" y="33135"/>
                          <a:pt x="7122312" y="20151"/>
                        </a:cubicBezTo>
                        <a:cubicBezTo>
                          <a:pt x="6893314" y="7167"/>
                          <a:pt x="6519568" y="-13496"/>
                          <a:pt x="6338326" y="20151"/>
                        </a:cubicBezTo>
                        <a:cubicBezTo>
                          <a:pt x="6157084" y="53798"/>
                          <a:pt x="6111769" y="24190"/>
                          <a:pt x="5913114" y="20151"/>
                        </a:cubicBezTo>
                        <a:cubicBezTo>
                          <a:pt x="5714459" y="16112"/>
                          <a:pt x="5300991" y="28524"/>
                          <a:pt x="5009537" y="20151"/>
                        </a:cubicBezTo>
                        <a:cubicBezTo>
                          <a:pt x="4718083" y="11778"/>
                          <a:pt x="4377826" y="-24699"/>
                          <a:pt x="4105960" y="20151"/>
                        </a:cubicBezTo>
                        <a:cubicBezTo>
                          <a:pt x="3834094" y="65001"/>
                          <a:pt x="3671758" y="-1513"/>
                          <a:pt x="3441565" y="20151"/>
                        </a:cubicBezTo>
                        <a:cubicBezTo>
                          <a:pt x="3211372" y="41815"/>
                          <a:pt x="2845564" y="60142"/>
                          <a:pt x="2537988" y="20151"/>
                        </a:cubicBezTo>
                        <a:cubicBezTo>
                          <a:pt x="2230412" y="-19840"/>
                          <a:pt x="2128434" y="49493"/>
                          <a:pt x="1873593" y="20151"/>
                        </a:cubicBezTo>
                        <a:cubicBezTo>
                          <a:pt x="1618752" y="-9191"/>
                          <a:pt x="1352920" y="-12693"/>
                          <a:pt x="1089607" y="20151"/>
                        </a:cubicBezTo>
                        <a:cubicBezTo>
                          <a:pt x="826294" y="52995"/>
                          <a:pt x="869737" y="20049"/>
                          <a:pt x="783986" y="20151"/>
                        </a:cubicBezTo>
                        <a:cubicBezTo>
                          <a:pt x="698235" y="20253"/>
                          <a:pt x="235480" y="-13882"/>
                          <a:pt x="0" y="20151"/>
                        </a:cubicBezTo>
                        <a:cubicBezTo>
                          <a:pt x="-68" y="10600"/>
                          <a:pt x="728" y="9049"/>
                          <a:pt x="0" y="0"/>
                        </a:cubicBezTo>
                        <a:close/>
                      </a:path>
                      <a:path w="11959106" h="20151" stroke="0" extrusionOk="0">
                        <a:moveTo>
                          <a:pt x="0" y="0"/>
                        </a:moveTo>
                        <a:cubicBezTo>
                          <a:pt x="139851" y="25969"/>
                          <a:pt x="377192" y="-23794"/>
                          <a:pt x="544804" y="0"/>
                        </a:cubicBezTo>
                        <a:cubicBezTo>
                          <a:pt x="712416" y="23794"/>
                          <a:pt x="757515" y="-8635"/>
                          <a:pt x="850425" y="0"/>
                        </a:cubicBezTo>
                        <a:cubicBezTo>
                          <a:pt x="943335" y="8635"/>
                          <a:pt x="1533245" y="-4262"/>
                          <a:pt x="1754002" y="0"/>
                        </a:cubicBezTo>
                        <a:cubicBezTo>
                          <a:pt x="1974759" y="4262"/>
                          <a:pt x="2033120" y="-15586"/>
                          <a:pt x="2298806" y="0"/>
                        </a:cubicBezTo>
                        <a:cubicBezTo>
                          <a:pt x="2564492" y="15586"/>
                          <a:pt x="2598420" y="-9305"/>
                          <a:pt x="2843610" y="0"/>
                        </a:cubicBezTo>
                        <a:cubicBezTo>
                          <a:pt x="3088800" y="9305"/>
                          <a:pt x="3507503" y="10890"/>
                          <a:pt x="3747187" y="0"/>
                        </a:cubicBezTo>
                        <a:cubicBezTo>
                          <a:pt x="3986871" y="-10890"/>
                          <a:pt x="4002367" y="13518"/>
                          <a:pt x="4172399" y="0"/>
                        </a:cubicBezTo>
                        <a:cubicBezTo>
                          <a:pt x="4342431" y="-13518"/>
                          <a:pt x="4648967" y="5680"/>
                          <a:pt x="5075976" y="0"/>
                        </a:cubicBezTo>
                        <a:cubicBezTo>
                          <a:pt x="5502985" y="-5680"/>
                          <a:pt x="5550702" y="24029"/>
                          <a:pt x="5979553" y="0"/>
                        </a:cubicBezTo>
                        <a:cubicBezTo>
                          <a:pt x="6408404" y="-24029"/>
                          <a:pt x="6338019" y="-9163"/>
                          <a:pt x="6643948" y="0"/>
                        </a:cubicBezTo>
                        <a:cubicBezTo>
                          <a:pt x="6949878" y="9163"/>
                          <a:pt x="7307516" y="-26508"/>
                          <a:pt x="7547525" y="0"/>
                        </a:cubicBezTo>
                        <a:cubicBezTo>
                          <a:pt x="7787534" y="26508"/>
                          <a:pt x="7915608" y="530"/>
                          <a:pt x="8092328" y="0"/>
                        </a:cubicBezTo>
                        <a:cubicBezTo>
                          <a:pt x="8269048" y="-530"/>
                          <a:pt x="8520557" y="6234"/>
                          <a:pt x="8637132" y="0"/>
                        </a:cubicBezTo>
                        <a:cubicBezTo>
                          <a:pt x="8753707" y="-6234"/>
                          <a:pt x="9049470" y="17112"/>
                          <a:pt x="9421118" y="0"/>
                        </a:cubicBezTo>
                        <a:cubicBezTo>
                          <a:pt x="9792766" y="-17112"/>
                          <a:pt x="9830383" y="-4861"/>
                          <a:pt x="9965922" y="0"/>
                        </a:cubicBezTo>
                        <a:cubicBezTo>
                          <a:pt x="10101461" y="4861"/>
                          <a:pt x="10473049" y="-34909"/>
                          <a:pt x="10869499" y="0"/>
                        </a:cubicBezTo>
                        <a:cubicBezTo>
                          <a:pt x="11265949" y="34909"/>
                          <a:pt x="11668537" y="-45002"/>
                          <a:pt x="11959106" y="0"/>
                        </a:cubicBezTo>
                        <a:cubicBezTo>
                          <a:pt x="11958631" y="5920"/>
                          <a:pt x="11959109" y="15966"/>
                          <a:pt x="11959106" y="20151"/>
                        </a:cubicBezTo>
                        <a:cubicBezTo>
                          <a:pt x="11635088" y="7969"/>
                          <a:pt x="11413708" y="6663"/>
                          <a:pt x="11175120" y="20151"/>
                        </a:cubicBezTo>
                        <a:cubicBezTo>
                          <a:pt x="10936532" y="33639"/>
                          <a:pt x="10877176" y="11793"/>
                          <a:pt x="10749908" y="20151"/>
                        </a:cubicBezTo>
                        <a:cubicBezTo>
                          <a:pt x="10622640" y="28509"/>
                          <a:pt x="10074242" y="36637"/>
                          <a:pt x="9846331" y="20151"/>
                        </a:cubicBezTo>
                        <a:cubicBezTo>
                          <a:pt x="9618420" y="3665"/>
                          <a:pt x="9331591" y="-8856"/>
                          <a:pt x="9181936" y="20151"/>
                        </a:cubicBezTo>
                        <a:cubicBezTo>
                          <a:pt x="9032281" y="49158"/>
                          <a:pt x="8964274" y="22675"/>
                          <a:pt x="8756723" y="20151"/>
                        </a:cubicBezTo>
                        <a:cubicBezTo>
                          <a:pt x="8549172" y="17627"/>
                          <a:pt x="8259360" y="48513"/>
                          <a:pt x="8092328" y="20151"/>
                        </a:cubicBezTo>
                        <a:cubicBezTo>
                          <a:pt x="7925297" y="-8211"/>
                          <a:pt x="7923031" y="14871"/>
                          <a:pt x="7786707" y="20151"/>
                        </a:cubicBezTo>
                        <a:cubicBezTo>
                          <a:pt x="7650383" y="25431"/>
                          <a:pt x="7587789" y="29681"/>
                          <a:pt x="7481085" y="20151"/>
                        </a:cubicBezTo>
                        <a:cubicBezTo>
                          <a:pt x="7374381" y="10621"/>
                          <a:pt x="7067251" y="27870"/>
                          <a:pt x="6816690" y="20151"/>
                        </a:cubicBezTo>
                        <a:cubicBezTo>
                          <a:pt x="6566129" y="12432"/>
                          <a:pt x="6550638" y="-303"/>
                          <a:pt x="6391478" y="20151"/>
                        </a:cubicBezTo>
                        <a:cubicBezTo>
                          <a:pt x="6232318" y="40605"/>
                          <a:pt x="5828903" y="20951"/>
                          <a:pt x="5607492" y="20151"/>
                        </a:cubicBezTo>
                        <a:cubicBezTo>
                          <a:pt x="5386081" y="19351"/>
                          <a:pt x="5379256" y="8576"/>
                          <a:pt x="5182279" y="20151"/>
                        </a:cubicBezTo>
                        <a:cubicBezTo>
                          <a:pt x="4985302" y="31726"/>
                          <a:pt x="4663562" y="5335"/>
                          <a:pt x="4398293" y="20151"/>
                        </a:cubicBezTo>
                        <a:cubicBezTo>
                          <a:pt x="4133024" y="34967"/>
                          <a:pt x="4225247" y="30914"/>
                          <a:pt x="4092672" y="20151"/>
                        </a:cubicBezTo>
                        <a:cubicBezTo>
                          <a:pt x="3960097" y="9388"/>
                          <a:pt x="3618373" y="-5346"/>
                          <a:pt x="3308686" y="20151"/>
                        </a:cubicBezTo>
                        <a:cubicBezTo>
                          <a:pt x="2998999" y="45648"/>
                          <a:pt x="2978127" y="6131"/>
                          <a:pt x="2883473" y="20151"/>
                        </a:cubicBezTo>
                        <a:cubicBezTo>
                          <a:pt x="2788819" y="34171"/>
                          <a:pt x="2688649" y="17244"/>
                          <a:pt x="2577852" y="20151"/>
                        </a:cubicBezTo>
                        <a:cubicBezTo>
                          <a:pt x="2467055" y="23058"/>
                          <a:pt x="2254999" y="27428"/>
                          <a:pt x="2152639" y="20151"/>
                        </a:cubicBezTo>
                        <a:cubicBezTo>
                          <a:pt x="2050279" y="12874"/>
                          <a:pt x="1703687" y="42599"/>
                          <a:pt x="1368653" y="20151"/>
                        </a:cubicBezTo>
                        <a:cubicBezTo>
                          <a:pt x="1033619" y="-2297"/>
                          <a:pt x="1086162" y="27949"/>
                          <a:pt x="943441" y="20151"/>
                        </a:cubicBezTo>
                        <a:cubicBezTo>
                          <a:pt x="800720" y="12353"/>
                          <a:pt x="712645" y="20342"/>
                          <a:pt x="637819" y="20151"/>
                        </a:cubicBezTo>
                        <a:cubicBezTo>
                          <a:pt x="562993" y="19960"/>
                          <a:pt x="161928" y="22964"/>
                          <a:pt x="0" y="20151"/>
                        </a:cubicBezTo>
                        <a:cubicBezTo>
                          <a:pt x="173" y="13174"/>
                          <a:pt x="-153" y="421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547" y="2125895"/>
            <a:ext cx="11586330" cy="4685030"/>
          </a:xfrm>
        </p:spPr>
        <p:txBody>
          <a:bodyPr>
            <a:normAutofit/>
          </a:bodyPr>
          <a:lstStyle/>
          <a:p>
            <a:pPr algn="just"/>
            <a:r>
              <a:rPr lang="en-GB" sz="2800"/>
              <a:t>Các c</a:t>
            </a:r>
            <a:r>
              <a:rPr lang="vi-VN" sz="2800"/>
              <a:t>hỉ thị tiền xử lý là những dòng </a:t>
            </a:r>
            <a:r>
              <a:rPr lang="en-GB" sz="2800"/>
              <a:t>được đưa vào </a:t>
            </a:r>
            <a:r>
              <a:rPr lang="vi-VN" sz="2800"/>
              <a:t>trong mã của chương trình </a:t>
            </a:r>
            <a:r>
              <a:rPr lang="en-GB" sz="2800"/>
              <a:t>phía sau dấu </a:t>
            </a:r>
            <a:r>
              <a:rPr lang="vi-VN" sz="2800" b="1"/>
              <a:t>#</a:t>
            </a:r>
            <a:endParaRPr lang="en-GB" sz="2800"/>
          </a:p>
          <a:p>
            <a:pPr lvl="1" algn="just"/>
            <a:r>
              <a:rPr lang="vi-VN" sz="2600"/>
              <a:t>Những dòng này </a:t>
            </a:r>
            <a:r>
              <a:rPr lang="en-GB" sz="2600"/>
              <a:t>không phải là lệnh của </a:t>
            </a:r>
            <a:r>
              <a:rPr lang="vi-VN" sz="2600"/>
              <a:t>chương trình nhưng </a:t>
            </a:r>
            <a:r>
              <a:rPr lang="en-GB" sz="2600"/>
              <a:t>chỉ thị cho tiền xử lý</a:t>
            </a:r>
          </a:p>
          <a:p>
            <a:pPr lvl="1" algn="just"/>
            <a:r>
              <a:rPr lang="vi-VN" sz="2600"/>
              <a:t>Tiền xử lý kiểm tra mã </a:t>
            </a:r>
            <a:r>
              <a:rPr lang="en-GB" sz="2600"/>
              <a:t>lệnh </a:t>
            </a:r>
            <a:r>
              <a:rPr lang="vi-VN" sz="2600"/>
              <a:t>trước khi biên dịch thực </a:t>
            </a:r>
            <a:r>
              <a:rPr lang="en-GB" sz="2600"/>
              <a:t>sự </a:t>
            </a:r>
            <a:r>
              <a:rPr lang="vi-VN" sz="2600"/>
              <a:t>và </a:t>
            </a:r>
            <a:r>
              <a:rPr lang="en-GB" sz="2600" i="1"/>
              <a:t>thực hiện tất cả </a:t>
            </a:r>
            <a:r>
              <a:rPr lang="vi-VN" sz="2600" i="1"/>
              <a:t>các chỉ thị trước</a:t>
            </a:r>
            <a:r>
              <a:rPr lang="vi-VN" sz="2600"/>
              <a:t> khi </a:t>
            </a:r>
            <a:r>
              <a:rPr lang="en-GB" sz="2600"/>
              <a:t>thực thi mã lệnh của các </a:t>
            </a:r>
            <a:r>
              <a:rPr lang="vi-VN" sz="2600"/>
              <a:t>câu lệnh thông thường</a:t>
            </a:r>
          </a:p>
          <a:p>
            <a:pPr algn="just"/>
            <a:r>
              <a:rPr lang="en-GB" sz="2800" b="1"/>
              <a:t>Đặc điểm:</a:t>
            </a:r>
          </a:p>
          <a:p>
            <a:pPr lvl="1" algn="just"/>
            <a:r>
              <a:rPr lang="en-GB" sz="2600"/>
              <a:t>Mô tả trên một dòng, không có dấu ;</a:t>
            </a:r>
          </a:p>
          <a:p>
            <a:pPr lvl="1" algn="just"/>
            <a:r>
              <a:rPr lang="en-GB" sz="2600"/>
              <a:t>Trường hợp cần mô tả trên nhiều dòng dùng dấu \ ở cuối mỗi dòng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69CA3-5499-4046-97EB-BA3BD2AE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7356" y="7003756"/>
            <a:ext cx="3022521" cy="4023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VN"/>
              <a:pPr>
                <a:spcAft>
                  <a:spcPts val="600"/>
                </a:spcAft>
              </a:pPr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596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</a:t>
            </a:r>
            <a:r>
              <a:rPr lang="en-GB" dirty="0" err="1"/>
              <a:t>thư</a:t>
            </a:r>
            <a:r>
              <a:rPr lang="en-GB" dirty="0"/>
              <a:t> </a:t>
            </a:r>
            <a:r>
              <a:rPr lang="en-GB" dirty="0" err="1"/>
              <a:t>viện</a:t>
            </a:r>
            <a:r>
              <a:rPr lang="en-GB" dirty="0"/>
              <a:t> </a:t>
            </a:r>
            <a:r>
              <a:rPr lang="en-GB" b="1" dirty="0">
                <a:solidFill>
                  <a:srgbClr val="C00000"/>
                </a:solidFill>
              </a:rPr>
              <a:t>#include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23549" y="2011568"/>
            <a:ext cx="8079164" cy="4794530"/>
          </a:xfrm>
        </p:spPr>
        <p:txBody>
          <a:bodyPr>
            <a:noAutofit/>
          </a:bodyPr>
          <a:lstStyle/>
          <a:p>
            <a:pPr algn="just"/>
            <a:r>
              <a:rPr lang="vi-VN" dirty="0"/>
              <a:t>Chỉ thị này sẽ </a:t>
            </a: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thế</a:t>
            </a:r>
            <a:r>
              <a:rPr lang="en-GB" dirty="0"/>
              <a:t> </a:t>
            </a:r>
            <a:r>
              <a:rPr lang="en-GB" dirty="0" err="1"/>
              <a:t>toàn</a:t>
            </a:r>
            <a:r>
              <a:rPr lang="en-GB" dirty="0"/>
              <a:t> </a:t>
            </a:r>
            <a:r>
              <a:rPr lang="en-GB" dirty="0" err="1"/>
              <a:t>bộ</a:t>
            </a:r>
            <a:r>
              <a:rPr lang="en-GB" dirty="0"/>
              <a:t> </a:t>
            </a:r>
            <a:r>
              <a:rPr lang="en-GB" dirty="0" err="1"/>
              <a:t>nội</a:t>
            </a:r>
            <a:r>
              <a:rPr lang="en-GB" dirty="0"/>
              <a:t> dung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b="1" i="1" dirty="0"/>
              <a:t>header</a:t>
            </a:r>
            <a:r>
              <a:rPr lang="en-GB" dirty="0"/>
              <a:t> hay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tin </a:t>
            </a:r>
            <a:r>
              <a:rPr lang="en-GB" b="1" i="1" dirty="0"/>
              <a:t>“file” </a:t>
            </a:r>
            <a:r>
              <a:rPr lang="en-GB" dirty="0" err="1"/>
              <a:t>tự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nghĩa</a:t>
            </a:r>
            <a:r>
              <a:rPr lang="en-GB" dirty="0"/>
              <a:t> </a:t>
            </a:r>
            <a:r>
              <a:rPr lang="en-GB" dirty="0" err="1"/>
              <a:t>thêm.</a:t>
            </a:r>
            <a:r>
              <a:rPr lang="en-GB" dirty="0"/>
              <a:t> </a:t>
            </a:r>
          </a:p>
          <a:p>
            <a:pPr algn="just"/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tin </a:t>
            </a:r>
            <a:r>
              <a:rPr lang="en-GB" dirty="0" err="1"/>
              <a:t>này thường</a:t>
            </a:r>
            <a:r>
              <a:rPr lang="en-GB" dirty="0"/>
              <a:t> </a:t>
            </a:r>
            <a:r>
              <a:rPr lang="en-GB" dirty="0" err="1"/>
              <a:t>chứa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nghĩa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chương</a:t>
            </a:r>
            <a:r>
              <a:rPr lang="en-GB" dirty="0"/>
              <a:t> </a:t>
            </a:r>
            <a:r>
              <a:rPr lang="en-GB" dirty="0" err="1"/>
              <a:t>trình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FB3C4-5181-784B-8851-C541E04E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/>
              <a:t>9</a:t>
            </a:fld>
            <a:endParaRPr lang="en-VN"/>
          </a:p>
        </p:txBody>
      </p:sp>
      <p:sp>
        <p:nvSpPr>
          <p:cNvPr id="5" name="Rectangle 4"/>
          <p:cNvSpPr/>
          <p:nvPr/>
        </p:nvSpPr>
        <p:spPr>
          <a:xfrm>
            <a:off x="9487356" y="3019965"/>
            <a:ext cx="3728289" cy="1516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85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GB" sz="3085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  <a:p>
            <a:r>
              <a:rPr lang="en-GB" sz="3085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endParaRPr lang="en-GB" sz="3085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085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GB" sz="3085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"file"</a:t>
            </a:r>
          </a:p>
        </p:txBody>
      </p:sp>
    </p:spTree>
    <p:extLst>
      <p:ext uri="{BB962C8B-B14F-4D97-AF65-F5344CB8AC3E}">
        <p14:creationId xmlns:p14="http://schemas.microsoft.com/office/powerpoint/2010/main" val="12098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</TotalTime>
  <Words>1746</Words>
  <Application>Microsoft Macintosh PowerPoint</Application>
  <PresentationFormat>Custom</PresentationFormat>
  <Paragraphs>319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Calibri</vt:lpstr>
      <vt:lpstr>Calibri Light</vt:lpstr>
      <vt:lpstr>Carlito</vt:lpstr>
      <vt:lpstr>Consolas</vt:lpstr>
      <vt:lpstr>Courier New</vt:lpstr>
      <vt:lpstr>Menlo</vt:lpstr>
      <vt:lpstr>Times New Roman</vt:lpstr>
      <vt:lpstr>Verdana</vt:lpstr>
      <vt:lpstr>Wingdings</vt:lpstr>
      <vt:lpstr>Wingdings 3</vt:lpstr>
      <vt:lpstr>Office Theme</vt:lpstr>
      <vt:lpstr>1_Office Theme</vt:lpstr>
      <vt:lpstr>NGUYÊN LÝ LẬP TRÌNH HƯỚNG ĐỐI TƯỢNG  Bài 1: Nhắc lại về C++</vt:lpstr>
      <vt:lpstr>Nội dung</vt:lpstr>
      <vt:lpstr>1.1 Tổng quan về C++</vt:lpstr>
      <vt:lpstr>Các môi trường hỗ trợ lập trình</vt:lpstr>
      <vt:lpstr>Các bước thực thi chương trình C++</vt:lpstr>
      <vt:lpstr>1.2. Cấu trúc một chương trình C++</vt:lpstr>
      <vt:lpstr>Cấu trúc một chương trình C++</vt:lpstr>
      <vt:lpstr>Chỉ thị tiền xử lý</vt:lpstr>
      <vt:lpstr>Khai báo thư viện #include</vt:lpstr>
      <vt:lpstr>Hàm main()</vt:lpstr>
      <vt:lpstr>Lệnh/ khối lệnh</vt:lpstr>
      <vt:lpstr>Chú thích</vt:lpstr>
      <vt:lpstr>1.3. Hàm và Nạp chồng hàm</vt:lpstr>
      <vt:lpstr>Hàm (1)</vt:lpstr>
      <vt:lpstr>Hàm (2)</vt:lpstr>
      <vt:lpstr>Hàm (3)</vt:lpstr>
      <vt:lpstr>Cấu trúc chung của hàm (1)</vt:lpstr>
      <vt:lpstr>Nạp chồng hàm</vt:lpstr>
      <vt:lpstr>Nạp chồng hàm</vt:lpstr>
      <vt:lpstr>Nạp chồng hàm</vt:lpstr>
      <vt:lpstr>1.4. Con trỏ</vt:lpstr>
      <vt:lpstr>Khái niệm con trỏ</vt:lpstr>
      <vt:lpstr>Khai báo con trỏ</vt:lpstr>
      <vt:lpstr>Con trỏ NULL</vt:lpstr>
      <vt:lpstr>Khởi tạo kiểu con trỏ</vt:lpstr>
      <vt:lpstr>Sử dụng con trỏ</vt:lpstr>
      <vt:lpstr>Kích thước của con trỏ</vt:lpstr>
      <vt:lpstr>1.5. Kiểu Struct</vt:lpstr>
      <vt:lpstr>Kiểu struct</vt:lpstr>
      <vt:lpstr>Kiểu struct – Định nghĩa</vt:lpstr>
      <vt:lpstr>Truy nhập vào các trường</vt:lpstr>
      <vt:lpstr>Kiểu struct -  Gán giá trị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OOP_Bai01</dc:title>
  <dc:creator>Dũng Cù Dev </dc:creator>
  <cp:lastModifiedBy>Le Thanh</cp:lastModifiedBy>
  <cp:revision>234</cp:revision>
  <dcterms:created xsi:type="dcterms:W3CDTF">2021-08-29T10:40:48Z</dcterms:created>
  <dcterms:modified xsi:type="dcterms:W3CDTF">2023-03-13T07:49:36Z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2020-10-05T00:00:00Z</vt:filetime>
  </property>
  <property fmtid="{D5CDD505-2E9C-101B-9397-08002B2CF9AE}" pid="3" name="Creator">
    <vt:lpwstr>Preview</vt:lpwstr>
  </property>
  <property fmtid="{D5CDD505-2E9C-101B-9397-08002B2CF9AE}" pid="4" name="LastSaved">
    <vt:filetime>2021-08-29T00:00:00Z</vt:filetime>
  </property>
</Properties>
</file>