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 id="2147483735" r:id="rId2"/>
  </p:sldMasterIdLst>
  <p:notesMasterIdLst>
    <p:notesMasterId r:id="rId34"/>
  </p:notesMasterIdLst>
  <p:handoutMasterIdLst>
    <p:handoutMasterId r:id="rId35"/>
  </p:handoutMasterIdLst>
  <p:sldIdLst>
    <p:sldId id="256" r:id="rId3"/>
    <p:sldId id="308" r:id="rId4"/>
    <p:sldId id="369" r:id="rId5"/>
    <p:sldId id="370" r:id="rId6"/>
    <p:sldId id="371" r:id="rId7"/>
    <p:sldId id="311" r:id="rId8"/>
    <p:sldId id="312" r:id="rId9"/>
    <p:sldId id="353"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47" r:id="rId23"/>
    <p:sldId id="348" r:id="rId24"/>
    <p:sldId id="349" r:id="rId25"/>
    <p:sldId id="350" r:id="rId26"/>
    <p:sldId id="351" r:id="rId27"/>
    <p:sldId id="354" r:id="rId28"/>
    <p:sldId id="368" r:id="rId29"/>
    <p:sldId id="313" r:id="rId30"/>
    <p:sldId id="314" r:id="rId31"/>
    <p:sldId id="315" r:id="rId32"/>
    <p:sldId id="352" r:id="rId33"/>
  </p:sldIdLst>
  <p:sldSz cx="12192000" cy="6858000"/>
  <p:notesSz cx="675481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85070" autoAdjust="0"/>
  </p:normalViewPr>
  <p:slideViewPr>
    <p:cSldViewPr>
      <p:cViewPr varScale="1">
        <p:scale>
          <a:sx n="104" d="100"/>
          <a:sy n="104" d="100"/>
        </p:scale>
        <p:origin x="568" y="200"/>
      </p:cViewPr>
      <p:guideLst>
        <p:guide orient="horz" pos="2160"/>
        <p:guide pos="384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876" y="-102"/>
      </p:cViewPr>
      <p:guideLst>
        <p:guide orient="horz" pos="3107"/>
        <p:guide pos="2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7" Type="http://schemas.openxmlformats.org/officeDocument/2006/relationships/slide" Target="slides/slide29.xml"/><Relationship Id="rId2" Type="http://schemas.openxmlformats.org/officeDocument/2006/relationships/slide" Target="slides/slide13.xml"/><Relationship Id="rId1" Type="http://schemas.openxmlformats.org/officeDocument/2006/relationships/slide" Target="slides/slide10.xml"/><Relationship Id="rId6" Type="http://schemas.openxmlformats.org/officeDocument/2006/relationships/slide" Target="slides/slide28.xml"/><Relationship Id="rId5" Type="http://schemas.openxmlformats.org/officeDocument/2006/relationships/slide" Target="slides/slide19.xml"/><Relationship Id="rId4"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26030-74C7-462A-A9C3-3817886FF9A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EFD2149-2165-4F37-B30F-C2D413AF5C83}">
      <dgm:prSet/>
      <dgm:spPr/>
      <dgm:t>
        <a:bodyPr/>
        <a:lstStyle/>
        <a:p>
          <a:r>
            <a:rPr lang="it-IT"/>
            <a:t>Nạp chồng toán tử</a:t>
          </a:r>
          <a:endParaRPr lang="en-US"/>
        </a:p>
      </dgm:t>
    </dgm:pt>
    <dgm:pt modelId="{966C3E60-C03C-41CF-80DA-5C63CEA2E0CD}" type="parTrans" cxnId="{AB5ED271-3D07-4728-9B08-A4875AE33DD0}">
      <dgm:prSet/>
      <dgm:spPr/>
      <dgm:t>
        <a:bodyPr/>
        <a:lstStyle/>
        <a:p>
          <a:endParaRPr lang="en-US"/>
        </a:p>
      </dgm:t>
    </dgm:pt>
    <dgm:pt modelId="{3DA6D2EA-0D6B-4754-AA7A-780F4E1A7618}" type="sibTrans" cxnId="{AB5ED271-3D07-4728-9B08-A4875AE33DD0}">
      <dgm:prSet/>
      <dgm:spPr/>
      <dgm:t>
        <a:bodyPr/>
        <a:lstStyle/>
        <a:p>
          <a:endParaRPr lang="en-US"/>
        </a:p>
      </dgm:t>
    </dgm:pt>
    <dgm:pt modelId="{CAF54115-EE1E-459C-8FE4-F572953D9FE4}">
      <dgm:prSet/>
      <dgm:spPr/>
      <dgm:t>
        <a:bodyPr/>
        <a:lstStyle/>
        <a:p>
          <a:r>
            <a:rPr lang="it-IT"/>
            <a:t>Nạp chồng toán tử bằng hàm thành viên</a:t>
          </a:r>
          <a:endParaRPr lang="en-US"/>
        </a:p>
      </dgm:t>
    </dgm:pt>
    <dgm:pt modelId="{D757FFF2-E651-4F66-A7AD-089D6E56840E}" type="parTrans" cxnId="{68C85DF9-FCEE-432F-9639-7BB903E4AC46}">
      <dgm:prSet/>
      <dgm:spPr/>
      <dgm:t>
        <a:bodyPr/>
        <a:lstStyle/>
        <a:p>
          <a:endParaRPr lang="en-US"/>
        </a:p>
      </dgm:t>
    </dgm:pt>
    <dgm:pt modelId="{500333D9-AB4A-444A-AB3C-522E3061A8CE}" type="sibTrans" cxnId="{68C85DF9-FCEE-432F-9639-7BB903E4AC46}">
      <dgm:prSet/>
      <dgm:spPr/>
      <dgm:t>
        <a:bodyPr/>
        <a:lstStyle/>
        <a:p>
          <a:endParaRPr lang="en-US"/>
        </a:p>
      </dgm:t>
    </dgm:pt>
    <dgm:pt modelId="{14D056C7-5899-426A-8A65-ED0E5AD7AB0D}">
      <dgm:prSet/>
      <dgm:spPr/>
      <dgm:t>
        <a:bodyPr/>
        <a:lstStyle/>
        <a:p>
          <a:r>
            <a:rPr lang="it-IT"/>
            <a:t>Nạp chồng toán tử bằng hàm bạn</a:t>
          </a:r>
          <a:endParaRPr lang="en-US"/>
        </a:p>
      </dgm:t>
    </dgm:pt>
    <dgm:pt modelId="{34918986-CE2C-4D82-9872-17FC22B209F1}" type="parTrans" cxnId="{565F4B8C-A888-41C2-856A-AE0B80D267F0}">
      <dgm:prSet/>
      <dgm:spPr/>
      <dgm:t>
        <a:bodyPr/>
        <a:lstStyle/>
        <a:p>
          <a:endParaRPr lang="en-US"/>
        </a:p>
      </dgm:t>
    </dgm:pt>
    <dgm:pt modelId="{6745DEB3-0E13-4B17-8B2F-00768AD693C8}" type="sibTrans" cxnId="{565F4B8C-A888-41C2-856A-AE0B80D267F0}">
      <dgm:prSet/>
      <dgm:spPr/>
      <dgm:t>
        <a:bodyPr/>
        <a:lstStyle/>
        <a:p>
          <a:endParaRPr lang="en-US"/>
        </a:p>
      </dgm:t>
    </dgm:pt>
    <dgm:pt modelId="{A5D903CE-A07F-9C4C-83CF-9204F2418759}" type="pres">
      <dgm:prSet presAssocID="{76B26030-74C7-462A-A9C3-3817886FF9A2}" presName="vert0" presStyleCnt="0">
        <dgm:presLayoutVars>
          <dgm:dir/>
          <dgm:animOne val="branch"/>
          <dgm:animLvl val="lvl"/>
        </dgm:presLayoutVars>
      </dgm:prSet>
      <dgm:spPr/>
    </dgm:pt>
    <dgm:pt modelId="{F9AF814F-BEB3-F04E-81DA-AA420EF3D3A8}" type="pres">
      <dgm:prSet presAssocID="{BEFD2149-2165-4F37-B30F-C2D413AF5C83}" presName="thickLine" presStyleLbl="alignNode1" presStyleIdx="0" presStyleCnt="3"/>
      <dgm:spPr/>
    </dgm:pt>
    <dgm:pt modelId="{E09C0532-1B3E-114F-A251-A2F282986102}" type="pres">
      <dgm:prSet presAssocID="{BEFD2149-2165-4F37-B30F-C2D413AF5C83}" presName="horz1" presStyleCnt="0"/>
      <dgm:spPr/>
    </dgm:pt>
    <dgm:pt modelId="{F037A173-85C1-1A44-BD5A-A2E83AB4E6E1}" type="pres">
      <dgm:prSet presAssocID="{BEFD2149-2165-4F37-B30F-C2D413AF5C83}" presName="tx1" presStyleLbl="revTx" presStyleIdx="0" presStyleCnt="3"/>
      <dgm:spPr/>
    </dgm:pt>
    <dgm:pt modelId="{9EFCA61B-6B97-3E41-A914-3E57E9E24A49}" type="pres">
      <dgm:prSet presAssocID="{BEFD2149-2165-4F37-B30F-C2D413AF5C83}" presName="vert1" presStyleCnt="0"/>
      <dgm:spPr/>
    </dgm:pt>
    <dgm:pt modelId="{4987431E-4BE1-4445-A77F-63C3772C7ECE}" type="pres">
      <dgm:prSet presAssocID="{CAF54115-EE1E-459C-8FE4-F572953D9FE4}" presName="thickLine" presStyleLbl="alignNode1" presStyleIdx="1" presStyleCnt="3"/>
      <dgm:spPr/>
    </dgm:pt>
    <dgm:pt modelId="{71614DF4-0F9F-7A42-8CF7-1A27F6D4A31C}" type="pres">
      <dgm:prSet presAssocID="{CAF54115-EE1E-459C-8FE4-F572953D9FE4}" presName="horz1" presStyleCnt="0"/>
      <dgm:spPr/>
    </dgm:pt>
    <dgm:pt modelId="{738C0D81-D8A7-5F45-BCDC-1E6B647B13D8}" type="pres">
      <dgm:prSet presAssocID="{CAF54115-EE1E-459C-8FE4-F572953D9FE4}" presName="tx1" presStyleLbl="revTx" presStyleIdx="1" presStyleCnt="3"/>
      <dgm:spPr/>
    </dgm:pt>
    <dgm:pt modelId="{E707A264-0DFE-D14C-AFBF-9F0A0650DF9E}" type="pres">
      <dgm:prSet presAssocID="{CAF54115-EE1E-459C-8FE4-F572953D9FE4}" presName="vert1" presStyleCnt="0"/>
      <dgm:spPr/>
    </dgm:pt>
    <dgm:pt modelId="{A1E3DA03-BF16-1749-973B-B4484F578FF7}" type="pres">
      <dgm:prSet presAssocID="{14D056C7-5899-426A-8A65-ED0E5AD7AB0D}" presName="thickLine" presStyleLbl="alignNode1" presStyleIdx="2" presStyleCnt="3"/>
      <dgm:spPr/>
    </dgm:pt>
    <dgm:pt modelId="{4D61637B-E9FD-A04B-9931-5DC5EB4B82D2}" type="pres">
      <dgm:prSet presAssocID="{14D056C7-5899-426A-8A65-ED0E5AD7AB0D}" presName="horz1" presStyleCnt="0"/>
      <dgm:spPr/>
    </dgm:pt>
    <dgm:pt modelId="{E339CA1F-B422-6D4F-8988-588AB990A7AB}" type="pres">
      <dgm:prSet presAssocID="{14D056C7-5899-426A-8A65-ED0E5AD7AB0D}" presName="tx1" presStyleLbl="revTx" presStyleIdx="2" presStyleCnt="3"/>
      <dgm:spPr/>
    </dgm:pt>
    <dgm:pt modelId="{E8E3D94C-7CBE-D14D-97CF-5B8C34B0885C}" type="pres">
      <dgm:prSet presAssocID="{14D056C7-5899-426A-8A65-ED0E5AD7AB0D}" presName="vert1" presStyleCnt="0"/>
      <dgm:spPr/>
    </dgm:pt>
  </dgm:ptLst>
  <dgm:cxnLst>
    <dgm:cxn modelId="{7126B802-F233-664B-9DD7-ECB88B6E8284}" type="presOf" srcId="{BEFD2149-2165-4F37-B30F-C2D413AF5C83}" destId="{F037A173-85C1-1A44-BD5A-A2E83AB4E6E1}" srcOrd="0" destOrd="0" presId="urn:microsoft.com/office/officeart/2008/layout/LinedList"/>
    <dgm:cxn modelId="{72EECB0D-CA26-EE46-BFE7-120774C3DDF7}" type="presOf" srcId="{14D056C7-5899-426A-8A65-ED0E5AD7AB0D}" destId="{E339CA1F-B422-6D4F-8988-588AB990A7AB}" srcOrd="0" destOrd="0" presId="urn:microsoft.com/office/officeart/2008/layout/LinedList"/>
    <dgm:cxn modelId="{6BFAFC1B-8E09-CE4D-8100-2ACCC3C76FB8}" type="presOf" srcId="{76B26030-74C7-462A-A9C3-3817886FF9A2}" destId="{A5D903CE-A07F-9C4C-83CF-9204F2418759}" srcOrd="0" destOrd="0" presId="urn:microsoft.com/office/officeart/2008/layout/LinedList"/>
    <dgm:cxn modelId="{AB5ED271-3D07-4728-9B08-A4875AE33DD0}" srcId="{76B26030-74C7-462A-A9C3-3817886FF9A2}" destId="{BEFD2149-2165-4F37-B30F-C2D413AF5C83}" srcOrd="0" destOrd="0" parTransId="{966C3E60-C03C-41CF-80DA-5C63CEA2E0CD}" sibTransId="{3DA6D2EA-0D6B-4754-AA7A-780F4E1A7618}"/>
    <dgm:cxn modelId="{565F4B8C-A888-41C2-856A-AE0B80D267F0}" srcId="{76B26030-74C7-462A-A9C3-3817886FF9A2}" destId="{14D056C7-5899-426A-8A65-ED0E5AD7AB0D}" srcOrd="2" destOrd="0" parTransId="{34918986-CE2C-4D82-9872-17FC22B209F1}" sibTransId="{6745DEB3-0E13-4B17-8B2F-00768AD693C8}"/>
    <dgm:cxn modelId="{1970DFAE-8587-6243-9D8F-048E63D810CF}" type="presOf" srcId="{CAF54115-EE1E-459C-8FE4-F572953D9FE4}" destId="{738C0D81-D8A7-5F45-BCDC-1E6B647B13D8}" srcOrd="0" destOrd="0" presId="urn:microsoft.com/office/officeart/2008/layout/LinedList"/>
    <dgm:cxn modelId="{68C85DF9-FCEE-432F-9639-7BB903E4AC46}" srcId="{76B26030-74C7-462A-A9C3-3817886FF9A2}" destId="{CAF54115-EE1E-459C-8FE4-F572953D9FE4}" srcOrd="1" destOrd="0" parTransId="{D757FFF2-E651-4F66-A7AD-089D6E56840E}" sibTransId="{500333D9-AB4A-444A-AB3C-522E3061A8CE}"/>
    <dgm:cxn modelId="{45334F69-253E-9F44-8731-D0DD18439BC0}" type="presParOf" srcId="{A5D903CE-A07F-9C4C-83CF-9204F2418759}" destId="{F9AF814F-BEB3-F04E-81DA-AA420EF3D3A8}" srcOrd="0" destOrd="0" presId="urn:microsoft.com/office/officeart/2008/layout/LinedList"/>
    <dgm:cxn modelId="{CBD39E4B-E47D-B34C-918A-586547ED5C1D}" type="presParOf" srcId="{A5D903CE-A07F-9C4C-83CF-9204F2418759}" destId="{E09C0532-1B3E-114F-A251-A2F282986102}" srcOrd="1" destOrd="0" presId="urn:microsoft.com/office/officeart/2008/layout/LinedList"/>
    <dgm:cxn modelId="{29266164-6518-F043-8D84-8BB97848BF70}" type="presParOf" srcId="{E09C0532-1B3E-114F-A251-A2F282986102}" destId="{F037A173-85C1-1A44-BD5A-A2E83AB4E6E1}" srcOrd="0" destOrd="0" presId="urn:microsoft.com/office/officeart/2008/layout/LinedList"/>
    <dgm:cxn modelId="{720ED5C1-8381-6242-B60A-098904AD8C53}" type="presParOf" srcId="{E09C0532-1B3E-114F-A251-A2F282986102}" destId="{9EFCA61B-6B97-3E41-A914-3E57E9E24A49}" srcOrd="1" destOrd="0" presId="urn:microsoft.com/office/officeart/2008/layout/LinedList"/>
    <dgm:cxn modelId="{F71CDE86-2DBC-9443-9D1A-19139DDC05F6}" type="presParOf" srcId="{A5D903CE-A07F-9C4C-83CF-9204F2418759}" destId="{4987431E-4BE1-4445-A77F-63C3772C7ECE}" srcOrd="2" destOrd="0" presId="urn:microsoft.com/office/officeart/2008/layout/LinedList"/>
    <dgm:cxn modelId="{B8D66D6F-F86E-D642-ABA8-9E82E73E5E68}" type="presParOf" srcId="{A5D903CE-A07F-9C4C-83CF-9204F2418759}" destId="{71614DF4-0F9F-7A42-8CF7-1A27F6D4A31C}" srcOrd="3" destOrd="0" presId="urn:microsoft.com/office/officeart/2008/layout/LinedList"/>
    <dgm:cxn modelId="{413D9AEB-6B5B-9D41-9314-41CF6A381C6A}" type="presParOf" srcId="{71614DF4-0F9F-7A42-8CF7-1A27F6D4A31C}" destId="{738C0D81-D8A7-5F45-BCDC-1E6B647B13D8}" srcOrd="0" destOrd="0" presId="urn:microsoft.com/office/officeart/2008/layout/LinedList"/>
    <dgm:cxn modelId="{93DCFD34-F377-AA48-8AD6-1FCBDBC492F9}" type="presParOf" srcId="{71614DF4-0F9F-7A42-8CF7-1A27F6D4A31C}" destId="{E707A264-0DFE-D14C-AFBF-9F0A0650DF9E}" srcOrd="1" destOrd="0" presId="urn:microsoft.com/office/officeart/2008/layout/LinedList"/>
    <dgm:cxn modelId="{D709CDB8-5C88-424C-9423-E5A2640965A9}" type="presParOf" srcId="{A5D903CE-A07F-9C4C-83CF-9204F2418759}" destId="{A1E3DA03-BF16-1749-973B-B4484F578FF7}" srcOrd="4" destOrd="0" presId="urn:microsoft.com/office/officeart/2008/layout/LinedList"/>
    <dgm:cxn modelId="{E8F0F206-98E2-7541-AB28-DAF15D5A8D7D}" type="presParOf" srcId="{A5D903CE-A07F-9C4C-83CF-9204F2418759}" destId="{4D61637B-E9FD-A04B-9931-5DC5EB4B82D2}" srcOrd="5" destOrd="0" presId="urn:microsoft.com/office/officeart/2008/layout/LinedList"/>
    <dgm:cxn modelId="{2D9054C8-1225-CC4A-B7B2-A4B4726FBA8E}" type="presParOf" srcId="{4D61637B-E9FD-A04B-9931-5DC5EB4B82D2}" destId="{E339CA1F-B422-6D4F-8988-588AB990A7AB}" srcOrd="0" destOrd="0" presId="urn:microsoft.com/office/officeart/2008/layout/LinedList"/>
    <dgm:cxn modelId="{CEFF7778-EAFD-164F-BB3B-AD0E0937BB83}" type="presParOf" srcId="{4D61637B-E9FD-A04B-9931-5DC5EB4B82D2}" destId="{E8E3D94C-7CBE-D14D-97CF-5B8C34B088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F814F-BEB3-F04E-81DA-AA420EF3D3A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7A173-85C1-1A44-BD5A-A2E83AB4E6E1}">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Nạp chồng toán tử</a:t>
          </a:r>
          <a:endParaRPr lang="en-US" sz="5100" kern="1200"/>
        </a:p>
      </dsp:txBody>
      <dsp:txXfrm>
        <a:off x="0" y="2703"/>
        <a:ext cx="6900512" cy="1843578"/>
      </dsp:txXfrm>
    </dsp:sp>
    <dsp:sp modelId="{4987431E-4BE1-4445-A77F-63C3772C7ECE}">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C0D81-D8A7-5F45-BCDC-1E6B647B13D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Nạp chồng toán tử bằng hàm thành viên</a:t>
          </a:r>
          <a:endParaRPr lang="en-US" sz="5100" kern="1200"/>
        </a:p>
      </dsp:txBody>
      <dsp:txXfrm>
        <a:off x="0" y="1846281"/>
        <a:ext cx="6900512" cy="1843578"/>
      </dsp:txXfrm>
    </dsp:sp>
    <dsp:sp modelId="{A1E3DA03-BF16-1749-973B-B4484F578FF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9CA1F-B422-6D4F-8988-588AB990A7AB}">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it-IT" sz="5100" kern="1200"/>
            <a:t>Nạp chồng toán tử bằng hàm bạn</a:t>
          </a:r>
          <a:endParaRPr lang="en-US" sz="51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148A711-7003-1C42-9F3B-C0A43E34811F}"/>
              </a:ext>
            </a:extLst>
          </p:cNvPr>
          <p:cNvSpPr>
            <a:spLocks noGrp="1" noChangeArrowheads="1"/>
          </p:cNvSpPr>
          <p:nvPr>
            <p:ph type="hdr" sz="quarter"/>
          </p:nvPr>
        </p:nvSpPr>
        <p:spPr bwMode="auto">
          <a:xfrm>
            <a:off x="0" y="0"/>
            <a:ext cx="28987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9155" name="Rectangle 3">
            <a:extLst>
              <a:ext uri="{FF2B5EF4-FFF2-40B4-BE49-F238E27FC236}">
                <a16:creationId xmlns:a16="http://schemas.microsoft.com/office/drawing/2014/main" id="{6324E6C0-8A48-7445-B27E-7149FE0E7A24}"/>
              </a:ext>
            </a:extLst>
          </p:cNvPr>
          <p:cNvSpPr>
            <a:spLocks noGrp="1" noChangeArrowheads="1"/>
          </p:cNvSpPr>
          <p:nvPr>
            <p:ph type="dt" sz="quarter" idx="1"/>
          </p:nvPr>
        </p:nvSpPr>
        <p:spPr bwMode="auto">
          <a:xfrm>
            <a:off x="3814763" y="0"/>
            <a:ext cx="29749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49156" name="Rectangle 4">
            <a:extLst>
              <a:ext uri="{FF2B5EF4-FFF2-40B4-BE49-F238E27FC236}">
                <a16:creationId xmlns:a16="http://schemas.microsoft.com/office/drawing/2014/main" id="{20C8E424-0267-BF4D-80CA-7B37F790DB1A}"/>
              </a:ext>
            </a:extLst>
          </p:cNvPr>
          <p:cNvSpPr>
            <a:spLocks noGrp="1" noChangeArrowheads="1"/>
          </p:cNvSpPr>
          <p:nvPr>
            <p:ph type="ftr" sz="quarter" idx="2"/>
          </p:nvPr>
        </p:nvSpPr>
        <p:spPr bwMode="auto">
          <a:xfrm>
            <a:off x="0" y="9402763"/>
            <a:ext cx="28987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9157" name="Rectangle 5">
            <a:extLst>
              <a:ext uri="{FF2B5EF4-FFF2-40B4-BE49-F238E27FC236}">
                <a16:creationId xmlns:a16="http://schemas.microsoft.com/office/drawing/2014/main" id="{D631F1C3-5963-3841-BCE4-18062112D9BC}"/>
              </a:ext>
            </a:extLst>
          </p:cNvPr>
          <p:cNvSpPr>
            <a:spLocks noGrp="1" noChangeArrowheads="1"/>
          </p:cNvSpPr>
          <p:nvPr>
            <p:ph type="sldNum" sz="quarter" idx="3"/>
          </p:nvPr>
        </p:nvSpPr>
        <p:spPr bwMode="auto">
          <a:xfrm>
            <a:off x="3814763" y="9402763"/>
            <a:ext cx="29749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2744662-C88A-3042-BC66-4394691B1391}"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663F07-3160-534B-A47B-5AF5CEFC05D6}"/>
              </a:ext>
            </a:extLst>
          </p:cNvPr>
          <p:cNvSpPr>
            <a:spLocks noGrp="1" noChangeArrowheads="1"/>
          </p:cNvSpPr>
          <p:nvPr>
            <p:ph type="hdr" sz="quarter"/>
          </p:nvPr>
        </p:nvSpPr>
        <p:spPr bwMode="auto">
          <a:xfrm>
            <a:off x="0"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7107" name="Rectangle 3">
            <a:extLst>
              <a:ext uri="{FF2B5EF4-FFF2-40B4-BE49-F238E27FC236}">
                <a16:creationId xmlns:a16="http://schemas.microsoft.com/office/drawing/2014/main" id="{EA3021E6-D52B-9B43-9582-2F1C1BA02181}"/>
              </a:ext>
            </a:extLst>
          </p:cNvPr>
          <p:cNvSpPr>
            <a:spLocks noGrp="1" noChangeArrowheads="1"/>
          </p:cNvSpPr>
          <p:nvPr>
            <p:ph type="dt" idx="1"/>
          </p:nvPr>
        </p:nvSpPr>
        <p:spPr bwMode="auto">
          <a:xfrm>
            <a:off x="3827463"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13316" name="Rectangle 4">
            <a:extLst>
              <a:ext uri="{FF2B5EF4-FFF2-40B4-BE49-F238E27FC236}">
                <a16:creationId xmlns:a16="http://schemas.microsoft.com/office/drawing/2014/main" id="{66BCD29B-1D7F-AF48-9B60-9E26089AD7BC}"/>
              </a:ext>
            </a:extLst>
          </p:cNvPr>
          <p:cNvSpPr>
            <a:spLocks noGrp="1" noRot="1" noChangeAspect="1" noChangeArrowheads="1" noTextEdit="1"/>
          </p:cNvSpPr>
          <p:nvPr>
            <p:ph type="sldImg" idx="2"/>
          </p:nvPr>
        </p:nvSpPr>
        <p:spPr bwMode="auto">
          <a:xfrm>
            <a:off x="88900"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a:extLst>
              <a:ext uri="{FF2B5EF4-FFF2-40B4-BE49-F238E27FC236}">
                <a16:creationId xmlns:a16="http://schemas.microsoft.com/office/drawing/2014/main" id="{82916A5C-EB6C-FC4C-B0CB-BC19F649BA69}"/>
              </a:ext>
            </a:extLst>
          </p:cNvPr>
          <p:cNvSpPr>
            <a:spLocks noGrp="1" noChangeArrowheads="1"/>
          </p:cNvSpPr>
          <p:nvPr>
            <p:ph type="body" sz="quarter" idx="3"/>
          </p:nvPr>
        </p:nvSpPr>
        <p:spPr bwMode="auto">
          <a:xfrm>
            <a:off x="901700" y="4686300"/>
            <a:ext cx="49514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VN" noProof="0"/>
              <a:t>Click to edit Master text styles</a:t>
            </a:r>
          </a:p>
          <a:p>
            <a:pPr lvl="0"/>
            <a:r>
              <a:rPr lang="en-US" altLang="en-VN" noProof="0"/>
              <a:t>Second level</a:t>
            </a:r>
          </a:p>
          <a:p>
            <a:pPr lvl="0"/>
            <a:r>
              <a:rPr lang="en-US" altLang="en-VN" noProof="0"/>
              <a:t>Third level</a:t>
            </a:r>
          </a:p>
          <a:p>
            <a:pPr lvl="0"/>
            <a:r>
              <a:rPr lang="en-US" altLang="en-VN" noProof="0"/>
              <a:t>Fourth level</a:t>
            </a:r>
          </a:p>
          <a:p>
            <a:pPr lvl="0"/>
            <a:r>
              <a:rPr lang="en-US" altLang="en-VN" noProof="0"/>
              <a:t>Fifth level</a:t>
            </a:r>
          </a:p>
        </p:txBody>
      </p:sp>
      <p:sp>
        <p:nvSpPr>
          <p:cNvPr id="47110" name="Rectangle 6">
            <a:extLst>
              <a:ext uri="{FF2B5EF4-FFF2-40B4-BE49-F238E27FC236}">
                <a16:creationId xmlns:a16="http://schemas.microsoft.com/office/drawing/2014/main" id="{887AE83C-A2B0-EC43-9BCD-29C0F8730668}"/>
              </a:ext>
            </a:extLst>
          </p:cNvPr>
          <p:cNvSpPr>
            <a:spLocks noGrp="1" noChangeArrowheads="1"/>
          </p:cNvSpPr>
          <p:nvPr>
            <p:ph type="ftr" sz="quarter" idx="4"/>
          </p:nvPr>
        </p:nvSpPr>
        <p:spPr bwMode="auto">
          <a:xfrm>
            <a:off x="0"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7111" name="Rectangle 7">
            <a:extLst>
              <a:ext uri="{FF2B5EF4-FFF2-40B4-BE49-F238E27FC236}">
                <a16:creationId xmlns:a16="http://schemas.microsoft.com/office/drawing/2014/main" id="{C02EFB0C-30F7-504E-8A59-FCD864A92FF8}"/>
              </a:ext>
            </a:extLst>
          </p:cNvPr>
          <p:cNvSpPr>
            <a:spLocks noGrp="1" noChangeArrowheads="1"/>
          </p:cNvSpPr>
          <p:nvPr>
            <p:ph type="sldNum" sz="quarter" idx="5"/>
          </p:nvPr>
        </p:nvSpPr>
        <p:spPr bwMode="auto">
          <a:xfrm>
            <a:off x="3827463"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F184B1F5-FCFB-1C41-ADA9-2460632A37F0}"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FA1191-1AF9-4674-9086-9FCADB3E3A9A}" type="slidenum">
              <a:rPr lang="en-US" smtClean="0"/>
              <a:pPr/>
              <a:t>5</a:t>
            </a:fld>
            <a:endParaRPr lang="en-US"/>
          </a:p>
        </p:txBody>
      </p:sp>
    </p:spTree>
    <p:extLst>
      <p:ext uri="{BB962C8B-B14F-4D97-AF65-F5344CB8AC3E}">
        <p14:creationId xmlns:p14="http://schemas.microsoft.com/office/powerpoint/2010/main" val="188709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3147-D3FE-2EBE-48A3-9A9AC1C74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3344B-EFFF-3859-65DF-EC915A5D2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E8D60-7B16-3837-EBBA-DBAAB0E4074A}"/>
              </a:ext>
            </a:extLst>
          </p:cNvPr>
          <p:cNvSpPr>
            <a:spLocks noGrp="1"/>
          </p:cNvSpPr>
          <p:nvPr>
            <p:ph type="dt" sz="half" idx="10"/>
          </p:nvPr>
        </p:nvSpPr>
        <p:spPr/>
        <p:txBody>
          <a:body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07602E99-7905-64AE-0B8C-41568E29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21925-F63C-1BDC-CD86-24B9745F867B}"/>
              </a:ext>
            </a:extLst>
          </p:cNvPr>
          <p:cNvSpPr>
            <a:spLocks noGrp="1"/>
          </p:cNvSpPr>
          <p:nvPr>
            <p:ph type="sldNum" sz="quarter" idx="12"/>
          </p:nvPr>
        </p:nvSpPr>
        <p:spPr/>
        <p:txBody>
          <a:bodyPr/>
          <a:lstStyle/>
          <a:p>
            <a:fld id="{EDF359E5-9FBF-AC43-A160-69F226546B12}" type="slidenum">
              <a:t>‹#›</a:t>
            </a:fld>
            <a:endParaRPr lang="en-US"/>
          </a:p>
        </p:txBody>
      </p:sp>
      <p:sp>
        <p:nvSpPr>
          <p:cNvPr id="7" name="Rectangle 15">
            <a:extLst>
              <a:ext uri="{FF2B5EF4-FFF2-40B4-BE49-F238E27FC236}">
                <a16:creationId xmlns:a16="http://schemas.microsoft.com/office/drawing/2014/main" id="{8732A669-47AB-A181-9AC8-D4F7DA604791}"/>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8" name="Text Box 17">
            <a:extLst>
              <a:ext uri="{FF2B5EF4-FFF2-40B4-BE49-F238E27FC236}">
                <a16:creationId xmlns:a16="http://schemas.microsoft.com/office/drawing/2014/main" id="{1CD4F113-62EE-3F66-C22F-E08821A7C51C}"/>
              </a:ext>
            </a:extLst>
          </p:cNvPr>
          <p:cNvSpPr txBox="1">
            <a:spLocks noChangeArrowheads="1"/>
          </p:cNvSpPr>
          <p:nvPr userDrawn="1"/>
        </p:nvSpPr>
        <p:spPr bwMode="auto">
          <a:xfrm>
            <a:off x="3179234" y="6440489"/>
            <a:ext cx="1326004" cy="230832"/>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gn="l">
              <a:defRPr/>
            </a:pPr>
            <a:r>
              <a:rPr lang="en-US" altLang="en-VN" sz="900">
                <a:solidFill>
                  <a:srgbClr val="EEEEEE"/>
                </a:solidFill>
                <a:latin typeface="Arial" panose="020B0604020202020204" pitchFamily="34" charset="0"/>
              </a:rPr>
              <a:t>TLU-CSE280-dungcv</a:t>
            </a:r>
          </a:p>
        </p:txBody>
      </p:sp>
    </p:spTree>
    <p:extLst>
      <p:ext uri="{BB962C8B-B14F-4D97-AF65-F5344CB8AC3E}">
        <p14:creationId xmlns:p14="http://schemas.microsoft.com/office/powerpoint/2010/main" val="50586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5C65-F53C-190D-7094-6F7D2EBFD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ABF96-D976-6E9F-2708-2F18C750D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B1173-2F11-7B30-9880-70CF4F6FCDEF}"/>
              </a:ext>
            </a:extLst>
          </p:cNvPr>
          <p:cNvSpPr>
            <a:spLocks noGrp="1"/>
          </p:cNvSpPr>
          <p:nvPr>
            <p:ph type="dt" sz="half" idx="10"/>
          </p:nvPr>
        </p:nvSpPr>
        <p:spPr/>
        <p:txBody>
          <a:body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568D6149-7435-E40B-9A56-BCFFBFC95F5E}"/>
              </a:ext>
            </a:extLst>
          </p:cNvPr>
          <p:cNvSpPr>
            <a:spLocks noGrp="1"/>
          </p:cNvSpPr>
          <p:nvPr>
            <p:ph type="ftr" sz="quarter" idx="11"/>
          </p:nvPr>
        </p:nvSpPr>
        <p:spPr/>
        <p:txBody>
          <a:bodyPr/>
          <a:lstStyle/>
          <a:p>
            <a:pPr>
              <a:defRPr/>
            </a:pPr>
            <a:r>
              <a:rPr lang="en-US"/>
              <a:t>CSE 224 - Nạp chồng toán tử</a:t>
            </a:r>
          </a:p>
        </p:txBody>
      </p:sp>
      <p:sp>
        <p:nvSpPr>
          <p:cNvPr id="6" name="Slide Number Placeholder 5">
            <a:extLst>
              <a:ext uri="{FF2B5EF4-FFF2-40B4-BE49-F238E27FC236}">
                <a16:creationId xmlns:a16="http://schemas.microsoft.com/office/drawing/2014/main" id="{D15107CC-25AC-004D-7E6E-2B819FF1CE07}"/>
              </a:ext>
            </a:extLst>
          </p:cNvPr>
          <p:cNvSpPr>
            <a:spLocks noGrp="1"/>
          </p:cNvSpPr>
          <p:nvPr>
            <p:ph type="sldNum" sz="quarter" idx="12"/>
          </p:nvPr>
        </p:nvSpPr>
        <p:spPr/>
        <p:txBody>
          <a:bodyPr/>
          <a:lstStyle/>
          <a:p>
            <a:pPr>
              <a:defRPr/>
            </a:pPr>
            <a:fld id="{DDC6F687-EB2C-7C4F-9AB6-FA43F9DCF03C}" type="slidenum">
              <a:rPr lang="en-US" altLang="en-VN"/>
              <a:pPr>
                <a:defRPr/>
              </a:pPr>
              <a:t>‹#›</a:t>
            </a:fld>
            <a:endParaRPr lang="en-US" altLang="en-VN" sz="1400" b="0"/>
          </a:p>
        </p:txBody>
      </p:sp>
    </p:spTree>
    <p:extLst>
      <p:ext uri="{BB962C8B-B14F-4D97-AF65-F5344CB8AC3E}">
        <p14:creationId xmlns:p14="http://schemas.microsoft.com/office/powerpoint/2010/main" val="14405065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95884-EFB9-8B80-C643-9263618615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BE457-7317-823F-270F-5FE5B7CA91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FCD07-46BE-77BC-DB8F-CBA4A087D356}"/>
              </a:ext>
            </a:extLst>
          </p:cNvPr>
          <p:cNvSpPr>
            <a:spLocks noGrp="1"/>
          </p:cNvSpPr>
          <p:nvPr>
            <p:ph type="dt" sz="half" idx="10"/>
          </p:nvPr>
        </p:nvSpPr>
        <p:spPr/>
        <p:txBody>
          <a:body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85629DA4-0CB0-5E9F-861C-88597708928C}"/>
              </a:ext>
            </a:extLst>
          </p:cNvPr>
          <p:cNvSpPr>
            <a:spLocks noGrp="1"/>
          </p:cNvSpPr>
          <p:nvPr>
            <p:ph type="ftr" sz="quarter" idx="11"/>
          </p:nvPr>
        </p:nvSpPr>
        <p:spPr/>
        <p:txBody>
          <a:bodyPr/>
          <a:lstStyle/>
          <a:p>
            <a:pPr>
              <a:defRPr/>
            </a:pPr>
            <a:r>
              <a:rPr lang="en-US"/>
              <a:t>CSE 224 - Nạp chồng toán tử</a:t>
            </a:r>
          </a:p>
        </p:txBody>
      </p:sp>
      <p:sp>
        <p:nvSpPr>
          <p:cNvPr id="6" name="Slide Number Placeholder 5">
            <a:extLst>
              <a:ext uri="{FF2B5EF4-FFF2-40B4-BE49-F238E27FC236}">
                <a16:creationId xmlns:a16="http://schemas.microsoft.com/office/drawing/2014/main" id="{31545E5D-1D9C-8CD9-C0D6-16E0894A6168}"/>
              </a:ext>
            </a:extLst>
          </p:cNvPr>
          <p:cNvSpPr>
            <a:spLocks noGrp="1"/>
          </p:cNvSpPr>
          <p:nvPr>
            <p:ph type="sldNum" sz="quarter" idx="12"/>
          </p:nvPr>
        </p:nvSpPr>
        <p:spPr/>
        <p:txBody>
          <a:bodyPr/>
          <a:lstStyle/>
          <a:p>
            <a:pPr>
              <a:defRPr/>
            </a:pPr>
            <a:fld id="{47398C1C-00CC-7440-AFE8-58B8F0B9628A}" type="slidenum">
              <a:rPr lang="en-US" altLang="en-VN"/>
              <a:pPr>
                <a:defRPr/>
              </a:pPr>
              <a:t>‹#›</a:t>
            </a:fld>
            <a:endParaRPr lang="en-US" altLang="en-VN" sz="1400" b="0"/>
          </a:p>
        </p:txBody>
      </p:sp>
    </p:spTree>
    <p:extLst>
      <p:ext uri="{BB962C8B-B14F-4D97-AF65-F5344CB8AC3E}">
        <p14:creationId xmlns:p14="http://schemas.microsoft.com/office/powerpoint/2010/main" val="276338357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D9EA-E138-D5A0-943A-72436DCEE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B8D8B-9633-D345-73E9-3F63D1B3FDB7}"/>
              </a:ext>
            </a:extLst>
          </p:cNvPr>
          <p:cNvSpPr>
            <a:spLocks noGrp="1"/>
          </p:cNvSpPr>
          <p:nvPr>
            <p:ph type="subTitle" idx="1"/>
          </p:nvPr>
        </p:nvSpPr>
        <p:spPr>
          <a:xfrm>
            <a:off x="1524000" y="3602038"/>
            <a:ext cx="9144000" cy="1655762"/>
          </a:xfrm>
        </p:spPr>
        <p:txBody>
          <a:bodyPr/>
          <a:lstStyle>
            <a:lvl1pPr marL="0" indent="0" algn="ctr">
              <a:buNone/>
              <a:defRPr sz="2400"/>
            </a:lvl1pPr>
            <a:lvl2pPr marL="457197" indent="0" algn="ctr">
              <a:buNone/>
              <a:defRPr sz="2000"/>
            </a:lvl2pPr>
            <a:lvl3pPr marL="914394" indent="0" algn="ctr">
              <a:buNone/>
              <a:defRPr sz="1800"/>
            </a:lvl3pPr>
            <a:lvl4pPr marL="1371591" indent="0" algn="ctr">
              <a:buNone/>
              <a:defRPr sz="1600"/>
            </a:lvl4pPr>
            <a:lvl5pPr marL="1828789" indent="0" algn="ctr">
              <a:buNone/>
              <a:defRPr sz="1600"/>
            </a:lvl5pPr>
            <a:lvl6pPr marL="2285986" indent="0" algn="ctr">
              <a:buNone/>
              <a:defRPr sz="1600"/>
            </a:lvl6pPr>
            <a:lvl7pPr marL="2743183" indent="0" algn="ctr">
              <a:buNone/>
              <a:defRPr sz="1600"/>
            </a:lvl7pPr>
            <a:lvl8pPr marL="3200380" indent="0" algn="ctr">
              <a:buNone/>
              <a:defRPr sz="1600"/>
            </a:lvl8pPr>
            <a:lvl9pPr marL="365757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5259F-2BE6-5E82-03FD-12510F57FC4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ACD8AB49-BAB1-BD34-32DE-06F03836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37F71-45DF-EEFD-2DDE-AC95FD9C97E8}"/>
              </a:ext>
            </a:extLst>
          </p:cNvPr>
          <p:cNvSpPr>
            <a:spLocks noGrp="1"/>
          </p:cNvSpPr>
          <p:nvPr>
            <p:ph type="sldNum" sz="quarter" idx="12"/>
          </p:nvPr>
        </p:nvSpPr>
        <p:spPr/>
        <p:txBody>
          <a:bodyPr/>
          <a:lstStyle/>
          <a:p>
            <a:fld id="{F7E5BB37-63F7-EA43-A9C6-427E392C35C9}" type="slidenum">
              <a:t>‹#›</a:t>
            </a:fld>
            <a:endParaRPr lang="en-US"/>
          </a:p>
        </p:txBody>
      </p:sp>
      <p:sp>
        <p:nvSpPr>
          <p:cNvPr id="7" name="Snip Single Corner Rectangle 6">
            <a:extLst>
              <a:ext uri="{FF2B5EF4-FFF2-40B4-BE49-F238E27FC236}">
                <a16:creationId xmlns:a16="http://schemas.microsoft.com/office/drawing/2014/main" id="{8610AF73-BA17-4008-F0D3-993A965B921C}"/>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4190701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A1F2-309A-48C1-EE6E-D2BD60DEA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CD7D8-531B-80AC-71EE-2E8ADE2EF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5BB52-8371-36A8-A0FE-CCBDB5CF87CE}"/>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D98D5CD-37F7-6A23-95D1-063945DEAFEA}"/>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88021EB-9393-9163-A441-0B107DF4F2D5}"/>
              </a:ext>
            </a:extLst>
          </p:cNvPr>
          <p:cNvSpPr>
            <a:spLocks noGrp="1"/>
          </p:cNvSpPr>
          <p:nvPr>
            <p:ph type="sldNum" sz="quarter" idx="12"/>
          </p:nvPr>
        </p:nvSpPr>
        <p:spPr/>
        <p:txBody>
          <a:bodyPr/>
          <a:lstStyle/>
          <a:p>
            <a:pPr>
              <a:defRPr/>
            </a:pPr>
            <a:fld id="{63DE0D1C-8DC2-FA40-8F4D-A908134DDC80}" type="slidenum">
              <a:rPr lang="en-US"/>
              <a:pPr>
                <a:defRPr/>
              </a:pPr>
              <a:t>‹#›</a:t>
            </a:fld>
            <a:endParaRPr lang="en-US"/>
          </a:p>
        </p:txBody>
      </p:sp>
      <p:sp>
        <p:nvSpPr>
          <p:cNvPr id="7" name="Rectangle 2">
            <a:extLst>
              <a:ext uri="{FF2B5EF4-FFF2-40B4-BE49-F238E27FC236}">
                <a16:creationId xmlns:a16="http://schemas.microsoft.com/office/drawing/2014/main" id="{1869D475-80B6-E0E0-8245-09617C9F5828}"/>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Tree>
    <p:extLst>
      <p:ext uri="{BB962C8B-B14F-4D97-AF65-F5344CB8AC3E}">
        <p14:creationId xmlns:p14="http://schemas.microsoft.com/office/powerpoint/2010/main" val="131135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2EB-A9A8-683C-BC7A-DA6A27DB3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4AB2A-2A5E-1C00-CB15-DF5FAA310388}"/>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7" indent="0">
              <a:buNone/>
              <a:defRPr sz="2000">
                <a:solidFill>
                  <a:schemeClr val="tx1">
                    <a:tint val="75000"/>
                  </a:schemeClr>
                </a:solidFill>
              </a:defRPr>
            </a:lvl2pPr>
            <a:lvl3pPr marL="914394" indent="0">
              <a:buNone/>
              <a:defRPr sz="1800">
                <a:solidFill>
                  <a:schemeClr val="tx1">
                    <a:tint val="75000"/>
                  </a:schemeClr>
                </a:solidFill>
              </a:defRPr>
            </a:lvl3pPr>
            <a:lvl4pPr marL="1371591" indent="0">
              <a:buNone/>
              <a:defRPr sz="1600">
                <a:solidFill>
                  <a:schemeClr val="tx1">
                    <a:tint val="75000"/>
                  </a:schemeClr>
                </a:solidFill>
              </a:defRPr>
            </a:lvl4pPr>
            <a:lvl5pPr marL="1828789" indent="0">
              <a:buNone/>
              <a:defRPr sz="1600">
                <a:solidFill>
                  <a:schemeClr val="tx1">
                    <a:tint val="75000"/>
                  </a:schemeClr>
                </a:solidFill>
              </a:defRPr>
            </a:lvl5pPr>
            <a:lvl6pPr marL="2285986" indent="0">
              <a:buNone/>
              <a:defRPr sz="1600">
                <a:solidFill>
                  <a:schemeClr val="tx1">
                    <a:tint val="75000"/>
                  </a:schemeClr>
                </a:solidFill>
              </a:defRPr>
            </a:lvl6pPr>
            <a:lvl7pPr marL="2743183" indent="0">
              <a:buNone/>
              <a:defRPr sz="1600">
                <a:solidFill>
                  <a:schemeClr val="tx1">
                    <a:tint val="75000"/>
                  </a:schemeClr>
                </a:solidFill>
              </a:defRPr>
            </a:lvl7pPr>
            <a:lvl8pPr marL="3200380" indent="0">
              <a:buNone/>
              <a:defRPr sz="1600">
                <a:solidFill>
                  <a:schemeClr val="tx1">
                    <a:tint val="75000"/>
                  </a:schemeClr>
                </a:solidFill>
              </a:defRPr>
            </a:lvl8pPr>
            <a:lvl9pPr marL="365757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DEDA0-AECD-41BC-0768-32EDFEF894CF}"/>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D8035B1F-C303-80D9-CAEB-7A82D46EBD56}"/>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1094DF1C-5082-06F0-CA35-8E9880EB7CEA}"/>
              </a:ext>
            </a:extLst>
          </p:cNvPr>
          <p:cNvSpPr>
            <a:spLocks noGrp="1"/>
          </p:cNvSpPr>
          <p:nvPr>
            <p:ph type="sldNum" sz="quarter" idx="12"/>
          </p:nvPr>
        </p:nvSpPr>
        <p:spPr/>
        <p:txBody>
          <a:bodyPr/>
          <a:lstStyle/>
          <a:p>
            <a:pPr>
              <a:defRPr/>
            </a:pPr>
            <a:fld id="{3D6B868A-633A-9F4F-8D8B-BC64334D49F8}" type="slidenum">
              <a:rPr lang="en-US"/>
              <a:pPr>
                <a:defRPr/>
              </a:pPr>
              <a:t>‹#›</a:t>
            </a:fld>
            <a:endParaRPr lang="en-US" dirty="0"/>
          </a:p>
        </p:txBody>
      </p:sp>
    </p:spTree>
    <p:extLst>
      <p:ext uri="{BB962C8B-B14F-4D97-AF65-F5344CB8AC3E}">
        <p14:creationId xmlns:p14="http://schemas.microsoft.com/office/powerpoint/2010/main" val="3924503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3A77-06A3-BCCA-9980-A2D23E323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662D7-CF78-71E9-C1EB-4EFE1EC5D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C73D9-361D-AA1C-1E68-A77E09643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7C2F7-1CBA-5314-8D56-3D7C1F267250}"/>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342D65AD-E2C6-DFD2-5480-018714272401}"/>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2744F1E1-1BBD-6B48-43D4-49F2A2A228F9}"/>
              </a:ext>
            </a:extLst>
          </p:cNvPr>
          <p:cNvSpPr>
            <a:spLocks noGrp="1"/>
          </p:cNvSpPr>
          <p:nvPr>
            <p:ph type="sldNum" sz="quarter" idx="12"/>
          </p:nvPr>
        </p:nvSpPr>
        <p:spPr/>
        <p:txBody>
          <a:body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2182882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33C9-1F56-0B06-0A25-3688692C2929}"/>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BA3FF8-8AC2-40AC-3B45-1ACBDBD7309C}"/>
              </a:ext>
            </a:extLst>
          </p:cNvPr>
          <p:cNvSpPr>
            <a:spLocks noGrp="1"/>
          </p:cNvSpPr>
          <p:nvPr>
            <p:ph type="body" idx="1"/>
          </p:nvPr>
        </p:nvSpPr>
        <p:spPr>
          <a:xfrm>
            <a:off x="839788" y="1681164"/>
            <a:ext cx="515778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37D1D-2060-F0A4-4E85-21639A5C5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0473A-EB85-F913-523B-CCCC3A7C2DE5}"/>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96990-83B5-553D-B33C-FEFF75DA06A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087450-6274-22D9-D912-1A22C428221D}"/>
              </a:ext>
            </a:extLst>
          </p:cNvPr>
          <p:cNvSpPr>
            <a:spLocks noGrp="1"/>
          </p:cNvSpPr>
          <p:nvPr>
            <p:ph type="dt" sz="half" idx="10"/>
          </p:nvPr>
        </p:nvSpPr>
        <p:spPr/>
        <p:txBody>
          <a:bodyPr/>
          <a:lstStyle/>
          <a:p>
            <a:fld id="{B2818BD3-AA19-F444-85D5-05922CA7F247}" type="datetimeFigureOut">
              <a:t>3/13/23</a:t>
            </a:fld>
            <a:endParaRPr lang="en-US"/>
          </a:p>
        </p:txBody>
      </p:sp>
      <p:sp>
        <p:nvSpPr>
          <p:cNvPr id="8" name="Footer Placeholder 7">
            <a:extLst>
              <a:ext uri="{FF2B5EF4-FFF2-40B4-BE49-F238E27FC236}">
                <a16:creationId xmlns:a16="http://schemas.microsoft.com/office/drawing/2014/main" id="{D50A2BCE-1E7E-D1C7-6F3C-A5A7D836CE11}"/>
              </a:ext>
            </a:extLst>
          </p:cNvPr>
          <p:cNvSpPr>
            <a:spLocks noGrp="1"/>
          </p:cNvSpPr>
          <p:nvPr>
            <p:ph type="ftr" sz="quarter" idx="11"/>
          </p:nvPr>
        </p:nvSpPr>
        <p:spPr/>
        <p:txBody>
          <a:bodyPr/>
          <a:lstStyle/>
          <a:p>
            <a:pPr>
              <a:defRPr/>
            </a:pPr>
            <a:r>
              <a:rPr lang="en-US"/>
              <a:t>CSE 224_Giới thiệu học phần</a:t>
            </a:r>
            <a:endParaRPr lang="en-US" dirty="0"/>
          </a:p>
        </p:txBody>
      </p:sp>
      <p:sp>
        <p:nvSpPr>
          <p:cNvPr id="9" name="Slide Number Placeholder 8">
            <a:extLst>
              <a:ext uri="{FF2B5EF4-FFF2-40B4-BE49-F238E27FC236}">
                <a16:creationId xmlns:a16="http://schemas.microsoft.com/office/drawing/2014/main" id="{9CBB31FD-C825-0A0F-E1FB-AF20488CE3A0}"/>
              </a:ext>
            </a:extLst>
          </p:cNvPr>
          <p:cNvSpPr>
            <a:spLocks noGrp="1"/>
          </p:cNvSpPr>
          <p:nvPr>
            <p:ph type="sldNum" sz="quarter" idx="12"/>
          </p:nvPr>
        </p:nvSpPr>
        <p:spPr/>
        <p:txBody>
          <a:body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2775515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5F58-BBD7-8433-0D4F-111625696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E56E3-10DE-5882-CA1C-BF175C82CD82}"/>
              </a:ext>
            </a:extLst>
          </p:cNvPr>
          <p:cNvSpPr>
            <a:spLocks noGrp="1"/>
          </p:cNvSpPr>
          <p:nvPr>
            <p:ph type="dt" sz="half" idx="10"/>
          </p:nvPr>
        </p:nvSpPr>
        <p:spPr/>
        <p:txBody>
          <a:bodyPr/>
          <a:lstStyle/>
          <a:p>
            <a:fld id="{B2818BD3-AA19-F444-85D5-05922CA7F247}" type="datetimeFigureOut">
              <a:t>3/13/23</a:t>
            </a:fld>
            <a:endParaRPr lang="en-US"/>
          </a:p>
        </p:txBody>
      </p:sp>
      <p:sp>
        <p:nvSpPr>
          <p:cNvPr id="4" name="Footer Placeholder 3">
            <a:extLst>
              <a:ext uri="{FF2B5EF4-FFF2-40B4-BE49-F238E27FC236}">
                <a16:creationId xmlns:a16="http://schemas.microsoft.com/office/drawing/2014/main" id="{F298623E-887D-DA2F-18E7-93E10861D969}"/>
              </a:ext>
            </a:extLst>
          </p:cNvPr>
          <p:cNvSpPr>
            <a:spLocks noGrp="1"/>
          </p:cNvSpPr>
          <p:nvPr>
            <p:ph type="ftr" sz="quarter" idx="11"/>
          </p:nvPr>
        </p:nvSpPr>
        <p:spPr/>
        <p:txBody>
          <a:bodyPr/>
          <a:lstStyle/>
          <a:p>
            <a:pPr>
              <a:defRPr/>
            </a:pPr>
            <a:r>
              <a:rPr lang="en-US"/>
              <a:t>CSE 224_Giới thiệu học phần</a:t>
            </a:r>
          </a:p>
        </p:txBody>
      </p:sp>
      <p:sp>
        <p:nvSpPr>
          <p:cNvPr id="5" name="Slide Number Placeholder 4">
            <a:extLst>
              <a:ext uri="{FF2B5EF4-FFF2-40B4-BE49-F238E27FC236}">
                <a16:creationId xmlns:a16="http://schemas.microsoft.com/office/drawing/2014/main" id="{E8EDC61A-7439-A6B6-63FF-46335B3469B7}"/>
              </a:ext>
            </a:extLst>
          </p:cNvPr>
          <p:cNvSpPr>
            <a:spLocks noGrp="1"/>
          </p:cNvSpPr>
          <p:nvPr>
            <p:ph type="sldNum" sz="quarter" idx="12"/>
          </p:nvPr>
        </p:nvSpPr>
        <p:spPr/>
        <p:txBody>
          <a:bodyPr/>
          <a:lstStyle/>
          <a:p>
            <a:pPr>
              <a:defRPr/>
            </a:pPr>
            <a:fld id="{BA0454A3-2945-E74A-8B90-4CD1A84648D6}" type="slidenum">
              <a:rPr lang="en-US"/>
              <a:pPr>
                <a:defRPr/>
              </a:pPr>
              <a:t>‹#›</a:t>
            </a:fld>
            <a:endParaRPr lang="en-US"/>
          </a:p>
        </p:txBody>
      </p:sp>
      <p:sp>
        <p:nvSpPr>
          <p:cNvPr id="6" name="Rectangle 2">
            <a:extLst>
              <a:ext uri="{FF2B5EF4-FFF2-40B4-BE49-F238E27FC236}">
                <a16:creationId xmlns:a16="http://schemas.microsoft.com/office/drawing/2014/main" id="{52E8304F-02E7-FCF5-1B6B-3EF8AFCE7F12}"/>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3200"/>
              <a:t>Click to edit Master title style</a:t>
            </a:r>
            <a:endParaRPr lang="en-US" altLang="en-US" sz="3200" dirty="0"/>
          </a:p>
        </p:txBody>
      </p:sp>
    </p:spTree>
    <p:extLst>
      <p:ext uri="{BB962C8B-B14F-4D97-AF65-F5344CB8AC3E}">
        <p14:creationId xmlns:p14="http://schemas.microsoft.com/office/powerpoint/2010/main" val="302040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D37E7-51C8-CD8F-0528-538D8DA1F611}"/>
              </a:ext>
            </a:extLst>
          </p:cNvPr>
          <p:cNvSpPr>
            <a:spLocks noGrp="1"/>
          </p:cNvSpPr>
          <p:nvPr>
            <p:ph type="dt" sz="half" idx="10"/>
          </p:nvPr>
        </p:nvSpPr>
        <p:spPr/>
        <p:txBody>
          <a:bodyPr/>
          <a:lstStyle/>
          <a:p>
            <a:fld id="{B2818BD3-AA19-F444-85D5-05922CA7F247}" type="datetimeFigureOut">
              <a:t>3/13/23</a:t>
            </a:fld>
            <a:endParaRPr lang="en-US"/>
          </a:p>
        </p:txBody>
      </p:sp>
      <p:sp>
        <p:nvSpPr>
          <p:cNvPr id="3" name="Footer Placeholder 2">
            <a:extLst>
              <a:ext uri="{FF2B5EF4-FFF2-40B4-BE49-F238E27FC236}">
                <a16:creationId xmlns:a16="http://schemas.microsoft.com/office/drawing/2014/main" id="{DF3D6D31-D615-376D-3C57-96C9ECF1AE5B}"/>
              </a:ext>
            </a:extLst>
          </p:cNvPr>
          <p:cNvSpPr>
            <a:spLocks noGrp="1"/>
          </p:cNvSpPr>
          <p:nvPr>
            <p:ph type="ftr" sz="quarter" idx="11"/>
          </p:nvPr>
        </p:nvSpPr>
        <p:spPr/>
        <p:txBody>
          <a:bodyPr/>
          <a:lstStyle/>
          <a:p>
            <a:pPr>
              <a:defRPr/>
            </a:pPr>
            <a:r>
              <a:rPr lang="en-US"/>
              <a:t>CSE 224_Giới thiệu học phần</a:t>
            </a:r>
          </a:p>
        </p:txBody>
      </p:sp>
      <p:sp>
        <p:nvSpPr>
          <p:cNvPr id="4" name="Slide Number Placeholder 3">
            <a:extLst>
              <a:ext uri="{FF2B5EF4-FFF2-40B4-BE49-F238E27FC236}">
                <a16:creationId xmlns:a16="http://schemas.microsoft.com/office/drawing/2014/main" id="{6336E38E-B146-C331-B35E-23FD7490C995}"/>
              </a:ext>
            </a:extLst>
          </p:cNvPr>
          <p:cNvSpPr>
            <a:spLocks noGrp="1"/>
          </p:cNvSpPr>
          <p:nvPr>
            <p:ph type="sldNum" sz="quarter" idx="12"/>
          </p:nvPr>
        </p:nvSpPr>
        <p:spPr/>
        <p:txBody>
          <a:bodyPr/>
          <a:lstStyle/>
          <a:p>
            <a:pPr>
              <a:defRPr/>
            </a:pPr>
            <a:fld id="{C0222295-6F5A-0240-8564-8970F598CF17}" type="slidenum">
              <a:rPr lang="en-US"/>
              <a:pPr>
                <a:defRPr/>
              </a:pPr>
              <a:t>‹#›</a:t>
            </a:fld>
            <a:endParaRPr lang="en-US" dirty="0"/>
          </a:p>
        </p:txBody>
      </p:sp>
    </p:spTree>
    <p:extLst>
      <p:ext uri="{BB962C8B-B14F-4D97-AF65-F5344CB8AC3E}">
        <p14:creationId xmlns:p14="http://schemas.microsoft.com/office/powerpoint/2010/main" val="376176685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0F56-7792-1889-A858-6653C8CFB0B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98677-D7C2-E188-FEAF-FBD95D7A3855}"/>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9BF0E-01FC-C6E9-8EE1-8F353156B2B8}"/>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E2392-4E7C-0A67-338D-C0008E4094B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6300691E-8E01-1E06-DD5D-8439633BA11A}"/>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1661111D-0365-DEBB-EE7E-B22CF31C11DD}"/>
              </a:ext>
            </a:extLst>
          </p:cNvPr>
          <p:cNvSpPr>
            <a:spLocks noGrp="1"/>
          </p:cNvSpPr>
          <p:nvPr>
            <p:ph type="sldNum" sz="quarter" idx="12"/>
          </p:nvPr>
        </p:nvSpPr>
        <p:spPr/>
        <p:txBody>
          <a:bodyPr/>
          <a:lstStyle/>
          <a:p>
            <a:pPr>
              <a:defRPr/>
            </a:pPr>
            <a:fld id="{3A344D68-89D3-EC49-9477-A48DEA5CB6A8}" type="slidenum">
              <a:rPr lang="en-US"/>
              <a:pPr>
                <a:defRPr/>
              </a:pPr>
              <a:t>‹#›</a:t>
            </a:fld>
            <a:endParaRPr lang="en-US"/>
          </a:p>
        </p:txBody>
      </p:sp>
    </p:spTree>
    <p:extLst>
      <p:ext uri="{BB962C8B-B14F-4D97-AF65-F5344CB8AC3E}">
        <p14:creationId xmlns:p14="http://schemas.microsoft.com/office/powerpoint/2010/main" val="123067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27D-5821-400D-AFAC-8C3D007CA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5C95F-873C-4C74-40DD-01AF30C9A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43D39-740D-18A6-89FB-0E2033534096}"/>
              </a:ext>
            </a:extLst>
          </p:cNvPr>
          <p:cNvSpPr>
            <a:spLocks noGrp="1"/>
          </p:cNvSpPr>
          <p:nvPr>
            <p:ph type="dt" sz="half" idx="10"/>
          </p:nvPr>
        </p:nvSpPr>
        <p:spPr/>
        <p:txBody>
          <a:body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A5DCBE53-5BE8-91F6-3468-F84C0E0378E9}"/>
              </a:ext>
            </a:extLst>
          </p:cNvPr>
          <p:cNvSpPr>
            <a:spLocks noGrp="1"/>
          </p:cNvSpPr>
          <p:nvPr>
            <p:ph type="ftr" sz="quarter" idx="11"/>
          </p:nvPr>
        </p:nvSpPr>
        <p:spPr/>
        <p:txBody>
          <a:bodyPr/>
          <a:lstStyle/>
          <a:p>
            <a:pPr>
              <a:defRPr/>
            </a:pPr>
            <a:r>
              <a:rPr lang="en-US"/>
              <a:t>CSE 224 - Nạp chồng toán tử</a:t>
            </a:r>
          </a:p>
        </p:txBody>
      </p:sp>
      <p:sp>
        <p:nvSpPr>
          <p:cNvPr id="6" name="Slide Number Placeholder 5">
            <a:extLst>
              <a:ext uri="{FF2B5EF4-FFF2-40B4-BE49-F238E27FC236}">
                <a16:creationId xmlns:a16="http://schemas.microsoft.com/office/drawing/2014/main" id="{A23DF043-353D-9D78-3143-7B8204AF8DD5}"/>
              </a:ext>
            </a:extLst>
          </p:cNvPr>
          <p:cNvSpPr>
            <a:spLocks noGrp="1"/>
          </p:cNvSpPr>
          <p:nvPr>
            <p:ph type="sldNum" sz="quarter" idx="12"/>
          </p:nvPr>
        </p:nvSpPr>
        <p:spPr/>
        <p:txBody>
          <a:bodyPr/>
          <a:lstStyle/>
          <a:p>
            <a:pPr>
              <a:defRPr/>
            </a:pPr>
            <a:fld id="{AFA60D68-06E6-5149-BB5B-DA7032569C3E}" type="slidenum">
              <a:rPr lang="en-US" altLang="en-VN"/>
              <a:pPr>
                <a:defRPr/>
              </a:pPr>
              <a:t>‹#›</a:t>
            </a:fld>
            <a:endParaRPr lang="en-US" altLang="en-VN" sz="1400" b="0"/>
          </a:p>
        </p:txBody>
      </p:sp>
    </p:spTree>
    <p:extLst>
      <p:ext uri="{BB962C8B-B14F-4D97-AF65-F5344CB8AC3E}">
        <p14:creationId xmlns:p14="http://schemas.microsoft.com/office/powerpoint/2010/main" val="223866554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1A81-8128-0A68-5CFB-D21419DF806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0B4D5-ABC3-4381-068F-B4019CEA830F}"/>
              </a:ext>
            </a:extLst>
          </p:cNvPr>
          <p:cNvSpPr>
            <a:spLocks noGrp="1"/>
          </p:cNvSpPr>
          <p:nvPr>
            <p:ph type="pic" idx="1"/>
          </p:nvPr>
        </p:nvSpPr>
        <p:spPr>
          <a:xfrm>
            <a:off x="5183189" y="987426"/>
            <a:ext cx="6172200" cy="4873625"/>
          </a:xfrm>
        </p:spPr>
        <p:txBody>
          <a:bodyPr/>
          <a:lstStyle>
            <a:lvl1pPr marL="0" indent="0">
              <a:buNone/>
              <a:defRPr sz="3200"/>
            </a:lvl1pPr>
            <a:lvl2pPr marL="457197" indent="0">
              <a:buNone/>
              <a:defRPr sz="2800"/>
            </a:lvl2pPr>
            <a:lvl3pPr marL="914394" indent="0">
              <a:buNone/>
              <a:defRPr sz="2400"/>
            </a:lvl3pPr>
            <a:lvl4pPr marL="1371591" indent="0">
              <a:buNone/>
              <a:defRPr sz="2000"/>
            </a:lvl4pPr>
            <a:lvl5pPr marL="1828789" indent="0">
              <a:buNone/>
              <a:defRPr sz="2000"/>
            </a:lvl5pPr>
            <a:lvl6pPr marL="2285986" indent="0">
              <a:buNone/>
              <a:defRPr sz="2000"/>
            </a:lvl6pPr>
            <a:lvl7pPr marL="2743183" indent="0">
              <a:buNone/>
              <a:defRPr sz="2000"/>
            </a:lvl7pPr>
            <a:lvl8pPr marL="3200380" indent="0">
              <a:buNone/>
              <a:defRPr sz="2000"/>
            </a:lvl8pPr>
            <a:lvl9pPr marL="3657577" indent="0">
              <a:buNone/>
              <a:defRPr sz="2000"/>
            </a:lvl9pPr>
          </a:lstStyle>
          <a:p>
            <a:endParaRPr lang="en-US"/>
          </a:p>
        </p:txBody>
      </p:sp>
      <p:sp>
        <p:nvSpPr>
          <p:cNvPr id="4" name="Text Placeholder 3">
            <a:extLst>
              <a:ext uri="{FF2B5EF4-FFF2-40B4-BE49-F238E27FC236}">
                <a16:creationId xmlns:a16="http://schemas.microsoft.com/office/drawing/2014/main" id="{DB1C8911-A43F-2ED6-A98C-026BEEAFC007}"/>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1C83F-5519-18BE-7EFD-F76A524FFF4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1E17D93E-BAD1-B99C-E24B-E681DBDCC30C}"/>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E30B1307-9BDA-7405-68CC-F541DA87D703}"/>
              </a:ext>
            </a:extLst>
          </p:cNvPr>
          <p:cNvSpPr>
            <a:spLocks noGrp="1"/>
          </p:cNvSpPr>
          <p:nvPr>
            <p:ph type="sldNum" sz="quarter" idx="12"/>
          </p:nvPr>
        </p:nvSpPr>
        <p:spPr/>
        <p:txBody>
          <a:bodyPr/>
          <a:lstStyle/>
          <a:p>
            <a:pPr>
              <a:defRPr/>
            </a:pPr>
            <a:fld id="{21D5C59C-8483-AF45-AD96-D72F2EBF1187}" type="slidenum">
              <a:rPr lang="en-US"/>
              <a:pPr>
                <a:defRPr/>
              </a:pPr>
              <a:t>‹#›</a:t>
            </a:fld>
            <a:endParaRPr lang="en-US"/>
          </a:p>
        </p:txBody>
      </p:sp>
    </p:spTree>
    <p:extLst>
      <p:ext uri="{BB962C8B-B14F-4D97-AF65-F5344CB8AC3E}">
        <p14:creationId xmlns:p14="http://schemas.microsoft.com/office/powerpoint/2010/main" val="2421876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D2F-3D43-FB2D-CE8E-3F15E5B3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D0EB3-3439-85CF-E77F-831980C2A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E666A-7684-C79C-16F0-F04075EE947C}"/>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784DEC75-3759-9B78-881B-285F70558767}"/>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3D63110-6F94-AFB1-5E66-0A01FAAF1034}"/>
              </a:ext>
            </a:extLst>
          </p:cNvPr>
          <p:cNvSpPr>
            <a:spLocks noGrp="1"/>
          </p:cNvSpPr>
          <p:nvPr>
            <p:ph type="sldNum" sz="quarter" idx="12"/>
          </p:nvPr>
        </p:nvSpPr>
        <p:spPr/>
        <p:txBody>
          <a:bodyPr/>
          <a:lstStyle/>
          <a:p>
            <a:pPr>
              <a:defRPr/>
            </a:pPr>
            <a:fld id="{77FCE0B1-6A2B-5B48-B689-1890A22A67FC}" type="slidenum">
              <a:rPr lang="en-US"/>
              <a:pPr>
                <a:defRPr/>
              </a:pPr>
              <a:t>‹#›</a:t>
            </a:fld>
            <a:endParaRPr lang="en-US"/>
          </a:p>
        </p:txBody>
      </p:sp>
    </p:spTree>
    <p:extLst>
      <p:ext uri="{BB962C8B-B14F-4D97-AF65-F5344CB8AC3E}">
        <p14:creationId xmlns:p14="http://schemas.microsoft.com/office/powerpoint/2010/main" val="3006490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5EBB3-4F5C-1912-37C8-480171810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3B54-25EF-4CAD-F87C-63BAEF632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4ABE3-141E-5B5D-4C81-E6F629A982B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2453F70-D89C-D0E0-CAA5-3864A896F0EC}"/>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26341F09-CB66-7D45-A3FE-24B34D542742}"/>
              </a:ext>
            </a:extLst>
          </p:cNvPr>
          <p:cNvSpPr>
            <a:spLocks noGrp="1"/>
          </p:cNvSpPr>
          <p:nvPr>
            <p:ph type="sldNum" sz="quarter" idx="12"/>
          </p:nvPr>
        </p:nvSpPr>
        <p:spPr/>
        <p:txBody>
          <a:bodyPr/>
          <a:lstStyle/>
          <a:p>
            <a:pPr>
              <a:defRPr/>
            </a:pPr>
            <a:fld id="{8E332B6F-432B-404D-BBC2-CBC600044D87}" type="slidenum">
              <a:rPr lang="en-US"/>
              <a:pPr>
                <a:defRPr/>
              </a:pPr>
              <a:t>‹#›</a:t>
            </a:fld>
            <a:endParaRPr lang="en-US"/>
          </a:p>
        </p:txBody>
      </p:sp>
    </p:spTree>
    <p:extLst>
      <p:ext uri="{BB962C8B-B14F-4D97-AF65-F5344CB8AC3E}">
        <p14:creationId xmlns:p14="http://schemas.microsoft.com/office/powerpoint/2010/main" val="1729674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075" name="Rectangle 3"/>
          <p:cNvSpPr>
            <a:spLocks noGrp="1" noChangeArrowheads="1"/>
          </p:cNvSpPr>
          <p:nvPr>
            <p:ph type="subTitle" idx="1"/>
          </p:nvPr>
        </p:nvSpPr>
        <p:spPr bwMode="black">
          <a:xfrm>
            <a:off x="1335087" y="4879181"/>
            <a:ext cx="9753600" cy="1700212"/>
          </a:xfrm>
        </p:spPr>
        <p:txBody>
          <a:bodyPr/>
          <a:lstStyle>
            <a:lvl1pPr marL="0" indent="0" algn="ctr">
              <a:buFont typeface="Wingdings" pitchFamily="2" charset="2"/>
              <a:buNone/>
              <a:defRPr sz="1800">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863599" y="1971676"/>
            <a:ext cx="10464800" cy="1392237"/>
          </a:xfrm>
          <a:prstGeom prst="rect">
            <a:avLst/>
          </a:prstGeom>
          <a:noFill/>
          <a:ln>
            <a:noFill/>
          </a:ln>
          <a:effectLst/>
        </p:spPr>
        <p:txBody>
          <a:bodyPr/>
          <a:lstStyle>
            <a:lvl1pPr>
              <a:defRPr sz="4000"/>
            </a:lvl1pPr>
          </a:lstStyle>
          <a:p>
            <a:pPr lvl="0"/>
            <a:endParaRPr lang="en-US" altLang="en-US" dirty="0"/>
          </a:p>
        </p:txBody>
      </p:sp>
    </p:spTree>
    <p:extLst>
      <p:ext uri="{BB962C8B-B14F-4D97-AF65-F5344CB8AC3E}">
        <p14:creationId xmlns:p14="http://schemas.microsoft.com/office/powerpoint/2010/main" val="3977445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
        <p:nvSpPr>
          <p:cNvPr id="3" name="Content Placeholder 2"/>
          <p:cNvSpPr>
            <a:spLocks noGrp="1"/>
          </p:cNvSpPr>
          <p:nvPr>
            <p:ph idx="1"/>
          </p:nvPr>
        </p:nvSpPr>
        <p:spPr>
          <a:xfrm>
            <a:off x="609601" y="1107645"/>
            <a:ext cx="11363325" cy="51371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pPr>
              <a:defRPr/>
            </a:pPr>
            <a:r>
              <a:rPr lang="en-US"/>
              <a:t>CSE 224_Giới thiệu học phần</a:t>
            </a:r>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pPr>
              <a:defRPr/>
            </a:pPr>
            <a:fld id="{63DE0D1C-8DC2-FA40-8F4D-A908134DDC80}" type="slidenum">
              <a:rPr lang="en-US"/>
              <a:pPr>
                <a:defRPr/>
              </a:pPr>
              <a:t>‹#›</a:t>
            </a:fld>
            <a:endParaRPr lang="en-US"/>
          </a:p>
        </p:txBody>
      </p:sp>
    </p:spTree>
    <p:extLst>
      <p:ext uri="{BB962C8B-B14F-4D97-AF65-F5344CB8AC3E}">
        <p14:creationId xmlns:p14="http://schemas.microsoft.com/office/powerpoint/2010/main" val="4081380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4611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319" y="1681164"/>
            <a:ext cx="5158316"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71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pPr>
              <a:defRPr/>
            </a:pPr>
            <a:r>
              <a:rPr lang="en-US"/>
              <a:t>CSE 224_Giới thiệu học phần</a:t>
            </a:r>
            <a:endParaRPr lang="en-US" dirty="0"/>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2356938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09600" y="308703"/>
            <a:ext cx="10464800" cy="5635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pPr>
              <a:defRPr/>
            </a:pPr>
            <a:fld id="{8AD9B44C-D85D-E048-8AF3-D934A9E477C4}" type="slidenum">
              <a:rPr lang="en-US"/>
              <a:pPr>
                <a:defRPr/>
              </a:pPr>
              <a:t>‹#›</a:t>
            </a:fld>
            <a:endParaRPr lang="en-US"/>
          </a:p>
        </p:txBody>
      </p:sp>
    </p:spTree>
    <p:extLst>
      <p:ext uri="{BB962C8B-B14F-4D97-AF65-F5344CB8AC3E}">
        <p14:creationId xmlns:p14="http://schemas.microsoft.com/office/powerpoint/2010/main" val="425747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1B55-1B12-BD37-C769-072FFC925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BC5BDE-570E-E3FB-A8EB-9FFBDAD86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6269C0-B5BC-568D-AF60-8D482E84F132}"/>
              </a:ext>
            </a:extLst>
          </p:cNvPr>
          <p:cNvSpPr>
            <a:spLocks noGrp="1"/>
          </p:cNvSpPr>
          <p:nvPr>
            <p:ph type="dt" sz="half" idx="10"/>
          </p:nvPr>
        </p:nvSpPr>
        <p:spPr/>
        <p:txBody>
          <a:body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6A414B05-82E9-A211-8BE6-2B07ABA1037B}"/>
              </a:ext>
            </a:extLst>
          </p:cNvPr>
          <p:cNvSpPr>
            <a:spLocks noGrp="1"/>
          </p:cNvSpPr>
          <p:nvPr>
            <p:ph type="ftr" sz="quarter" idx="11"/>
          </p:nvPr>
        </p:nvSpPr>
        <p:spPr/>
        <p:txBody>
          <a:bodyPr/>
          <a:lstStyle/>
          <a:p>
            <a:pPr>
              <a:defRPr/>
            </a:pPr>
            <a:r>
              <a:rPr lang="en-US"/>
              <a:t>CSE 224 - Nạp chồng toán tử</a:t>
            </a:r>
          </a:p>
        </p:txBody>
      </p:sp>
      <p:sp>
        <p:nvSpPr>
          <p:cNvPr id="6" name="Slide Number Placeholder 5">
            <a:extLst>
              <a:ext uri="{FF2B5EF4-FFF2-40B4-BE49-F238E27FC236}">
                <a16:creationId xmlns:a16="http://schemas.microsoft.com/office/drawing/2014/main" id="{882B4473-F46B-4792-5C1B-056AE1DC9EED}"/>
              </a:ext>
            </a:extLst>
          </p:cNvPr>
          <p:cNvSpPr>
            <a:spLocks noGrp="1"/>
          </p:cNvSpPr>
          <p:nvPr>
            <p:ph type="sldNum" sz="quarter" idx="12"/>
          </p:nvPr>
        </p:nvSpPr>
        <p:spPr/>
        <p:txBody>
          <a:bodyPr/>
          <a:lstStyle/>
          <a:p>
            <a:pPr>
              <a:defRPr/>
            </a:pPr>
            <a:fld id="{9FA76790-6A1B-EA45-A2FF-E798AEF838DE}" type="slidenum">
              <a:rPr lang="en-US" altLang="en-VN"/>
              <a:pPr>
                <a:defRPr/>
              </a:pPr>
              <a:t>‹#›</a:t>
            </a:fld>
            <a:endParaRPr lang="en-US" altLang="en-VN" sz="1400" b="0"/>
          </a:p>
        </p:txBody>
      </p:sp>
    </p:spTree>
    <p:extLst>
      <p:ext uri="{BB962C8B-B14F-4D97-AF65-F5344CB8AC3E}">
        <p14:creationId xmlns:p14="http://schemas.microsoft.com/office/powerpoint/2010/main" val="2124482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0A67-F231-61BA-4124-8EC3B02A6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00236-7112-303E-DE36-E956A2728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2FE1B5-1175-ECEA-8107-20157842DC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636EE-4FE6-91E2-6605-49D96A4E6A96}"/>
              </a:ext>
            </a:extLst>
          </p:cNvPr>
          <p:cNvSpPr>
            <a:spLocks noGrp="1"/>
          </p:cNvSpPr>
          <p:nvPr>
            <p:ph type="dt" sz="half" idx="10"/>
          </p:nvPr>
        </p:nvSpPr>
        <p:spPr/>
        <p:txBody>
          <a:bodyPr/>
          <a:lstStyle/>
          <a:p>
            <a:fld id="{AA3A7142-B96F-2144-BD35-B19C3D45DD7F}" type="datetimeFigureOut">
              <a:t>3/13/23</a:t>
            </a:fld>
            <a:endParaRPr lang="en-US"/>
          </a:p>
        </p:txBody>
      </p:sp>
      <p:sp>
        <p:nvSpPr>
          <p:cNvPr id="6" name="Footer Placeholder 5">
            <a:extLst>
              <a:ext uri="{FF2B5EF4-FFF2-40B4-BE49-F238E27FC236}">
                <a16:creationId xmlns:a16="http://schemas.microsoft.com/office/drawing/2014/main" id="{22F8A98A-B5B2-47AE-5AF3-0C34929542FB}"/>
              </a:ext>
            </a:extLst>
          </p:cNvPr>
          <p:cNvSpPr>
            <a:spLocks noGrp="1"/>
          </p:cNvSpPr>
          <p:nvPr>
            <p:ph type="ftr" sz="quarter" idx="11"/>
          </p:nvPr>
        </p:nvSpPr>
        <p:spPr/>
        <p:txBody>
          <a:bodyPr/>
          <a:lstStyle/>
          <a:p>
            <a:pPr>
              <a:defRPr/>
            </a:pPr>
            <a:r>
              <a:rPr lang="en-US"/>
              <a:t>CSE 224 - Nạp chồng toán tử</a:t>
            </a:r>
          </a:p>
        </p:txBody>
      </p:sp>
      <p:sp>
        <p:nvSpPr>
          <p:cNvPr id="7" name="Slide Number Placeholder 6">
            <a:extLst>
              <a:ext uri="{FF2B5EF4-FFF2-40B4-BE49-F238E27FC236}">
                <a16:creationId xmlns:a16="http://schemas.microsoft.com/office/drawing/2014/main" id="{52E81358-4713-AADA-1877-A2CC71886374}"/>
              </a:ext>
            </a:extLst>
          </p:cNvPr>
          <p:cNvSpPr>
            <a:spLocks noGrp="1"/>
          </p:cNvSpPr>
          <p:nvPr>
            <p:ph type="sldNum" sz="quarter" idx="12"/>
          </p:nvPr>
        </p:nvSpPr>
        <p:spPr/>
        <p:txBody>
          <a:bodyPr/>
          <a:lstStyle/>
          <a:p>
            <a:pPr>
              <a:defRPr/>
            </a:pPr>
            <a:fld id="{B745FE86-6EED-8841-945C-8B6408379BCA}" type="slidenum">
              <a:rPr lang="en-US" altLang="en-VN"/>
              <a:pPr>
                <a:defRPr/>
              </a:pPr>
              <a:t>‹#›</a:t>
            </a:fld>
            <a:endParaRPr lang="en-US" altLang="en-VN" sz="1400" b="0"/>
          </a:p>
        </p:txBody>
      </p:sp>
    </p:spTree>
    <p:extLst>
      <p:ext uri="{BB962C8B-B14F-4D97-AF65-F5344CB8AC3E}">
        <p14:creationId xmlns:p14="http://schemas.microsoft.com/office/powerpoint/2010/main" val="20267930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BAEC-CF61-1F68-1F76-7B5C78A9E7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4AA09-0687-B86B-5572-A6ED49B5B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E770E-E316-C6E7-B904-CCDCBB121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DB7C97-C511-5F90-A532-17DB0AEE1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CF49F-2E44-2BEA-B42F-C7F8FAB6B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91B7B-B5A5-3077-13DD-49A4C23C11E3}"/>
              </a:ext>
            </a:extLst>
          </p:cNvPr>
          <p:cNvSpPr>
            <a:spLocks noGrp="1"/>
          </p:cNvSpPr>
          <p:nvPr>
            <p:ph type="dt" sz="half" idx="10"/>
          </p:nvPr>
        </p:nvSpPr>
        <p:spPr/>
        <p:txBody>
          <a:bodyPr/>
          <a:lstStyle/>
          <a:p>
            <a:fld id="{AA3A7142-B96F-2144-BD35-B19C3D45DD7F}" type="datetimeFigureOut">
              <a:t>3/13/23</a:t>
            </a:fld>
            <a:endParaRPr lang="en-US"/>
          </a:p>
        </p:txBody>
      </p:sp>
      <p:sp>
        <p:nvSpPr>
          <p:cNvPr id="8" name="Footer Placeholder 7">
            <a:extLst>
              <a:ext uri="{FF2B5EF4-FFF2-40B4-BE49-F238E27FC236}">
                <a16:creationId xmlns:a16="http://schemas.microsoft.com/office/drawing/2014/main" id="{B482A1C0-654C-5076-7179-C5AFD7DAA32E}"/>
              </a:ext>
            </a:extLst>
          </p:cNvPr>
          <p:cNvSpPr>
            <a:spLocks noGrp="1"/>
          </p:cNvSpPr>
          <p:nvPr>
            <p:ph type="ftr" sz="quarter" idx="11"/>
          </p:nvPr>
        </p:nvSpPr>
        <p:spPr/>
        <p:txBody>
          <a:bodyPr/>
          <a:lstStyle/>
          <a:p>
            <a:pPr>
              <a:defRPr/>
            </a:pPr>
            <a:r>
              <a:rPr lang="en-US"/>
              <a:t>CSE 224 - Nạp chồng toán tử</a:t>
            </a:r>
            <a:endParaRPr lang="en-US" dirty="0"/>
          </a:p>
        </p:txBody>
      </p:sp>
      <p:sp>
        <p:nvSpPr>
          <p:cNvPr id="9" name="Slide Number Placeholder 8">
            <a:extLst>
              <a:ext uri="{FF2B5EF4-FFF2-40B4-BE49-F238E27FC236}">
                <a16:creationId xmlns:a16="http://schemas.microsoft.com/office/drawing/2014/main" id="{97BE52DB-A9BD-AC82-38B2-E11BE8B200F3}"/>
              </a:ext>
            </a:extLst>
          </p:cNvPr>
          <p:cNvSpPr>
            <a:spLocks noGrp="1"/>
          </p:cNvSpPr>
          <p:nvPr>
            <p:ph type="sldNum" sz="quarter" idx="12"/>
          </p:nvPr>
        </p:nvSpPr>
        <p:spPr/>
        <p:txBody>
          <a:bodyPr/>
          <a:lstStyle/>
          <a:p>
            <a:pPr>
              <a:defRPr/>
            </a:pPr>
            <a:fld id="{3FE95A2C-C1F9-C747-8175-8DC4D4EDF6A9}" type="slidenum">
              <a:rPr lang="en-US" altLang="en-VN"/>
              <a:pPr>
                <a:defRPr/>
              </a:pPr>
              <a:t>‹#›</a:t>
            </a:fld>
            <a:endParaRPr lang="en-US" altLang="en-VN" sz="1400" b="0"/>
          </a:p>
        </p:txBody>
      </p:sp>
    </p:spTree>
    <p:extLst>
      <p:ext uri="{BB962C8B-B14F-4D97-AF65-F5344CB8AC3E}">
        <p14:creationId xmlns:p14="http://schemas.microsoft.com/office/powerpoint/2010/main" val="16303312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6213-9611-B3B5-BDD0-A140805603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07EA2D-8E4D-2F9E-32FB-2473F40A73A9}"/>
              </a:ext>
            </a:extLst>
          </p:cNvPr>
          <p:cNvSpPr>
            <a:spLocks noGrp="1"/>
          </p:cNvSpPr>
          <p:nvPr>
            <p:ph type="dt" sz="half" idx="10"/>
          </p:nvPr>
        </p:nvSpPr>
        <p:spPr/>
        <p:txBody>
          <a:bodyPr/>
          <a:lstStyle/>
          <a:p>
            <a:fld id="{AA3A7142-B96F-2144-BD35-B19C3D45DD7F}" type="datetimeFigureOut">
              <a:t>3/13/23</a:t>
            </a:fld>
            <a:endParaRPr lang="en-US"/>
          </a:p>
        </p:txBody>
      </p:sp>
      <p:sp>
        <p:nvSpPr>
          <p:cNvPr id="4" name="Footer Placeholder 3">
            <a:extLst>
              <a:ext uri="{FF2B5EF4-FFF2-40B4-BE49-F238E27FC236}">
                <a16:creationId xmlns:a16="http://schemas.microsoft.com/office/drawing/2014/main" id="{30B19D69-9E6C-0AB7-71AB-D3A9190194F0}"/>
              </a:ext>
            </a:extLst>
          </p:cNvPr>
          <p:cNvSpPr>
            <a:spLocks noGrp="1"/>
          </p:cNvSpPr>
          <p:nvPr>
            <p:ph type="ftr" sz="quarter" idx="11"/>
          </p:nvPr>
        </p:nvSpPr>
        <p:spPr/>
        <p:txBody>
          <a:bodyPr/>
          <a:lstStyle/>
          <a:p>
            <a:pPr>
              <a:defRPr/>
            </a:pPr>
            <a:r>
              <a:rPr lang="en-US"/>
              <a:t>CSE 224 - Nạp chồng toán tử</a:t>
            </a:r>
          </a:p>
        </p:txBody>
      </p:sp>
      <p:sp>
        <p:nvSpPr>
          <p:cNvPr id="5" name="Slide Number Placeholder 4">
            <a:extLst>
              <a:ext uri="{FF2B5EF4-FFF2-40B4-BE49-F238E27FC236}">
                <a16:creationId xmlns:a16="http://schemas.microsoft.com/office/drawing/2014/main" id="{E72AAA72-9E09-82E1-7EAE-9312CDEC5BC5}"/>
              </a:ext>
            </a:extLst>
          </p:cNvPr>
          <p:cNvSpPr>
            <a:spLocks noGrp="1"/>
          </p:cNvSpPr>
          <p:nvPr>
            <p:ph type="sldNum" sz="quarter" idx="12"/>
          </p:nvPr>
        </p:nvSpPr>
        <p:spPr/>
        <p:txBody>
          <a:bodyPr/>
          <a:lstStyle/>
          <a:p>
            <a:pPr>
              <a:defRPr/>
            </a:pPr>
            <a:fld id="{BCAF639A-6D03-B347-8F6E-FF598C3C0F5D}" type="slidenum">
              <a:rPr lang="en-US" altLang="en-VN"/>
              <a:pPr>
                <a:defRPr/>
              </a:pPr>
              <a:t>‹#›</a:t>
            </a:fld>
            <a:endParaRPr lang="en-US" altLang="en-VN" sz="1400" b="0"/>
          </a:p>
        </p:txBody>
      </p:sp>
    </p:spTree>
    <p:extLst>
      <p:ext uri="{BB962C8B-B14F-4D97-AF65-F5344CB8AC3E}">
        <p14:creationId xmlns:p14="http://schemas.microsoft.com/office/powerpoint/2010/main" val="24766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276C8-7D69-FFF3-6B71-0E311AAF1F65}"/>
              </a:ext>
            </a:extLst>
          </p:cNvPr>
          <p:cNvSpPr>
            <a:spLocks noGrp="1"/>
          </p:cNvSpPr>
          <p:nvPr>
            <p:ph type="dt" sz="half" idx="10"/>
          </p:nvPr>
        </p:nvSpPr>
        <p:spPr/>
        <p:txBody>
          <a:bodyPr/>
          <a:lstStyle/>
          <a:p>
            <a:fld id="{AA3A7142-B96F-2144-BD35-B19C3D45DD7F}" type="datetimeFigureOut">
              <a:t>3/13/23</a:t>
            </a:fld>
            <a:endParaRPr lang="en-US"/>
          </a:p>
        </p:txBody>
      </p:sp>
      <p:sp>
        <p:nvSpPr>
          <p:cNvPr id="3" name="Footer Placeholder 2">
            <a:extLst>
              <a:ext uri="{FF2B5EF4-FFF2-40B4-BE49-F238E27FC236}">
                <a16:creationId xmlns:a16="http://schemas.microsoft.com/office/drawing/2014/main" id="{F1B48B67-4730-7380-9318-936641D065B9}"/>
              </a:ext>
            </a:extLst>
          </p:cNvPr>
          <p:cNvSpPr>
            <a:spLocks noGrp="1"/>
          </p:cNvSpPr>
          <p:nvPr>
            <p:ph type="ftr" sz="quarter" idx="11"/>
          </p:nvPr>
        </p:nvSpPr>
        <p:spPr/>
        <p:txBody>
          <a:bodyPr/>
          <a:lstStyle/>
          <a:p>
            <a:pPr>
              <a:defRPr/>
            </a:pPr>
            <a:r>
              <a:rPr lang="en-US"/>
              <a:t>CSE 224 - Nạp chồng toán tử</a:t>
            </a:r>
          </a:p>
        </p:txBody>
      </p:sp>
      <p:sp>
        <p:nvSpPr>
          <p:cNvPr id="4" name="Slide Number Placeholder 3">
            <a:extLst>
              <a:ext uri="{FF2B5EF4-FFF2-40B4-BE49-F238E27FC236}">
                <a16:creationId xmlns:a16="http://schemas.microsoft.com/office/drawing/2014/main" id="{CF2811FA-FFA6-1A46-0257-5032DD5009D5}"/>
              </a:ext>
            </a:extLst>
          </p:cNvPr>
          <p:cNvSpPr>
            <a:spLocks noGrp="1"/>
          </p:cNvSpPr>
          <p:nvPr>
            <p:ph type="sldNum" sz="quarter" idx="12"/>
          </p:nvPr>
        </p:nvSpPr>
        <p:spPr/>
        <p:txBody>
          <a:bodyPr/>
          <a:lstStyle/>
          <a:p>
            <a:pPr>
              <a:defRPr/>
            </a:pPr>
            <a:fld id="{92BAC7A1-712A-9245-9696-7F817C8102B7}" type="slidenum">
              <a:rPr lang="en-US" altLang="en-VN"/>
              <a:pPr>
                <a:defRPr/>
              </a:pPr>
              <a:t>‹#›</a:t>
            </a:fld>
            <a:endParaRPr lang="en-US" altLang="en-VN" sz="1400" b="0"/>
          </a:p>
        </p:txBody>
      </p:sp>
    </p:spTree>
    <p:extLst>
      <p:ext uri="{BB962C8B-B14F-4D97-AF65-F5344CB8AC3E}">
        <p14:creationId xmlns:p14="http://schemas.microsoft.com/office/powerpoint/2010/main" val="167224641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B185-BD8E-C8EC-A1CD-950288A86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0F65-D45B-EF24-8DA4-71D4C4BD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90D2D-DD4B-F65B-14A9-D54C63AE5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EE3BD-D55D-D74D-F2B9-EB0A645F0951}"/>
              </a:ext>
            </a:extLst>
          </p:cNvPr>
          <p:cNvSpPr>
            <a:spLocks noGrp="1"/>
          </p:cNvSpPr>
          <p:nvPr>
            <p:ph type="dt" sz="half" idx="10"/>
          </p:nvPr>
        </p:nvSpPr>
        <p:spPr/>
        <p:txBody>
          <a:bodyPr/>
          <a:lstStyle/>
          <a:p>
            <a:fld id="{AA3A7142-B96F-2144-BD35-B19C3D45DD7F}" type="datetimeFigureOut">
              <a:t>3/13/23</a:t>
            </a:fld>
            <a:endParaRPr lang="en-US"/>
          </a:p>
        </p:txBody>
      </p:sp>
      <p:sp>
        <p:nvSpPr>
          <p:cNvPr id="6" name="Footer Placeholder 5">
            <a:extLst>
              <a:ext uri="{FF2B5EF4-FFF2-40B4-BE49-F238E27FC236}">
                <a16:creationId xmlns:a16="http://schemas.microsoft.com/office/drawing/2014/main" id="{0EE3D6B2-0665-868F-40DB-42A3BA87CB40}"/>
              </a:ext>
            </a:extLst>
          </p:cNvPr>
          <p:cNvSpPr>
            <a:spLocks noGrp="1"/>
          </p:cNvSpPr>
          <p:nvPr>
            <p:ph type="ftr" sz="quarter" idx="11"/>
          </p:nvPr>
        </p:nvSpPr>
        <p:spPr/>
        <p:txBody>
          <a:bodyPr/>
          <a:lstStyle/>
          <a:p>
            <a:pPr>
              <a:defRPr/>
            </a:pPr>
            <a:r>
              <a:rPr lang="en-US"/>
              <a:t>CSE 224 - Nạp chồng toán tử</a:t>
            </a:r>
          </a:p>
        </p:txBody>
      </p:sp>
      <p:sp>
        <p:nvSpPr>
          <p:cNvPr id="7" name="Slide Number Placeholder 6">
            <a:extLst>
              <a:ext uri="{FF2B5EF4-FFF2-40B4-BE49-F238E27FC236}">
                <a16:creationId xmlns:a16="http://schemas.microsoft.com/office/drawing/2014/main" id="{92A0BD90-8682-AFF5-1505-BDA9689154B9}"/>
              </a:ext>
            </a:extLst>
          </p:cNvPr>
          <p:cNvSpPr>
            <a:spLocks noGrp="1"/>
          </p:cNvSpPr>
          <p:nvPr>
            <p:ph type="sldNum" sz="quarter" idx="12"/>
          </p:nvPr>
        </p:nvSpPr>
        <p:spPr/>
        <p:txBody>
          <a:bodyPr/>
          <a:lstStyle/>
          <a:p>
            <a:pPr>
              <a:defRPr/>
            </a:pPr>
            <a:fld id="{194718E3-CD4F-E845-9728-DB496BD36268}" type="slidenum">
              <a:rPr lang="en-US" altLang="en-VN"/>
              <a:pPr>
                <a:defRPr/>
              </a:pPr>
              <a:t>‹#›</a:t>
            </a:fld>
            <a:endParaRPr lang="en-US" altLang="en-VN" sz="1400" b="0"/>
          </a:p>
        </p:txBody>
      </p:sp>
    </p:spTree>
    <p:extLst>
      <p:ext uri="{BB962C8B-B14F-4D97-AF65-F5344CB8AC3E}">
        <p14:creationId xmlns:p14="http://schemas.microsoft.com/office/powerpoint/2010/main" val="24752385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7EF1-6282-FD1E-A288-8A380F0BF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D4501C-2E75-416F-EA13-FA8222475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1EE8FD-9316-2179-3D5E-51419966C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819E1-BB0C-1B1F-8C09-C084BC8E5BEE}"/>
              </a:ext>
            </a:extLst>
          </p:cNvPr>
          <p:cNvSpPr>
            <a:spLocks noGrp="1"/>
          </p:cNvSpPr>
          <p:nvPr>
            <p:ph type="dt" sz="half" idx="10"/>
          </p:nvPr>
        </p:nvSpPr>
        <p:spPr/>
        <p:txBody>
          <a:bodyPr/>
          <a:lstStyle/>
          <a:p>
            <a:fld id="{AA3A7142-B96F-2144-BD35-B19C3D45DD7F}" type="datetimeFigureOut">
              <a:t>3/13/23</a:t>
            </a:fld>
            <a:endParaRPr lang="en-US"/>
          </a:p>
        </p:txBody>
      </p:sp>
      <p:sp>
        <p:nvSpPr>
          <p:cNvPr id="6" name="Footer Placeholder 5">
            <a:extLst>
              <a:ext uri="{FF2B5EF4-FFF2-40B4-BE49-F238E27FC236}">
                <a16:creationId xmlns:a16="http://schemas.microsoft.com/office/drawing/2014/main" id="{71F2CD16-6630-4AF9-180F-9C610DF87093}"/>
              </a:ext>
            </a:extLst>
          </p:cNvPr>
          <p:cNvSpPr>
            <a:spLocks noGrp="1"/>
          </p:cNvSpPr>
          <p:nvPr>
            <p:ph type="ftr" sz="quarter" idx="11"/>
          </p:nvPr>
        </p:nvSpPr>
        <p:spPr/>
        <p:txBody>
          <a:bodyPr/>
          <a:lstStyle/>
          <a:p>
            <a:pPr>
              <a:defRPr/>
            </a:pPr>
            <a:r>
              <a:rPr lang="en-US"/>
              <a:t>CSE 224 - Nạp chồng toán tử</a:t>
            </a:r>
          </a:p>
        </p:txBody>
      </p:sp>
      <p:sp>
        <p:nvSpPr>
          <p:cNvPr id="7" name="Slide Number Placeholder 6">
            <a:extLst>
              <a:ext uri="{FF2B5EF4-FFF2-40B4-BE49-F238E27FC236}">
                <a16:creationId xmlns:a16="http://schemas.microsoft.com/office/drawing/2014/main" id="{E844AA17-F45F-1096-0EA2-64A21A63309F}"/>
              </a:ext>
            </a:extLst>
          </p:cNvPr>
          <p:cNvSpPr>
            <a:spLocks noGrp="1"/>
          </p:cNvSpPr>
          <p:nvPr>
            <p:ph type="sldNum" sz="quarter" idx="12"/>
          </p:nvPr>
        </p:nvSpPr>
        <p:spPr/>
        <p:txBody>
          <a:bodyPr/>
          <a:lstStyle/>
          <a:p>
            <a:pPr>
              <a:defRPr/>
            </a:pPr>
            <a:fld id="{1FB3FDAA-1450-C44A-A6F7-2960B2E55D65}" type="slidenum">
              <a:rPr lang="en-US" altLang="en-VN"/>
              <a:pPr>
                <a:defRPr/>
              </a:pPr>
              <a:t>‹#›</a:t>
            </a:fld>
            <a:endParaRPr lang="en-US" altLang="en-VN" sz="1400" b="0"/>
          </a:p>
        </p:txBody>
      </p:sp>
    </p:spTree>
    <p:extLst>
      <p:ext uri="{BB962C8B-B14F-4D97-AF65-F5344CB8AC3E}">
        <p14:creationId xmlns:p14="http://schemas.microsoft.com/office/powerpoint/2010/main" val="34077870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9A430-8014-8BC0-13CA-CBA0BAE3F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887A1-3E98-C73C-366C-F15BE912D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8380C-58C7-BA59-9A03-1FC603CD5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A7142-B96F-2144-BD35-B19C3D45DD7F}" type="datetimeFigureOut">
              <a:t>3/13/23</a:t>
            </a:fld>
            <a:endParaRPr lang="en-US"/>
          </a:p>
        </p:txBody>
      </p:sp>
      <p:sp>
        <p:nvSpPr>
          <p:cNvPr id="5" name="Footer Placeholder 4">
            <a:extLst>
              <a:ext uri="{FF2B5EF4-FFF2-40B4-BE49-F238E27FC236}">
                <a16:creationId xmlns:a16="http://schemas.microsoft.com/office/drawing/2014/main" id="{5BAAD679-68AB-DC32-0B97-DA4FAF5CF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CSE 224 - Nạp chồng toán tử</a:t>
            </a:r>
          </a:p>
        </p:txBody>
      </p:sp>
      <p:sp>
        <p:nvSpPr>
          <p:cNvPr id="6" name="Slide Number Placeholder 5">
            <a:extLst>
              <a:ext uri="{FF2B5EF4-FFF2-40B4-BE49-F238E27FC236}">
                <a16:creationId xmlns:a16="http://schemas.microsoft.com/office/drawing/2014/main" id="{4FC64D49-4024-6142-3FF9-E1714C499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2BAC7A1-712A-9245-9696-7F817C8102B7}" type="slidenum">
              <a:rPr lang="en-US" altLang="en-VN"/>
              <a:pPr>
                <a:defRPr/>
              </a:pPr>
              <a:t>‹#›</a:t>
            </a:fld>
            <a:endParaRPr lang="en-US" altLang="en-VN" sz="1400" b="0"/>
          </a:p>
        </p:txBody>
      </p:sp>
      <p:sp>
        <p:nvSpPr>
          <p:cNvPr id="7" name="Rectangle 2061">
            <a:extLst>
              <a:ext uri="{FF2B5EF4-FFF2-40B4-BE49-F238E27FC236}">
                <a16:creationId xmlns:a16="http://schemas.microsoft.com/office/drawing/2014/main" id="{5A444C3B-FFBD-BF04-7183-D51A8D356960}"/>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8" name="Text Box 2065">
            <a:extLst>
              <a:ext uri="{FF2B5EF4-FFF2-40B4-BE49-F238E27FC236}">
                <a16:creationId xmlns:a16="http://schemas.microsoft.com/office/drawing/2014/main" id="{C8B3C124-B0EB-0723-697C-D9142ECD694C}"/>
              </a:ext>
            </a:extLst>
          </p:cNvPr>
          <p:cNvSpPr txBox="1">
            <a:spLocks noChangeArrowheads="1"/>
          </p:cNvSpPr>
          <p:nvPr userDrawn="1"/>
        </p:nvSpPr>
        <p:spPr bwMode="auto">
          <a:xfrm>
            <a:off x="3247540" y="6429376"/>
            <a:ext cx="1326004" cy="232821"/>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10000"/>
              </a:lnSpc>
              <a:spcBef>
                <a:spcPct val="10000"/>
              </a:spcBef>
              <a:spcAft>
                <a:spcPct val="10000"/>
              </a:spcAft>
              <a:defRPr/>
            </a:pPr>
            <a:r>
              <a:rPr lang="en-US" altLang="en-VN" sz="900">
                <a:solidFill>
                  <a:srgbClr val="EEEEEE"/>
                </a:solidFill>
                <a:latin typeface="Arial" panose="020B0604020202020204" pitchFamily="34" charset="0"/>
              </a:rPr>
              <a:t>TLU-CSE280-dungcv</a:t>
            </a:r>
            <a:endParaRPr lang="en-US" altLang="en-VN" sz="900" i="1">
              <a:solidFill>
                <a:srgbClr val="EEEEEE"/>
              </a:solidFill>
              <a:latin typeface="Arial" panose="020B0604020202020204" pitchFamily="34" charset="0"/>
            </a:endParaRPr>
          </a:p>
        </p:txBody>
      </p:sp>
    </p:spTree>
    <p:extLst>
      <p:ext uri="{BB962C8B-B14F-4D97-AF65-F5344CB8AC3E}">
        <p14:creationId xmlns:p14="http://schemas.microsoft.com/office/powerpoint/2010/main" val="80933716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D339B-602C-76A0-9C97-CB825104C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2ABB1-7B0D-E42D-BAB3-4275EC7AD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DC02C-DE9A-8E25-493A-091EA7E9DD9D}"/>
              </a:ext>
            </a:extLst>
          </p:cNvPr>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4290E98-1ADF-658E-E4ED-CB18CC22A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406ACB98-5D8D-DABA-0154-622EADED3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0222295-6F5A-0240-8564-8970F598CF17}" type="slidenum">
              <a:rPr lang="en-US"/>
              <a:pPr>
                <a:defRPr/>
              </a:pPr>
              <a:t>‹#›</a:t>
            </a:fld>
            <a:endParaRPr lang="en-US" dirty="0"/>
          </a:p>
        </p:txBody>
      </p:sp>
      <p:sp>
        <p:nvSpPr>
          <p:cNvPr id="7" name="Snip Single Corner Rectangle 6">
            <a:extLst>
              <a:ext uri="{FF2B5EF4-FFF2-40B4-BE49-F238E27FC236}">
                <a16:creationId xmlns:a16="http://schemas.microsoft.com/office/drawing/2014/main" id="{CA0276CD-848E-F6DF-B29D-67766724CB7B}"/>
              </a:ext>
            </a:extLst>
          </p:cNvPr>
          <p:cNvSpPr/>
          <p:nvPr userDrawn="1"/>
        </p:nvSpPr>
        <p:spPr>
          <a:xfrm>
            <a:off x="609601" y="247586"/>
            <a:ext cx="10520363" cy="68579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8" name="Picture 4">
            <a:extLst>
              <a:ext uri="{FF2B5EF4-FFF2-40B4-BE49-F238E27FC236}">
                <a16:creationId xmlns:a16="http://schemas.microsoft.com/office/drawing/2014/main" id="{CEF75B97-588E-911F-2D86-FE39D8E503C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160656" y="1"/>
            <a:ext cx="1022350"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07073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hf hdr="0" dt="0"/>
  <p:txStyles>
    <p:titleStyle>
      <a:lvl1pPr algn="l" defTabSz="91439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5" indent="-228598" algn="l" defTabSz="91439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2" indent="-228598" algn="l" defTabSz="91439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0"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7"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4"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1"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78"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5"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4" rtl="0" eaLnBrk="1" latinLnBrk="0" hangingPunct="1">
        <a:defRPr sz="1800" kern="1200">
          <a:solidFill>
            <a:schemeClr val="tx1"/>
          </a:solidFill>
          <a:latin typeface="+mn-lt"/>
          <a:ea typeface="+mn-ea"/>
          <a:cs typeface="+mn-cs"/>
        </a:defRPr>
      </a:lvl1pPr>
      <a:lvl2pPr marL="457197" algn="l" defTabSz="914394" rtl="0" eaLnBrk="1" latinLnBrk="0" hangingPunct="1">
        <a:defRPr sz="1800" kern="1200">
          <a:solidFill>
            <a:schemeClr val="tx1"/>
          </a:solidFill>
          <a:latin typeface="+mn-lt"/>
          <a:ea typeface="+mn-ea"/>
          <a:cs typeface="+mn-cs"/>
        </a:defRPr>
      </a:lvl2pPr>
      <a:lvl3pPr marL="914394" algn="l" defTabSz="914394" rtl="0" eaLnBrk="1" latinLnBrk="0" hangingPunct="1">
        <a:defRPr sz="1800" kern="1200">
          <a:solidFill>
            <a:schemeClr val="tx1"/>
          </a:solidFill>
          <a:latin typeface="+mn-lt"/>
          <a:ea typeface="+mn-ea"/>
          <a:cs typeface="+mn-cs"/>
        </a:defRPr>
      </a:lvl3pPr>
      <a:lvl4pPr marL="1371591" algn="l" defTabSz="914394" rtl="0" eaLnBrk="1" latinLnBrk="0" hangingPunct="1">
        <a:defRPr sz="1800" kern="1200">
          <a:solidFill>
            <a:schemeClr val="tx1"/>
          </a:solidFill>
          <a:latin typeface="+mn-lt"/>
          <a:ea typeface="+mn-ea"/>
          <a:cs typeface="+mn-cs"/>
        </a:defRPr>
      </a:lvl4pPr>
      <a:lvl5pPr marL="1828789" algn="l" defTabSz="914394" rtl="0" eaLnBrk="1" latinLnBrk="0" hangingPunct="1">
        <a:defRPr sz="1800" kern="1200">
          <a:solidFill>
            <a:schemeClr val="tx1"/>
          </a:solidFill>
          <a:latin typeface="+mn-lt"/>
          <a:ea typeface="+mn-ea"/>
          <a:cs typeface="+mn-cs"/>
        </a:defRPr>
      </a:lvl5pPr>
      <a:lvl6pPr marL="2285986" algn="l" defTabSz="914394" rtl="0" eaLnBrk="1" latinLnBrk="0" hangingPunct="1">
        <a:defRPr sz="1800" kern="1200">
          <a:solidFill>
            <a:schemeClr val="tx1"/>
          </a:solidFill>
          <a:latin typeface="+mn-lt"/>
          <a:ea typeface="+mn-ea"/>
          <a:cs typeface="+mn-cs"/>
        </a:defRPr>
      </a:lvl6pPr>
      <a:lvl7pPr marL="2743183" algn="l" defTabSz="914394" rtl="0" eaLnBrk="1" latinLnBrk="0" hangingPunct="1">
        <a:defRPr sz="1800" kern="1200">
          <a:solidFill>
            <a:schemeClr val="tx1"/>
          </a:solidFill>
          <a:latin typeface="+mn-lt"/>
          <a:ea typeface="+mn-ea"/>
          <a:cs typeface="+mn-cs"/>
        </a:defRPr>
      </a:lvl7pPr>
      <a:lvl8pPr marL="3200380" algn="l" defTabSz="914394" rtl="0" eaLnBrk="1" latinLnBrk="0" hangingPunct="1">
        <a:defRPr sz="1800" kern="1200">
          <a:solidFill>
            <a:schemeClr val="tx1"/>
          </a:solidFill>
          <a:latin typeface="+mn-lt"/>
          <a:ea typeface="+mn-ea"/>
          <a:cs typeface="+mn-cs"/>
        </a:defRPr>
      </a:lvl8pPr>
      <a:lvl9pPr marL="3657577" algn="l" defTabSz="9143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3" name="Rectangle 16392">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 y="90"/>
            <a:ext cx="12191680" cy="6857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33A88B-D9FC-1B4C-8113-4014C0622A9B}"/>
              </a:ext>
            </a:extLst>
          </p:cNvPr>
          <p:cNvSpPr>
            <a:spLocks noGrp="1"/>
          </p:cNvSpPr>
          <p:nvPr>
            <p:ph type="ctrTitle"/>
          </p:nvPr>
        </p:nvSpPr>
        <p:spPr>
          <a:xfrm>
            <a:off x="532125" y="3221531"/>
            <a:ext cx="11312471" cy="2044001"/>
          </a:xfrm>
        </p:spPr>
        <p:txBody>
          <a:bodyPr vert="horz" lIns="91438" tIns="45718" rIns="91438" bIns="45718" rtlCol="0" anchor="b">
            <a:normAutofit fontScale="90000"/>
          </a:bodyPr>
          <a:lstStyle/>
          <a:p>
            <a:pPr>
              <a:defRPr/>
            </a:pPr>
            <a:r>
              <a:rPr lang="en-US" sz="4800">
                <a:solidFill>
                  <a:srgbClr val="FFFFFF"/>
                </a:solidFill>
              </a:rPr>
              <a:t>NGUYÊN LÝ LẬP TRÌNH HƯỚNG ĐỐI TƯỢNG</a:t>
            </a:r>
            <a:br>
              <a:rPr lang="en-US" sz="4800">
                <a:solidFill>
                  <a:srgbClr val="FFFFFF"/>
                </a:solidFill>
              </a:rPr>
            </a:br>
            <a:br>
              <a:rPr lang="en-US" sz="4800">
                <a:solidFill>
                  <a:srgbClr val="FFFFFF"/>
                </a:solidFill>
              </a:rPr>
            </a:br>
            <a:r>
              <a:rPr lang="en-US" sz="4800">
                <a:solidFill>
                  <a:srgbClr val="FFFFFF"/>
                </a:solidFill>
              </a:rPr>
              <a:t>Bài 3: Nạp chồng toán tử</a:t>
            </a:r>
            <a:endParaRPr lang="en-US" sz="4800" b="1">
              <a:solidFill>
                <a:srgbClr val="FFFFFF"/>
              </a:solidFill>
              <a:highlight>
                <a:srgbClr val="808000"/>
              </a:highlight>
            </a:endParaRPr>
          </a:p>
        </p:txBody>
      </p:sp>
      <p:sp>
        <p:nvSpPr>
          <p:cNvPr id="16395" name="Oval 16394">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43" y="889318"/>
            <a:ext cx="2140116" cy="2140116"/>
          </a:xfrm>
          <a:prstGeom prst="ellipse">
            <a:avLst/>
          </a:prstGeom>
          <a:solidFill>
            <a:srgbClr val="FFFFFF"/>
          </a:solidFill>
          <a:ln w="19050">
            <a:solidFill>
              <a:srgbClr val="001B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388" name="Picture 4" descr="Icon&#10;&#10;Description automatically generated">
            <a:extLst>
              <a:ext uri="{FF2B5EF4-FFF2-40B4-BE49-F238E27FC236}">
                <a16:creationId xmlns:a16="http://schemas.microsoft.com/office/drawing/2014/main" id="{CA2A7374-1D66-5940-BE01-1458D7316E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8279" y="1371655"/>
            <a:ext cx="1175443" cy="11754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6003635" y="71339"/>
            <a:ext cx="184731" cy="523220"/>
          </a:xfrm>
          <a:prstGeom prst="rect">
            <a:avLst/>
          </a:prstGeom>
        </p:spPr>
        <p:txBody>
          <a:bodyPr wrap="none">
            <a:spAutoFit/>
          </a:bodyPr>
          <a:lstStyle/>
          <a:p>
            <a:pPr marL="0" marR="0" lvl="0" indent="0" algn="ctr" defTabSz="914394" rtl="0" eaLnBrk="1" fontAlgn="auto" latinLnBrk="0" hangingPunct="1">
              <a:lnSpc>
                <a:spcPct val="100000"/>
              </a:lnSpc>
              <a:spcBef>
                <a:spcPts val="0"/>
              </a:spcBef>
              <a:spcAft>
                <a:spcPts val="600"/>
              </a:spcAft>
              <a:buClrTx/>
              <a:buSzTx/>
              <a:buFontTx/>
              <a:buNone/>
              <a:tabLst/>
              <a:defRPr/>
            </a:pPr>
            <a:endParaRPr kumimoji="0" lang="en-VN"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5609" name="Rectangle 2560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Rectangle 2">
            <a:extLst>
              <a:ext uri="{FF2B5EF4-FFF2-40B4-BE49-F238E27FC236}">
                <a16:creationId xmlns:a16="http://schemas.microsoft.com/office/drawing/2014/main" id="{4FFBC71B-E78F-7B41-A6C5-78DADEC23E40}"/>
              </a:ext>
            </a:extLst>
          </p:cNvPr>
          <p:cNvSpPr>
            <a:spLocks noGrp="1" noChangeArrowheads="1"/>
          </p:cNvSpPr>
          <p:nvPr>
            <p:ph type="title"/>
          </p:nvPr>
        </p:nvSpPr>
        <p:spPr>
          <a:xfrm>
            <a:off x="838200" y="365125"/>
            <a:ext cx="10515600" cy="1325563"/>
          </a:xfrm>
        </p:spPr>
        <p:txBody>
          <a:bodyPr>
            <a:normAutofit/>
          </a:bodyPr>
          <a:lstStyle/>
          <a:p>
            <a:r>
              <a:rPr lang="en-US" altLang="en-VN" sz="5400"/>
              <a:t>Định nghĩa toán tử &gt;&gt; và &lt;&lt;</a:t>
            </a:r>
          </a:p>
        </p:txBody>
      </p:sp>
      <p:sp>
        <p:nvSpPr>
          <p:cNvPr id="256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4" name="Rectangle 3">
            <a:extLst>
              <a:ext uri="{FF2B5EF4-FFF2-40B4-BE49-F238E27FC236}">
                <a16:creationId xmlns:a16="http://schemas.microsoft.com/office/drawing/2014/main" id="{4D76185E-026F-F34E-A6F3-452FB1E3C6EE}"/>
              </a:ext>
            </a:extLst>
          </p:cNvPr>
          <p:cNvSpPr>
            <a:spLocks noGrp="1" noChangeArrowheads="1"/>
          </p:cNvSpPr>
          <p:nvPr>
            <p:ph idx="1"/>
          </p:nvPr>
        </p:nvSpPr>
        <p:spPr>
          <a:xfrm>
            <a:off x="838200" y="1929384"/>
            <a:ext cx="10515600" cy="4251960"/>
          </a:xfrm>
        </p:spPr>
        <p:txBody>
          <a:bodyPr>
            <a:normAutofit/>
          </a:bodyPr>
          <a:lstStyle/>
          <a:p>
            <a:pPr marL="279400" indent="-279400" algn="just"/>
            <a:r>
              <a:rPr lang="en-US" altLang="en-VN"/>
              <a:t>Cho phép nạp chồng hai toán tử nhập (&gt;&gt;) và xuất(&lt;&lt;) cho các đối tượng của lớp bất kỳ</a:t>
            </a:r>
          </a:p>
          <a:p>
            <a:pPr marL="279400" indent="-279400" algn="just"/>
            <a:r>
              <a:rPr lang="en-US" altLang="en-VN"/>
              <a:t>Định nghĩa hai toán tử dưới dạng hàm friend</a:t>
            </a:r>
          </a:p>
          <a:p>
            <a:pPr marL="279400" indent="-279400" algn="just"/>
            <a:r>
              <a:rPr lang="en-US" altLang="en-VN"/>
              <a:t>Khi đó có thể sử dụng dòng </a:t>
            </a:r>
            <a:r>
              <a:rPr lang="en-US" altLang="en-VN" b="1"/>
              <a:t>cin&gt;&gt;</a:t>
            </a:r>
            <a:r>
              <a:rPr lang="en-US" altLang="en-VN"/>
              <a:t> và </a:t>
            </a:r>
            <a:r>
              <a:rPr lang="en-US" altLang="en-VN" b="1"/>
              <a:t>cout&lt;&lt;</a:t>
            </a:r>
            <a:r>
              <a:rPr lang="en-US" altLang="en-VN"/>
              <a:t> để nhập và xuất dữ liệu cho đối tượng lớp</a:t>
            </a:r>
          </a:p>
        </p:txBody>
      </p:sp>
      <p:sp>
        <p:nvSpPr>
          <p:cNvPr id="25602" name="Slide Number Placeholder 4">
            <a:extLst>
              <a:ext uri="{FF2B5EF4-FFF2-40B4-BE49-F238E27FC236}">
                <a16:creationId xmlns:a16="http://schemas.microsoft.com/office/drawing/2014/main" id="{6B6F45E3-0BCA-EE46-B63A-041A91AE1B8B}"/>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nSpc>
                <a:spcPct val="90000"/>
              </a:lnSpc>
              <a:spcBef>
                <a:spcPct val="50000"/>
              </a:spcBef>
              <a:buClrTx/>
              <a:buSzTx/>
              <a:buFontTx/>
              <a:buNone/>
            </a:pPr>
            <a:fld id="{636CF813-CDD0-E146-9607-D2A278B01A70}" type="slidenum">
              <a:rPr kumimoji="0" lang="en-US" altLang="en-VN" sz="1800">
                <a:latin typeface="Arial" panose="020B0604020202020204" pitchFamily="34" charset="0"/>
              </a:rPr>
              <a:pPr>
                <a:lnSpc>
                  <a:spcPct val="90000"/>
                </a:lnSpc>
                <a:spcBef>
                  <a:spcPct val="50000"/>
                </a:spcBef>
                <a:buClrTx/>
                <a:buSzTx/>
                <a:buFontTx/>
                <a:buNone/>
              </a:pPr>
              <a:t>10</a:t>
            </a:fld>
            <a:endParaRPr kumimoji="0" lang="en-US" altLang="en-VN" sz="1800" b="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88E0FED9-B370-8147-A503-F05A6A31F827}"/>
              </a:ext>
            </a:extLst>
          </p:cNvPr>
          <p:cNvSpPr>
            <a:spLocks noGrp="1" noChangeArrowheads="1"/>
          </p:cNvSpPr>
          <p:nvPr>
            <p:ph type="title"/>
          </p:nvPr>
        </p:nvSpPr>
        <p:spPr/>
        <p:txBody>
          <a:bodyPr>
            <a:normAutofit/>
          </a:bodyPr>
          <a:lstStyle/>
          <a:p>
            <a:r>
              <a:rPr lang="en-US" altLang="en-VN"/>
              <a:t>Định nghĩa toán tử &lt;&lt;</a:t>
            </a:r>
            <a:endParaRPr lang="en-US" altLang="en-VN" i="1"/>
          </a:p>
        </p:txBody>
      </p:sp>
      <p:sp>
        <p:nvSpPr>
          <p:cNvPr id="418819" name="Rectangle 3">
            <a:extLst>
              <a:ext uri="{FF2B5EF4-FFF2-40B4-BE49-F238E27FC236}">
                <a16:creationId xmlns:a16="http://schemas.microsoft.com/office/drawing/2014/main" id="{90C13660-D108-554F-AD43-9316F851CECD}"/>
              </a:ext>
            </a:extLst>
          </p:cNvPr>
          <p:cNvSpPr>
            <a:spLocks noGrp="1" noChangeArrowheads="1"/>
          </p:cNvSpPr>
          <p:nvPr>
            <p:ph idx="1"/>
          </p:nvPr>
        </p:nvSpPr>
        <p:spPr/>
        <p:txBody>
          <a:bodyPr>
            <a:normAutofit lnSpcReduction="10000"/>
          </a:bodyPr>
          <a:lstStyle/>
          <a:p>
            <a:pPr marL="55563" indent="-55563">
              <a:lnSpc>
                <a:spcPct val="90000"/>
              </a:lnSpc>
            </a:pPr>
            <a:r>
              <a:rPr lang="en-US" altLang="en-VN" sz="2800"/>
              <a:t> </a:t>
            </a:r>
            <a:r>
              <a:rPr lang="en-US" altLang="en-VN" sz="2800" u="sng"/>
              <a:t>Khai báo</a:t>
            </a:r>
            <a:r>
              <a:rPr lang="en-US" altLang="en-VN" sz="2800"/>
              <a:t>:</a:t>
            </a:r>
          </a:p>
          <a:p>
            <a:pPr marL="55563" indent="-55563">
              <a:lnSpc>
                <a:spcPct val="90000"/>
              </a:lnSpc>
              <a:buNone/>
            </a:pPr>
            <a:r>
              <a:rPr lang="en-US" altLang="en-VN" b="1"/>
              <a:t>	     friend ostream &amp; operetor &lt;&lt;</a:t>
            </a:r>
            <a:r>
              <a:rPr lang="en-US" altLang="en-VN"/>
              <a:t> </a:t>
            </a:r>
            <a:r>
              <a:rPr lang="en-US" altLang="en-VN" b="1"/>
              <a:t>(ostream  &amp;out</a:t>
            </a:r>
            <a:r>
              <a:rPr lang="en-US" altLang="en-VN"/>
              <a:t>, class-name  c);</a:t>
            </a:r>
          </a:p>
          <a:p>
            <a:pPr marL="169863" lvl="1" indent="0">
              <a:lnSpc>
                <a:spcPct val="90000"/>
              </a:lnSpc>
              <a:spcBef>
                <a:spcPct val="5000"/>
              </a:spcBef>
              <a:buClr>
                <a:schemeClr val="bg1"/>
              </a:buClr>
              <a:buNone/>
            </a:pPr>
            <a:endParaRPr lang="en-US" altLang="en-VN" sz="1900"/>
          </a:p>
          <a:p>
            <a:pPr marL="55563" indent="-55563">
              <a:lnSpc>
                <a:spcPct val="90000"/>
              </a:lnSpc>
            </a:pPr>
            <a:r>
              <a:rPr lang="en-US" altLang="en-VN" sz="2800"/>
              <a:t> </a:t>
            </a:r>
            <a:r>
              <a:rPr lang="en-US" altLang="en-VN" sz="2800" u="sng"/>
              <a:t>Định nghĩa</a:t>
            </a:r>
            <a:r>
              <a:rPr lang="en-US" altLang="en-VN" sz="2800"/>
              <a:t>:</a:t>
            </a:r>
          </a:p>
          <a:p>
            <a:pPr marL="169863" lvl="1" indent="0">
              <a:lnSpc>
                <a:spcPct val="90000"/>
              </a:lnSpc>
              <a:spcBef>
                <a:spcPct val="5000"/>
              </a:spcBef>
              <a:buClr>
                <a:schemeClr val="bg1"/>
              </a:buClr>
              <a:buNone/>
            </a:pPr>
            <a:r>
              <a:rPr lang="en-US" altLang="en-VN" b="1"/>
              <a:t>ostream &amp; operetor &lt;&lt;</a:t>
            </a:r>
            <a:r>
              <a:rPr lang="en-US" altLang="en-VN"/>
              <a:t> </a:t>
            </a:r>
            <a:r>
              <a:rPr lang="en-US" altLang="en-VN" b="1"/>
              <a:t>(ostream &amp;</a:t>
            </a:r>
            <a:r>
              <a:rPr lang="en-US" altLang="en-VN"/>
              <a:t>out, </a:t>
            </a:r>
            <a:r>
              <a:rPr lang="en-US" altLang="en-VN" i="1"/>
              <a:t>class-name</a:t>
            </a:r>
            <a:r>
              <a:rPr lang="en-US" altLang="en-VN"/>
              <a:t>  c)</a:t>
            </a:r>
          </a:p>
          <a:p>
            <a:pPr marL="169863" lvl="1" indent="0">
              <a:lnSpc>
                <a:spcPct val="90000"/>
              </a:lnSpc>
              <a:spcBef>
                <a:spcPct val="5000"/>
              </a:spcBef>
              <a:buClr>
                <a:schemeClr val="bg1"/>
              </a:buClr>
              <a:buNone/>
            </a:pPr>
            <a:r>
              <a:rPr lang="en-US" altLang="en-VN" sz="3200"/>
              <a:t>{</a:t>
            </a:r>
          </a:p>
          <a:p>
            <a:pPr marL="169863" lvl="1" indent="0" algn="just">
              <a:lnSpc>
                <a:spcPct val="90000"/>
              </a:lnSpc>
              <a:spcBef>
                <a:spcPct val="5000"/>
              </a:spcBef>
              <a:buClr>
                <a:schemeClr val="bg1"/>
              </a:buClr>
              <a:buNone/>
            </a:pPr>
            <a:r>
              <a:rPr lang="en-US" altLang="en-VN" sz="3200"/>
              <a:t>    </a:t>
            </a:r>
            <a:r>
              <a:rPr lang="en-US" altLang="en-VN" sz="2800"/>
              <a:t> 	</a:t>
            </a:r>
            <a:r>
              <a:rPr lang="en-US" altLang="en-VN" sz="2800" i="1"/>
              <a:t>//Định nghĩa thao tác in các giá trị của “c”  ra màn hình.  </a:t>
            </a:r>
          </a:p>
          <a:p>
            <a:pPr marL="169863" lvl="1" indent="0" algn="just">
              <a:lnSpc>
                <a:spcPct val="90000"/>
              </a:lnSpc>
              <a:spcBef>
                <a:spcPct val="5000"/>
              </a:spcBef>
              <a:buClr>
                <a:schemeClr val="bg1"/>
              </a:buClr>
              <a:buNone/>
            </a:pPr>
            <a:r>
              <a:rPr lang="en-US" altLang="en-VN" sz="2800" i="1"/>
              <a:t>     	//Lưu ý dùng dòng out&lt;&lt; để xuất thay vì dùng cout&lt;&lt;</a:t>
            </a:r>
            <a:endParaRPr lang="en-US" altLang="en-VN" sz="3200" i="1"/>
          </a:p>
          <a:p>
            <a:pPr marL="169863" lvl="1" indent="0">
              <a:lnSpc>
                <a:spcPct val="90000"/>
              </a:lnSpc>
              <a:spcBef>
                <a:spcPct val="5000"/>
              </a:spcBef>
              <a:buClr>
                <a:schemeClr val="bg1"/>
              </a:buClr>
              <a:buNone/>
            </a:pPr>
            <a:r>
              <a:rPr lang="en-US" altLang="en-VN" sz="3200"/>
              <a:t>	return out;</a:t>
            </a:r>
          </a:p>
          <a:p>
            <a:pPr marL="169863" lvl="1" indent="0">
              <a:lnSpc>
                <a:spcPct val="90000"/>
              </a:lnSpc>
              <a:spcBef>
                <a:spcPct val="5000"/>
              </a:spcBef>
              <a:buClr>
                <a:schemeClr val="bg1"/>
              </a:buClr>
              <a:buNone/>
            </a:pPr>
            <a:r>
              <a:rPr lang="en-US" altLang="en-VN" sz="3200"/>
              <a:t>}</a:t>
            </a:r>
          </a:p>
        </p:txBody>
      </p:sp>
      <p:sp>
        <p:nvSpPr>
          <p:cNvPr id="26626" name="Slide Number Placeholder 4">
            <a:extLst>
              <a:ext uri="{FF2B5EF4-FFF2-40B4-BE49-F238E27FC236}">
                <a16:creationId xmlns:a16="http://schemas.microsoft.com/office/drawing/2014/main" id="{D8E06103-60CD-8242-8085-A723E97E96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5154ABD-C944-6E4D-AC97-0EF0EF869B45}" type="slidenum">
              <a:rPr kumimoji="0" lang="en-US" altLang="en-VN" sz="1200">
                <a:solidFill>
                  <a:srgbClr val="300030"/>
                </a:solidFill>
                <a:latin typeface="Arial" panose="020B0604020202020204" pitchFamily="34" charset="0"/>
              </a:rPr>
              <a:pPr algn="r">
                <a:spcBef>
                  <a:spcPct val="50000"/>
                </a:spcBef>
                <a:buClrTx/>
                <a:buSzTx/>
                <a:buFontTx/>
                <a:buNone/>
              </a:pPr>
              <a:t>11</a:t>
            </a:fld>
            <a:endParaRPr kumimoji="0" lang="en-US" altLang="en-VN" sz="1400" b="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diamond(in)">
                                      <p:cBhvr>
                                        <p:cTn id="7" dur="20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diamond(in)">
                                      <p:cBhvr>
                                        <p:cTn id="12" dur="20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diamond(in)">
                                      <p:cBhvr>
                                        <p:cTn id="17" dur="2000"/>
                                        <p:tgtEl>
                                          <p:spTgt spid="418819">
                                            <p:txEl>
                                              <p:pRg st="3" end="3"/>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18819">
                                            <p:txEl>
                                              <p:pRg st="4" end="4"/>
                                            </p:txEl>
                                          </p:spTgt>
                                        </p:tgtEl>
                                        <p:attrNameLst>
                                          <p:attrName>style.visibility</p:attrName>
                                        </p:attrNameLst>
                                      </p:cBhvr>
                                      <p:to>
                                        <p:strVal val="visible"/>
                                      </p:to>
                                    </p:set>
                                    <p:animEffect transition="in" filter="diamond(in)">
                                      <p:cBhvr>
                                        <p:cTn id="20" dur="2000"/>
                                        <p:tgtEl>
                                          <p:spTgt spid="418819">
                                            <p:txEl>
                                              <p:pRg st="4" end="4"/>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18819">
                                            <p:txEl>
                                              <p:pRg st="5" end="5"/>
                                            </p:txEl>
                                          </p:spTgt>
                                        </p:tgtEl>
                                        <p:attrNameLst>
                                          <p:attrName>style.visibility</p:attrName>
                                        </p:attrNameLst>
                                      </p:cBhvr>
                                      <p:to>
                                        <p:strVal val="visible"/>
                                      </p:to>
                                    </p:set>
                                    <p:animEffect transition="in" filter="diamond(in)">
                                      <p:cBhvr>
                                        <p:cTn id="23" dur="2000"/>
                                        <p:tgtEl>
                                          <p:spTgt spid="418819">
                                            <p:txEl>
                                              <p:pRg st="5" end="5"/>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18819">
                                            <p:txEl>
                                              <p:pRg st="6" end="6"/>
                                            </p:txEl>
                                          </p:spTgt>
                                        </p:tgtEl>
                                        <p:attrNameLst>
                                          <p:attrName>style.visibility</p:attrName>
                                        </p:attrNameLst>
                                      </p:cBhvr>
                                      <p:to>
                                        <p:strVal val="visible"/>
                                      </p:to>
                                    </p:set>
                                    <p:animEffect transition="in" filter="diamond(in)">
                                      <p:cBhvr>
                                        <p:cTn id="26" dur="2000"/>
                                        <p:tgtEl>
                                          <p:spTgt spid="418819">
                                            <p:txEl>
                                              <p:pRg st="6" end="6"/>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18819">
                                            <p:txEl>
                                              <p:pRg st="7" end="7"/>
                                            </p:txEl>
                                          </p:spTgt>
                                        </p:tgtEl>
                                        <p:attrNameLst>
                                          <p:attrName>style.visibility</p:attrName>
                                        </p:attrNameLst>
                                      </p:cBhvr>
                                      <p:to>
                                        <p:strVal val="visible"/>
                                      </p:to>
                                    </p:set>
                                    <p:animEffect transition="in" filter="diamond(in)">
                                      <p:cBhvr>
                                        <p:cTn id="29" dur="2000"/>
                                        <p:tgtEl>
                                          <p:spTgt spid="418819">
                                            <p:txEl>
                                              <p:pRg st="7" end="7"/>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18819">
                                            <p:txEl>
                                              <p:pRg st="8" end="8"/>
                                            </p:txEl>
                                          </p:spTgt>
                                        </p:tgtEl>
                                        <p:attrNameLst>
                                          <p:attrName>style.visibility</p:attrName>
                                        </p:attrNameLst>
                                      </p:cBhvr>
                                      <p:to>
                                        <p:strVal val="visible"/>
                                      </p:to>
                                    </p:set>
                                    <p:animEffect transition="in" filter="diamond(in)">
                                      <p:cBhvr>
                                        <p:cTn id="32" dur="2000"/>
                                        <p:tgtEl>
                                          <p:spTgt spid="418819">
                                            <p:txEl>
                                              <p:pRg st="8" end="8"/>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18819">
                                            <p:txEl>
                                              <p:pRg st="9" end="9"/>
                                            </p:txEl>
                                          </p:spTgt>
                                        </p:tgtEl>
                                        <p:attrNameLst>
                                          <p:attrName>style.visibility</p:attrName>
                                        </p:attrNameLst>
                                      </p:cBhvr>
                                      <p:to>
                                        <p:strVal val="visible"/>
                                      </p:to>
                                    </p:set>
                                    <p:animEffect transition="in" filter="diamond(in)">
                                      <p:cBhvr>
                                        <p:cTn id="35" dur="2000"/>
                                        <p:tgtEl>
                                          <p:spTgt spid="418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7656" name="Rectangle 2765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BAC5D-B1FD-7145-A45C-AC0B1F3F4B7A}"/>
              </a:ext>
            </a:extLst>
          </p:cNvPr>
          <p:cNvSpPr>
            <a:spLocks noGrp="1"/>
          </p:cNvSpPr>
          <p:nvPr>
            <p:ph type="title"/>
          </p:nvPr>
        </p:nvSpPr>
        <p:spPr>
          <a:xfrm>
            <a:off x="838200" y="365125"/>
            <a:ext cx="10515600" cy="1325563"/>
          </a:xfrm>
        </p:spPr>
        <p:txBody>
          <a:bodyPr>
            <a:normAutofit/>
          </a:bodyPr>
          <a:lstStyle/>
          <a:p>
            <a:r>
              <a:rPr lang="en-US" altLang="en-VN" sz="5400"/>
              <a:t>Định nghĩa toán tử &lt;&lt;</a:t>
            </a:r>
            <a:endParaRPr lang="en-VN" sz="5400"/>
          </a:p>
        </p:txBody>
      </p:sp>
      <p:sp>
        <p:nvSpPr>
          <p:cNvPr id="276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Rectangle 2">
            <a:extLst>
              <a:ext uri="{FF2B5EF4-FFF2-40B4-BE49-F238E27FC236}">
                <a16:creationId xmlns:a16="http://schemas.microsoft.com/office/drawing/2014/main" id="{5E984F36-44CE-7146-B84A-AEE55EB7AFF3}"/>
              </a:ext>
            </a:extLst>
          </p:cNvPr>
          <p:cNvSpPr>
            <a:spLocks noGrp="1" noChangeArrowheads="1"/>
          </p:cNvSpPr>
          <p:nvPr>
            <p:ph idx="1"/>
          </p:nvPr>
        </p:nvSpPr>
        <p:spPr>
          <a:xfrm>
            <a:off x="838200" y="1929384"/>
            <a:ext cx="10515600" cy="4251960"/>
          </a:xfrm>
        </p:spPr>
        <p:txBody>
          <a:bodyPr>
            <a:normAutofit/>
          </a:bodyPr>
          <a:lstStyle/>
          <a:p>
            <a:pPr marL="55563" indent="-55563" algn="just"/>
            <a:r>
              <a:rPr lang="en-US" altLang="en-VN"/>
              <a:t>Trong đó:</a:t>
            </a:r>
          </a:p>
          <a:p>
            <a:pPr marL="169863" lvl="1" indent="0" algn="just"/>
            <a:r>
              <a:rPr lang="en-US" altLang="en-VN" sz="2800" b="1"/>
              <a:t> ostream: </a:t>
            </a:r>
            <a:r>
              <a:rPr lang="en-US" altLang="en-VN" sz="2800"/>
              <a:t>tham chiếu chỉ đến dòng xuất,</a:t>
            </a:r>
          </a:p>
          <a:p>
            <a:pPr marL="169863" lvl="1" indent="0" algn="just"/>
            <a:r>
              <a:rPr lang="en-US" altLang="en-VN" sz="2800"/>
              <a:t> </a:t>
            </a:r>
            <a:r>
              <a:rPr lang="en-US" altLang="en-VN" sz="2800" b="1"/>
              <a:t>out</a:t>
            </a:r>
            <a:r>
              <a:rPr lang="en-US" altLang="en-VN" sz="2800"/>
              <a:t>: tên dòng xuất tạm thời sử dụng thay cho cout</a:t>
            </a:r>
          </a:p>
          <a:p>
            <a:pPr marL="169863" lvl="1" indent="0" algn="just"/>
            <a:r>
              <a:rPr lang="en-US" altLang="en-VN" sz="2800"/>
              <a:t> </a:t>
            </a:r>
            <a:r>
              <a:rPr lang="en-US" altLang="en-VN" sz="2800" b="1"/>
              <a:t>class-name</a:t>
            </a:r>
            <a:r>
              <a:rPr lang="en-US" altLang="en-VN" sz="2800" i="1"/>
              <a:t>:</a:t>
            </a:r>
            <a:r>
              <a:rPr lang="en-US" altLang="en-VN" sz="2800"/>
              <a:t> là tên của lớp đối tượng cần định nghĩa toán tử xuất</a:t>
            </a:r>
          </a:p>
        </p:txBody>
      </p:sp>
      <p:sp>
        <p:nvSpPr>
          <p:cNvPr id="27650" name="Slide Number Placeholder 4">
            <a:extLst>
              <a:ext uri="{FF2B5EF4-FFF2-40B4-BE49-F238E27FC236}">
                <a16:creationId xmlns:a16="http://schemas.microsoft.com/office/drawing/2014/main" id="{18BAA545-5769-6842-BCE2-C2E263FD709E}"/>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lnSpc>
                <a:spcPct val="90000"/>
              </a:lnSpc>
              <a:spcBef>
                <a:spcPct val="50000"/>
              </a:spcBef>
              <a:buClrTx/>
              <a:buSzTx/>
              <a:buFontTx/>
              <a:buNone/>
            </a:pPr>
            <a:fld id="{7490B7A9-DC45-F24E-9D20-3F70DC48647B}" type="slidenum">
              <a:rPr kumimoji="0" lang="en-US" altLang="en-VN" sz="1800">
                <a:latin typeface="Arial" panose="020B0604020202020204" pitchFamily="34" charset="0"/>
              </a:rPr>
              <a:pPr algn="r">
                <a:lnSpc>
                  <a:spcPct val="90000"/>
                </a:lnSpc>
                <a:spcBef>
                  <a:spcPct val="50000"/>
                </a:spcBef>
                <a:buClrTx/>
                <a:buSzTx/>
                <a:buFontTx/>
                <a:buNone/>
              </a:pPr>
              <a:t>12</a:t>
            </a:fld>
            <a:endParaRPr kumimoji="0" lang="en-US" altLang="en-VN" sz="1800" b="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063112CB-35C8-544D-8381-3D2D04AD69D6}"/>
              </a:ext>
            </a:extLst>
          </p:cNvPr>
          <p:cNvSpPr>
            <a:spLocks noGrp="1" noChangeArrowheads="1"/>
          </p:cNvSpPr>
          <p:nvPr>
            <p:ph type="title"/>
          </p:nvPr>
        </p:nvSpPr>
        <p:spPr/>
        <p:txBody>
          <a:bodyPr/>
          <a:lstStyle/>
          <a:p>
            <a:r>
              <a:rPr lang="en-US" altLang="en-VN"/>
              <a:t>Ví dụ</a:t>
            </a:r>
          </a:p>
        </p:txBody>
      </p:sp>
      <p:sp>
        <p:nvSpPr>
          <p:cNvPr id="420866" name="Rectangle 2">
            <a:extLst>
              <a:ext uri="{FF2B5EF4-FFF2-40B4-BE49-F238E27FC236}">
                <a16:creationId xmlns:a16="http://schemas.microsoft.com/office/drawing/2014/main" id="{F2EC902E-5D30-1A4F-972A-687F55D85154}"/>
              </a:ext>
            </a:extLst>
          </p:cNvPr>
          <p:cNvSpPr>
            <a:spLocks noGrp="1" noChangeArrowheads="1"/>
          </p:cNvSpPr>
          <p:nvPr>
            <p:ph idx="1"/>
          </p:nvPr>
        </p:nvSpPr>
        <p:spPr/>
        <p:txBody>
          <a:bodyPr>
            <a:normAutofit fontScale="85000" lnSpcReduction="20000"/>
          </a:bodyPr>
          <a:lstStyle/>
          <a:p>
            <a:pPr marL="0" indent="0">
              <a:lnSpc>
                <a:spcPct val="80000"/>
              </a:lnSpc>
              <a:buNone/>
            </a:pPr>
            <a:r>
              <a:rPr lang="en-US" altLang="en-VN" sz="2500"/>
              <a:t>class phanso</a:t>
            </a:r>
          </a:p>
          <a:p>
            <a:pPr marL="0" indent="0">
              <a:lnSpc>
                <a:spcPct val="80000"/>
              </a:lnSpc>
              <a:buNone/>
            </a:pPr>
            <a:r>
              <a:rPr lang="en-US" altLang="en-VN" sz="2500"/>
              <a:t>{</a:t>
            </a:r>
          </a:p>
          <a:p>
            <a:pPr marL="0" indent="0">
              <a:lnSpc>
                <a:spcPct val="80000"/>
              </a:lnSpc>
              <a:buNone/>
            </a:pPr>
            <a:r>
              <a:rPr lang="en-US" altLang="en-VN" sz="2500"/>
              <a:t>public:</a:t>
            </a:r>
          </a:p>
          <a:p>
            <a:pPr marL="0" indent="0">
              <a:lnSpc>
                <a:spcPct val="80000"/>
              </a:lnSpc>
              <a:buNone/>
            </a:pPr>
            <a:r>
              <a:rPr lang="en-US" altLang="en-VN" sz="2500"/>
              <a:t>   int mau, tu;</a:t>
            </a:r>
          </a:p>
          <a:p>
            <a:pPr marL="0" indent="0">
              <a:lnSpc>
                <a:spcPct val="80000"/>
              </a:lnSpc>
              <a:buNone/>
            </a:pPr>
            <a:r>
              <a:rPr lang="en-US" altLang="en-VN" sz="2500"/>
              <a:t>   ….   </a:t>
            </a:r>
          </a:p>
          <a:p>
            <a:pPr marL="0" indent="0">
              <a:lnSpc>
                <a:spcPct val="80000"/>
              </a:lnSpc>
              <a:buNone/>
            </a:pPr>
            <a:r>
              <a:rPr lang="en-US" altLang="en-VN" sz="2500"/>
              <a:t>   </a:t>
            </a:r>
            <a:r>
              <a:rPr lang="en-US" altLang="en-VN" sz="2500" b="1"/>
              <a:t>friend ostream&amp; operator&lt;&lt;(ostream &amp;out, phanso a);</a:t>
            </a:r>
          </a:p>
          <a:p>
            <a:pPr marL="0" indent="0">
              <a:lnSpc>
                <a:spcPct val="80000"/>
              </a:lnSpc>
              <a:buNone/>
            </a:pPr>
            <a:r>
              <a:rPr lang="en-US" altLang="en-VN" sz="2500" b="1"/>
              <a:t>   ….</a:t>
            </a:r>
          </a:p>
          <a:p>
            <a:pPr marL="0" indent="0">
              <a:lnSpc>
                <a:spcPct val="80000"/>
              </a:lnSpc>
              <a:buNone/>
            </a:pPr>
            <a:r>
              <a:rPr lang="en-US" altLang="en-VN" sz="2500"/>
              <a:t>};</a:t>
            </a:r>
          </a:p>
          <a:p>
            <a:pPr marL="0" indent="0">
              <a:lnSpc>
                <a:spcPct val="80000"/>
              </a:lnSpc>
              <a:buNone/>
            </a:pPr>
            <a:r>
              <a:rPr lang="en-US" altLang="en-VN" sz="2500" b="1"/>
              <a:t>ostream&amp; operator&lt;&lt;(ostream &amp;out, phanso a)</a:t>
            </a:r>
          </a:p>
          <a:p>
            <a:pPr marL="0" indent="0">
              <a:lnSpc>
                <a:spcPct val="80000"/>
              </a:lnSpc>
              <a:buNone/>
            </a:pPr>
            <a:r>
              <a:rPr lang="en-US" altLang="en-VN" sz="2500" b="1"/>
              <a:t>{</a:t>
            </a:r>
          </a:p>
          <a:p>
            <a:pPr marL="0" indent="0">
              <a:lnSpc>
                <a:spcPct val="80000"/>
              </a:lnSpc>
              <a:buNone/>
            </a:pPr>
            <a:r>
              <a:rPr lang="en-US" altLang="en-VN" sz="2500" b="1"/>
              <a:t>	out&lt;&lt;“Phan so:”&lt;&lt;a.tu&lt;&lt;“/”&lt;&lt;a.mau;</a:t>
            </a:r>
          </a:p>
          <a:p>
            <a:pPr marL="0" indent="0">
              <a:lnSpc>
                <a:spcPct val="80000"/>
              </a:lnSpc>
              <a:buNone/>
            </a:pPr>
            <a:r>
              <a:rPr lang="en-US" altLang="en-VN" sz="2500" b="1"/>
              <a:t>	return out;</a:t>
            </a:r>
          </a:p>
          <a:p>
            <a:pPr marL="0" indent="0">
              <a:lnSpc>
                <a:spcPct val="80000"/>
              </a:lnSpc>
              <a:buNone/>
            </a:pPr>
            <a:r>
              <a:rPr lang="en-US" altLang="en-VN" sz="2500" b="1"/>
              <a:t>}</a:t>
            </a:r>
          </a:p>
        </p:txBody>
      </p:sp>
      <p:sp>
        <p:nvSpPr>
          <p:cNvPr id="2" name="Footer Placeholder 1">
            <a:extLst>
              <a:ext uri="{FF2B5EF4-FFF2-40B4-BE49-F238E27FC236}">
                <a16:creationId xmlns:a16="http://schemas.microsoft.com/office/drawing/2014/main" id="{EBF44F43-7750-4249-AADB-3537E59CDEAF}"/>
              </a:ext>
            </a:extLst>
          </p:cNvPr>
          <p:cNvSpPr>
            <a:spLocks noGrp="1"/>
          </p:cNvSpPr>
          <p:nvPr>
            <p:ph type="ftr" sz="quarter" idx="11"/>
          </p:nvPr>
        </p:nvSpPr>
        <p:spPr/>
        <p:txBody>
          <a:bodyPr/>
          <a:lstStyle/>
          <a:p>
            <a:pPr>
              <a:defRPr/>
            </a:pPr>
            <a:r>
              <a:rPr lang="en-US"/>
              <a:t>CSE 224 - Nạp chồng toán tử</a:t>
            </a:r>
          </a:p>
        </p:txBody>
      </p:sp>
      <p:sp>
        <p:nvSpPr>
          <p:cNvPr id="28674" name="Slide Number Placeholder 4">
            <a:extLst>
              <a:ext uri="{FF2B5EF4-FFF2-40B4-BE49-F238E27FC236}">
                <a16:creationId xmlns:a16="http://schemas.microsoft.com/office/drawing/2014/main" id="{C42751E4-8A74-164A-955A-E2B0C89BA3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B8522B49-D4D7-D34D-AA32-88F88B3ADF8C}" type="slidenum">
              <a:rPr kumimoji="0" lang="en-US" altLang="en-VN" sz="1200">
                <a:solidFill>
                  <a:srgbClr val="300030"/>
                </a:solidFill>
                <a:latin typeface="Arial" panose="020B0604020202020204" pitchFamily="34" charset="0"/>
              </a:rPr>
              <a:pPr algn="r">
                <a:spcBef>
                  <a:spcPct val="50000"/>
                </a:spcBef>
                <a:buClrTx/>
                <a:buSzTx/>
                <a:buFontTx/>
                <a:buNone/>
              </a:pPr>
              <a:t>13</a:t>
            </a:fld>
            <a:endParaRPr kumimoji="0" lang="en-US" altLang="en-VN" sz="1400" b="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diamond(in)">
                                      <p:cBhvr>
                                        <p:cTn id="7" dur="500"/>
                                        <p:tgtEl>
                                          <p:spTgt spid="420866">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20866">
                                            <p:txEl>
                                              <p:pRg st="1" end="1"/>
                                            </p:txEl>
                                          </p:spTgt>
                                        </p:tgtEl>
                                        <p:attrNameLst>
                                          <p:attrName>style.visibility</p:attrName>
                                        </p:attrNameLst>
                                      </p:cBhvr>
                                      <p:to>
                                        <p:strVal val="visible"/>
                                      </p:to>
                                    </p:set>
                                    <p:animEffect transition="in" filter="diamond(in)">
                                      <p:cBhvr>
                                        <p:cTn id="10" dur="500"/>
                                        <p:tgtEl>
                                          <p:spTgt spid="420866">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20866">
                                            <p:txEl>
                                              <p:pRg st="2" end="2"/>
                                            </p:txEl>
                                          </p:spTgt>
                                        </p:tgtEl>
                                        <p:attrNameLst>
                                          <p:attrName>style.visibility</p:attrName>
                                        </p:attrNameLst>
                                      </p:cBhvr>
                                      <p:to>
                                        <p:strVal val="visible"/>
                                      </p:to>
                                    </p:set>
                                    <p:animEffect transition="in" filter="diamond(in)">
                                      <p:cBhvr>
                                        <p:cTn id="13" dur="500"/>
                                        <p:tgtEl>
                                          <p:spTgt spid="420866">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20866">
                                            <p:txEl>
                                              <p:pRg st="3" end="3"/>
                                            </p:txEl>
                                          </p:spTgt>
                                        </p:tgtEl>
                                        <p:attrNameLst>
                                          <p:attrName>style.visibility</p:attrName>
                                        </p:attrNameLst>
                                      </p:cBhvr>
                                      <p:to>
                                        <p:strVal val="visible"/>
                                      </p:to>
                                    </p:set>
                                    <p:animEffect transition="in" filter="diamond(in)">
                                      <p:cBhvr>
                                        <p:cTn id="16" dur="500"/>
                                        <p:tgtEl>
                                          <p:spTgt spid="420866">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20866">
                                            <p:txEl>
                                              <p:pRg st="4" end="4"/>
                                            </p:txEl>
                                          </p:spTgt>
                                        </p:tgtEl>
                                        <p:attrNameLst>
                                          <p:attrName>style.visibility</p:attrName>
                                        </p:attrNameLst>
                                      </p:cBhvr>
                                      <p:to>
                                        <p:strVal val="visible"/>
                                      </p:to>
                                    </p:set>
                                    <p:animEffect transition="in" filter="diamond(in)">
                                      <p:cBhvr>
                                        <p:cTn id="19" dur="500"/>
                                        <p:tgtEl>
                                          <p:spTgt spid="420866">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420866">
                                            <p:txEl>
                                              <p:pRg st="5" end="5"/>
                                            </p:txEl>
                                          </p:spTgt>
                                        </p:tgtEl>
                                        <p:attrNameLst>
                                          <p:attrName>style.visibility</p:attrName>
                                        </p:attrNameLst>
                                      </p:cBhvr>
                                      <p:to>
                                        <p:strVal val="visible"/>
                                      </p:to>
                                    </p:set>
                                    <p:animEffect transition="in" filter="diamond(in)">
                                      <p:cBhvr>
                                        <p:cTn id="22" dur="500"/>
                                        <p:tgtEl>
                                          <p:spTgt spid="420866">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420866">
                                            <p:txEl>
                                              <p:pRg st="6" end="6"/>
                                            </p:txEl>
                                          </p:spTgt>
                                        </p:tgtEl>
                                        <p:attrNameLst>
                                          <p:attrName>style.visibility</p:attrName>
                                        </p:attrNameLst>
                                      </p:cBhvr>
                                      <p:to>
                                        <p:strVal val="visible"/>
                                      </p:to>
                                    </p:set>
                                    <p:animEffect transition="in" filter="diamond(in)">
                                      <p:cBhvr>
                                        <p:cTn id="25" dur="500"/>
                                        <p:tgtEl>
                                          <p:spTgt spid="420866">
                                            <p:txEl>
                                              <p:pRg st="6" end="6"/>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420866">
                                            <p:txEl>
                                              <p:pRg st="7" end="7"/>
                                            </p:txEl>
                                          </p:spTgt>
                                        </p:tgtEl>
                                        <p:attrNameLst>
                                          <p:attrName>style.visibility</p:attrName>
                                        </p:attrNameLst>
                                      </p:cBhvr>
                                      <p:to>
                                        <p:strVal val="visible"/>
                                      </p:to>
                                    </p:set>
                                    <p:animEffect transition="in" filter="diamond(in)">
                                      <p:cBhvr>
                                        <p:cTn id="28" dur="500"/>
                                        <p:tgtEl>
                                          <p:spTgt spid="420866">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420866">
                                            <p:txEl>
                                              <p:pRg st="8" end="8"/>
                                            </p:txEl>
                                          </p:spTgt>
                                        </p:tgtEl>
                                        <p:attrNameLst>
                                          <p:attrName>style.visibility</p:attrName>
                                        </p:attrNameLst>
                                      </p:cBhvr>
                                      <p:to>
                                        <p:strVal val="visible"/>
                                      </p:to>
                                    </p:set>
                                    <p:animEffect transition="in" filter="diamond(in)">
                                      <p:cBhvr>
                                        <p:cTn id="33" dur="500"/>
                                        <p:tgtEl>
                                          <p:spTgt spid="420866">
                                            <p:txEl>
                                              <p:pRg st="8" end="8"/>
                                            </p:txEl>
                                          </p:spTgt>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420866">
                                            <p:txEl>
                                              <p:pRg st="9" end="9"/>
                                            </p:txEl>
                                          </p:spTgt>
                                        </p:tgtEl>
                                        <p:attrNameLst>
                                          <p:attrName>style.visibility</p:attrName>
                                        </p:attrNameLst>
                                      </p:cBhvr>
                                      <p:to>
                                        <p:strVal val="visible"/>
                                      </p:to>
                                    </p:set>
                                    <p:animEffect transition="in" filter="diamond(in)">
                                      <p:cBhvr>
                                        <p:cTn id="36" dur="500"/>
                                        <p:tgtEl>
                                          <p:spTgt spid="420866">
                                            <p:txEl>
                                              <p:pRg st="9" end="9"/>
                                            </p:txEl>
                                          </p:spTgt>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420866">
                                            <p:txEl>
                                              <p:pRg st="10" end="10"/>
                                            </p:txEl>
                                          </p:spTgt>
                                        </p:tgtEl>
                                        <p:attrNameLst>
                                          <p:attrName>style.visibility</p:attrName>
                                        </p:attrNameLst>
                                      </p:cBhvr>
                                      <p:to>
                                        <p:strVal val="visible"/>
                                      </p:to>
                                    </p:set>
                                    <p:animEffect transition="in" filter="diamond(in)">
                                      <p:cBhvr>
                                        <p:cTn id="39" dur="500"/>
                                        <p:tgtEl>
                                          <p:spTgt spid="420866">
                                            <p:txEl>
                                              <p:pRg st="10" end="10"/>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420866">
                                            <p:txEl>
                                              <p:pRg st="11" end="11"/>
                                            </p:txEl>
                                          </p:spTgt>
                                        </p:tgtEl>
                                        <p:attrNameLst>
                                          <p:attrName>style.visibility</p:attrName>
                                        </p:attrNameLst>
                                      </p:cBhvr>
                                      <p:to>
                                        <p:strVal val="visible"/>
                                      </p:to>
                                    </p:set>
                                    <p:animEffect transition="in" filter="diamond(in)">
                                      <p:cBhvr>
                                        <p:cTn id="42" dur="500"/>
                                        <p:tgtEl>
                                          <p:spTgt spid="420866">
                                            <p:txEl>
                                              <p:pRg st="11" end="11"/>
                                            </p:txEl>
                                          </p:spTgt>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20866">
                                            <p:txEl>
                                              <p:pRg st="12" end="12"/>
                                            </p:txEl>
                                          </p:spTgt>
                                        </p:tgtEl>
                                        <p:attrNameLst>
                                          <p:attrName>style.visibility</p:attrName>
                                        </p:attrNameLst>
                                      </p:cBhvr>
                                      <p:to>
                                        <p:strVal val="visible"/>
                                      </p:to>
                                    </p:set>
                                    <p:animEffect transition="in" filter="diamond(in)">
                                      <p:cBhvr>
                                        <p:cTn id="45" dur="500"/>
                                        <p:tgtEl>
                                          <p:spTgt spid="4208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2F008124-9F72-2349-83DD-506C215777AE}"/>
              </a:ext>
            </a:extLst>
          </p:cNvPr>
          <p:cNvSpPr>
            <a:spLocks noGrp="1" noChangeArrowheads="1"/>
          </p:cNvSpPr>
          <p:nvPr>
            <p:ph type="title"/>
          </p:nvPr>
        </p:nvSpPr>
        <p:spPr/>
        <p:txBody>
          <a:bodyPr/>
          <a:lstStyle/>
          <a:p>
            <a:r>
              <a:rPr lang="en-US" altLang="en-VN" sz="2800"/>
              <a:t>Định nghĩa toán tử &gt;&gt;</a:t>
            </a:r>
            <a:endParaRPr lang="en-US" altLang="en-VN" sz="2800" i="1"/>
          </a:p>
        </p:txBody>
      </p:sp>
      <p:sp>
        <p:nvSpPr>
          <p:cNvPr id="421890" name="Rectangle 2">
            <a:extLst>
              <a:ext uri="{FF2B5EF4-FFF2-40B4-BE49-F238E27FC236}">
                <a16:creationId xmlns:a16="http://schemas.microsoft.com/office/drawing/2014/main" id="{D7B42077-6955-E44F-B47C-AF7646CF3F8C}"/>
              </a:ext>
            </a:extLst>
          </p:cNvPr>
          <p:cNvSpPr>
            <a:spLocks noGrp="1" noChangeArrowheads="1"/>
          </p:cNvSpPr>
          <p:nvPr>
            <p:ph idx="1"/>
          </p:nvPr>
        </p:nvSpPr>
        <p:spPr/>
        <p:txBody>
          <a:bodyPr>
            <a:normAutofit lnSpcReduction="10000"/>
          </a:bodyPr>
          <a:lstStyle/>
          <a:p>
            <a:pPr marL="0" indent="0">
              <a:lnSpc>
                <a:spcPct val="90000"/>
              </a:lnSpc>
            </a:pPr>
            <a:r>
              <a:rPr lang="en-US" altLang="en-VN" sz="2800"/>
              <a:t>Khai báo:</a:t>
            </a:r>
          </a:p>
          <a:p>
            <a:pPr marL="0" indent="0">
              <a:lnSpc>
                <a:spcPct val="90000"/>
              </a:lnSpc>
              <a:buNone/>
            </a:pPr>
            <a:r>
              <a:rPr lang="en-US" altLang="en-VN" sz="2500" b="1"/>
              <a:t>friend istream &amp; operator &gt;&gt;</a:t>
            </a:r>
            <a:r>
              <a:rPr lang="en-US" altLang="en-VN" sz="2500"/>
              <a:t> </a:t>
            </a:r>
            <a:r>
              <a:rPr lang="en-US" altLang="en-VN" sz="2500" b="1"/>
              <a:t>(istream &amp;</a:t>
            </a:r>
            <a:r>
              <a:rPr lang="en-US" altLang="en-VN" sz="2500"/>
              <a:t>in, </a:t>
            </a:r>
            <a:r>
              <a:rPr lang="en-US" altLang="en-VN" sz="2500" i="1"/>
              <a:t>class-name</a:t>
            </a:r>
            <a:r>
              <a:rPr lang="en-US" altLang="en-VN" sz="2500"/>
              <a:t>  &amp;c);</a:t>
            </a:r>
          </a:p>
          <a:p>
            <a:pPr marL="168275" lvl="1" indent="-53975">
              <a:lnSpc>
                <a:spcPct val="90000"/>
              </a:lnSpc>
              <a:spcBef>
                <a:spcPct val="5000"/>
              </a:spcBef>
              <a:buClr>
                <a:schemeClr val="bg1"/>
              </a:buClr>
              <a:buNone/>
            </a:pPr>
            <a:endParaRPr lang="en-US" altLang="en-VN" sz="1900"/>
          </a:p>
          <a:p>
            <a:pPr marL="0" indent="0">
              <a:lnSpc>
                <a:spcPct val="90000"/>
              </a:lnSpc>
            </a:pPr>
            <a:r>
              <a:rPr lang="en-US" altLang="en-VN" sz="2800"/>
              <a:t> Định nghĩa:</a:t>
            </a:r>
          </a:p>
          <a:p>
            <a:pPr marL="168275" lvl="1" indent="-53975">
              <a:lnSpc>
                <a:spcPct val="90000"/>
              </a:lnSpc>
              <a:spcBef>
                <a:spcPct val="5000"/>
              </a:spcBef>
              <a:buClr>
                <a:schemeClr val="bg1"/>
              </a:buClr>
              <a:buNone/>
            </a:pPr>
            <a:r>
              <a:rPr lang="en-US" altLang="en-VN" b="1"/>
              <a:t>istream &amp; operator &gt;&gt;</a:t>
            </a:r>
            <a:r>
              <a:rPr lang="en-US" altLang="en-VN"/>
              <a:t> </a:t>
            </a:r>
            <a:r>
              <a:rPr lang="en-US" altLang="en-VN" b="1"/>
              <a:t>(istream &amp;</a:t>
            </a:r>
            <a:r>
              <a:rPr lang="en-US" altLang="en-VN"/>
              <a:t>in, </a:t>
            </a:r>
            <a:r>
              <a:rPr lang="en-US" altLang="en-VN" i="1"/>
              <a:t>class-name</a:t>
            </a:r>
            <a:r>
              <a:rPr lang="en-US" altLang="en-VN"/>
              <a:t>  &amp;c)</a:t>
            </a:r>
          </a:p>
          <a:p>
            <a:pPr marL="168275" lvl="1" indent="-53975">
              <a:lnSpc>
                <a:spcPct val="90000"/>
              </a:lnSpc>
              <a:spcBef>
                <a:spcPct val="5000"/>
              </a:spcBef>
              <a:buClr>
                <a:schemeClr val="bg1"/>
              </a:buClr>
              <a:buNone/>
            </a:pPr>
            <a:r>
              <a:rPr lang="en-US" altLang="en-VN" sz="3200"/>
              <a:t>{</a:t>
            </a:r>
          </a:p>
          <a:p>
            <a:pPr marL="168275" lvl="1" indent="-53975">
              <a:lnSpc>
                <a:spcPct val="90000"/>
              </a:lnSpc>
              <a:spcBef>
                <a:spcPct val="5000"/>
              </a:spcBef>
              <a:buClr>
                <a:schemeClr val="bg1"/>
              </a:buClr>
              <a:buNone/>
            </a:pPr>
            <a:r>
              <a:rPr lang="en-US" altLang="en-VN" sz="3200"/>
              <a:t>     	</a:t>
            </a:r>
            <a:r>
              <a:rPr lang="en-US" altLang="en-VN" sz="3200" i="1"/>
              <a:t>//định nghĩa thao tác nhập các giá trị cho đối tượng “c”.</a:t>
            </a:r>
          </a:p>
          <a:p>
            <a:pPr marL="168275" lvl="1" indent="-53975">
              <a:lnSpc>
                <a:spcPct val="90000"/>
              </a:lnSpc>
              <a:spcBef>
                <a:spcPct val="5000"/>
              </a:spcBef>
              <a:buClr>
                <a:schemeClr val="bg1"/>
              </a:buClr>
              <a:buNone/>
            </a:pPr>
            <a:r>
              <a:rPr lang="en-US" altLang="en-VN" sz="3200" i="1"/>
              <a:t>		//Lưu ý dùng dòng in&gt;&gt; để nhập thay vì dùng cin&gt;&gt;</a:t>
            </a:r>
          </a:p>
          <a:p>
            <a:pPr marL="168275" lvl="1" indent="-53975">
              <a:lnSpc>
                <a:spcPct val="90000"/>
              </a:lnSpc>
              <a:spcBef>
                <a:spcPct val="5000"/>
              </a:spcBef>
              <a:buClr>
                <a:schemeClr val="bg1"/>
              </a:buClr>
              <a:buNone/>
            </a:pPr>
            <a:r>
              <a:rPr lang="en-US" altLang="en-VN" sz="3200"/>
              <a:t>		return in;</a:t>
            </a:r>
          </a:p>
          <a:p>
            <a:pPr marL="168275" lvl="1" indent="-53975">
              <a:lnSpc>
                <a:spcPct val="90000"/>
              </a:lnSpc>
              <a:spcBef>
                <a:spcPct val="5000"/>
              </a:spcBef>
              <a:buClr>
                <a:schemeClr val="bg1"/>
              </a:buClr>
              <a:buNone/>
            </a:pPr>
            <a:r>
              <a:rPr lang="en-US" altLang="en-VN" sz="3200"/>
              <a:t>}</a:t>
            </a:r>
          </a:p>
        </p:txBody>
      </p:sp>
      <p:sp>
        <p:nvSpPr>
          <p:cNvPr id="29698" name="Slide Number Placeholder 4">
            <a:extLst>
              <a:ext uri="{FF2B5EF4-FFF2-40B4-BE49-F238E27FC236}">
                <a16:creationId xmlns:a16="http://schemas.microsoft.com/office/drawing/2014/main" id="{9527406F-D5CC-FF48-A94C-7AAA755B6E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7E94C60-62C5-B745-99F9-3D041F2AA883}" type="slidenum">
              <a:rPr kumimoji="0" lang="en-US" altLang="en-VN" sz="1200">
                <a:solidFill>
                  <a:srgbClr val="300030"/>
                </a:solidFill>
                <a:latin typeface="Arial" panose="020B0604020202020204" pitchFamily="34" charset="0"/>
              </a:rPr>
              <a:pPr algn="r">
                <a:spcBef>
                  <a:spcPct val="50000"/>
                </a:spcBef>
                <a:buClrTx/>
                <a:buSzTx/>
                <a:buFontTx/>
                <a:buNone/>
              </a:pPr>
              <a:t>14</a:t>
            </a:fld>
            <a:endParaRPr kumimoji="0" lang="en-US" altLang="en-VN" sz="1400" b="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Effect transition="in" filter="diamond(in)">
                                      <p:cBhvr>
                                        <p:cTn id="7" dur="2000"/>
                                        <p:tgtEl>
                                          <p:spTgt spid="421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21890">
                                            <p:txEl>
                                              <p:pRg st="1" end="1"/>
                                            </p:txEl>
                                          </p:spTgt>
                                        </p:tgtEl>
                                        <p:attrNameLst>
                                          <p:attrName>style.visibility</p:attrName>
                                        </p:attrNameLst>
                                      </p:cBhvr>
                                      <p:to>
                                        <p:strVal val="visible"/>
                                      </p:to>
                                    </p:set>
                                    <p:animEffect transition="in" filter="diamond(in)">
                                      <p:cBhvr>
                                        <p:cTn id="12" dur="2000"/>
                                        <p:tgtEl>
                                          <p:spTgt spid="421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21890">
                                            <p:txEl>
                                              <p:pRg st="3" end="3"/>
                                            </p:txEl>
                                          </p:spTgt>
                                        </p:tgtEl>
                                        <p:attrNameLst>
                                          <p:attrName>style.visibility</p:attrName>
                                        </p:attrNameLst>
                                      </p:cBhvr>
                                      <p:to>
                                        <p:strVal val="visible"/>
                                      </p:to>
                                    </p:set>
                                    <p:animEffect transition="in" filter="diamond(in)">
                                      <p:cBhvr>
                                        <p:cTn id="17" dur="2000"/>
                                        <p:tgtEl>
                                          <p:spTgt spid="421890">
                                            <p:txEl>
                                              <p:pRg st="3" end="3"/>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21890">
                                            <p:txEl>
                                              <p:pRg st="4" end="4"/>
                                            </p:txEl>
                                          </p:spTgt>
                                        </p:tgtEl>
                                        <p:attrNameLst>
                                          <p:attrName>style.visibility</p:attrName>
                                        </p:attrNameLst>
                                      </p:cBhvr>
                                      <p:to>
                                        <p:strVal val="visible"/>
                                      </p:to>
                                    </p:set>
                                    <p:animEffect transition="in" filter="diamond(in)">
                                      <p:cBhvr>
                                        <p:cTn id="20" dur="2000"/>
                                        <p:tgtEl>
                                          <p:spTgt spid="421890">
                                            <p:txEl>
                                              <p:pRg st="4" end="4"/>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21890">
                                            <p:txEl>
                                              <p:pRg st="5" end="5"/>
                                            </p:txEl>
                                          </p:spTgt>
                                        </p:tgtEl>
                                        <p:attrNameLst>
                                          <p:attrName>style.visibility</p:attrName>
                                        </p:attrNameLst>
                                      </p:cBhvr>
                                      <p:to>
                                        <p:strVal val="visible"/>
                                      </p:to>
                                    </p:set>
                                    <p:animEffect transition="in" filter="diamond(in)">
                                      <p:cBhvr>
                                        <p:cTn id="23" dur="2000"/>
                                        <p:tgtEl>
                                          <p:spTgt spid="421890">
                                            <p:txEl>
                                              <p:pRg st="5" end="5"/>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21890">
                                            <p:txEl>
                                              <p:pRg st="6" end="6"/>
                                            </p:txEl>
                                          </p:spTgt>
                                        </p:tgtEl>
                                        <p:attrNameLst>
                                          <p:attrName>style.visibility</p:attrName>
                                        </p:attrNameLst>
                                      </p:cBhvr>
                                      <p:to>
                                        <p:strVal val="visible"/>
                                      </p:to>
                                    </p:set>
                                    <p:animEffect transition="in" filter="diamond(in)">
                                      <p:cBhvr>
                                        <p:cTn id="26" dur="2000"/>
                                        <p:tgtEl>
                                          <p:spTgt spid="421890">
                                            <p:txEl>
                                              <p:pRg st="6" end="6"/>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21890">
                                            <p:txEl>
                                              <p:pRg st="7" end="7"/>
                                            </p:txEl>
                                          </p:spTgt>
                                        </p:tgtEl>
                                        <p:attrNameLst>
                                          <p:attrName>style.visibility</p:attrName>
                                        </p:attrNameLst>
                                      </p:cBhvr>
                                      <p:to>
                                        <p:strVal val="visible"/>
                                      </p:to>
                                    </p:set>
                                    <p:animEffect transition="in" filter="diamond(in)">
                                      <p:cBhvr>
                                        <p:cTn id="29" dur="2000"/>
                                        <p:tgtEl>
                                          <p:spTgt spid="421890">
                                            <p:txEl>
                                              <p:pRg st="7" end="7"/>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21890">
                                            <p:txEl>
                                              <p:pRg st="8" end="8"/>
                                            </p:txEl>
                                          </p:spTgt>
                                        </p:tgtEl>
                                        <p:attrNameLst>
                                          <p:attrName>style.visibility</p:attrName>
                                        </p:attrNameLst>
                                      </p:cBhvr>
                                      <p:to>
                                        <p:strVal val="visible"/>
                                      </p:to>
                                    </p:set>
                                    <p:animEffect transition="in" filter="diamond(in)">
                                      <p:cBhvr>
                                        <p:cTn id="32" dur="2000"/>
                                        <p:tgtEl>
                                          <p:spTgt spid="421890">
                                            <p:txEl>
                                              <p:pRg st="8" end="8"/>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21890">
                                            <p:txEl>
                                              <p:pRg st="9" end="9"/>
                                            </p:txEl>
                                          </p:spTgt>
                                        </p:tgtEl>
                                        <p:attrNameLst>
                                          <p:attrName>style.visibility</p:attrName>
                                        </p:attrNameLst>
                                      </p:cBhvr>
                                      <p:to>
                                        <p:strVal val="visible"/>
                                      </p:to>
                                    </p:set>
                                    <p:animEffect transition="in" filter="diamond(in)">
                                      <p:cBhvr>
                                        <p:cTn id="35" dur="2000"/>
                                        <p:tgtEl>
                                          <p:spTgt spid="4218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30728" name="Rectangle 307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4D27C-2FF1-8A47-882E-C790E8D5C337}"/>
              </a:ext>
            </a:extLst>
          </p:cNvPr>
          <p:cNvSpPr>
            <a:spLocks noGrp="1"/>
          </p:cNvSpPr>
          <p:nvPr>
            <p:ph type="title"/>
          </p:nvPr>
        </p:nvSpPr>
        <p:spPr>
          <a:xfrm>
            <a:off x="838200" y="365125"/>
            <a:ext cx="10515600" cy="1325563"/>
          </a:xfrm>
        </p:spPr>
        <p:txBody>
          <a:bodyPr>
            <a:normAutofit/>
          </a:bodyPr>
          <a:lstStyle/>
          <a:p>
            <a:r>
              <a:rPr lang="en-US" altLang="en-VN" sz="5400"/>
              <a:t>Định nghĩa toán tử &gt;&gt;</a:t>
            </a:r>
            <a:endParaRPr lang="en-VN" sz="5400"/>
          </a:p>
        </p:txBody>
      </p:sp>
      <p:sp>
        <p:nvSpPr>
          <p:cNvPr id="307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Rectangle 2">
            <a:extLst>
              <a:ext uri="{FF2B5EF4-FFF2-40B4-BE49-F238E27FC236}">
                <a16:creationId xmlns:a16="http://schemas.microsoft.com/office/drawing/2014/main" id="{24B5FD4C-4D3F-0C4C-9238-C492528A6592}"/>
              </a:ext>
            </a:extLst>
          </p:cNvPr>
          <p:cNvSpPr>
            <a:spLocks noGrp="1" noChangeArrowheads="1"/>
          </p:cNvSpPr>
          <p:nvPr>
            <p:ph idx="1"/>
          </p:nvPr>
        </p:nvSpPr>
        <p:spPr>
          <a:xfrm>
            <a:off x="838200" y="1929384"/>
            <a:ext cx="10515600" cy="4251960"/>
          </a:xfrm>
        </p:spPr>
        <p:txBody>
          <a:bodyPr>
            <a:normAutofit/>
          </a:bodyPr>
          <a:lstStyle/>
          <a:p>
            <a:pPr marL="0" indent="0" algn="just"/>
            <a:r>
              <a:rPr lang="en-US" altLang="en-VN"/>
              <a:t>Trong đó:</a:t>
            </a:r>
          </a:p>
          <a:p>
            <a:pPr marL="168275" lvl="1" indent="-53975" algn="just"/>
            <a:r>
              <a:rPr lang="en-US" altLang="en-VN" sz="2800" b="1"/>
              <a:t> istream: </a:t>
            </a:r>
            <a:r>
              <a:rPr lang="en-US" altLang="en-VN" sz="2800"/>
              <a:t>tham chiếu chỉ đến dòng nhập,</a:t>
            </a:r>
          </a:p>
          <a:p>
            <a:pPr marL="168275" lvl="1" indent="-53975" algn="just"/>
            <a:r>
              <a:rPr lang="en-US" altLang="en-VN" sz="2800"/>
              <a:t> </a:t>
            </a:r>
            <a:r>
              <a:rPr lang="en-US" altLang="en-VN" sz="2800" b="1"/>
              <a:t>in</a:t>
            </a:r>
            <a:r>
              <a:rPr lang="en-US" altLang="en-VN" sz="2800"/>
              <a:t>: tên dòng nhập tạm thời sử dụng thay cho cin</a:t>
            </a:r>
          </a:p>
          <a:p>
            <a:pPr marL="168275" lvl="1" indent="-53975" algn="just"/>
            <a:r>
              <a:rPr lang="en-US" altLang="en-VN" sz="2800"/>
              <a:t> </a:t>
            </a:r>
            <a:r>
              <a:rPr lang="en-US" altLang="en-VN" sz="2800" b="1"/>
              <a:t>class-name</a:t>
            </a:r>
            <a:r>
              <a:rPr lang="en-US" altLang="en-VN" sz="2800" i="1"/>
              <a:t>:</a:t>
            </a:r>
            <a:r>
              <a:rPr lang="en-US" altLang="en-VN" sz="2800"/>
              <a:t> là tên của lớp đối tượng cần định nghĩa toán tử nhập</a:t>
            </a:r>
          </a:p>
        </p:txBody>
      </p:sp>
      <p:sp>
        <p:nvSpPr>
          <p:cNvPr id="30722" name="Slide Number Placeholder 4">
            <a:extLst>
              <a:ext uri="{FF2B5EF4-FFF2-40B4-BE49-F238E27FC236}">
                <a16:creationId xmlns:a16="http://schemas.microsoft.com/office/drawing/2014/main" id="{BAE2D4A3-9EB5-FB40-B4C3-7B539E2C0555}"/>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lnSpc>
                <a:spcPct val="90000"/>
              </a:lnSpc>
              <a:spcBef>
                <a:spcPct val="50000"/>
              </a:spcBef>
              <a:buClrTx/>
              <a:buSzTx/>
              <a:buFontTx/>
              <a:buNone/>
            </a:pPr>
            <a:fld id="{412E201C-ED9A-9A48-ADFC-73B1BB416D52}" type="slidenum">
              <a:rPr kumimoji="0" lang="en-US" altLang="en-VN" sz="1800">
                <a:latin typeface="Arial" panose="020B0604020202020204" pitchFamily="34" charset="0"/>
              </a:rPr>
              <a:pPr algn="r">
                <a:lnSpc>
                  <a:spcPct val="90000"/>
                </a:lnSpc>
                <a:spcBef>
                  <a:spcPct val="50000"/>
                </a:spcBef>
                <a:buClrTx/>
                <a:buSzTx/>
                <a:buFontTx/>
                <a:buNone/>
              </a:pPr>
              <a:t>15</a:t>
            </a:fld>
            <a:endParaRPr kumimoji="0" lang="en-US" altLang="en-VN" sz="1800" b="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3">
            <a:extLst>
              <a:ext uri="{FF2B5EF4-FFF2-40B4-BE49-F238E27FC236}">
                <a16:creationId xmlns:a16="http://schemas.microsoft.com/office/drawing/2014/main" id="{F1798C72-18AB-7147-B7EC-504A02848912}"/>
              </a:ext>
            </a:extLst>
          </p:cNvPr>
          <p:cNvSpPr>
            <a:spLocks noGrp="1" noChangeArrowheads="1"/>
          </p:cNvSpPr>
          <p:nvPr>
            <p:ph type="title"/>
          </p:nvPr>
        </p:nvSpPr>
        <p:spPr/>
        <p:txBody>
          <a:bodyPr/>
          <a:lstStyle/>
          <a:p>
            <a:r>
              <a:rPr lang="en-US" altLang="en-VN"/>
              <a:t>Ví dụ</a:t>
            </a:r>
          </a:p>
        </p:txBody>
      </p:sp>
      <p:sp>
        <p:nvSpPr>
          <p:cNvPr id="423938" name="Rectangle 2">
            <a:extLst>
              <a:ext uri="{FF2B5EF4-FFF2-40B4-BE49-F238E27FC236}">
                <a16:creationId xmlns:a16="http://schemas.microsoft.com/office/drawing/2014/main" id="{EF56506F-C837-3240-B579-11F3F00E2B7E}"/>
              </a:ext>
            </a:extLst>
          </p:cNvPr>
          <p:cNvSpPr>
            <a:spLocks noGrp="1" noChangeArrowheads="1"/>
          </p:cNvSpPr>
          <p:nvPr>
            <p:ph idx="1"/>
          </p:nvPr>
        </p:nvSpPr>
        <p:spPr/>
        <p:txBody>
          <a:bodyPr>
            <a:normAutofit fontScale="77500" lnSpcReduction="20000"/>
          </a:bodyPr>
          <a:lstStyle/>
          <a:p>
            <a:pPr marL="0" indent="0">
              <a:lnSpc>
                <a:spcPct val="80000"/>
              </a:lnSpc>
              <a:buNone/>
            </a:pPr>
            <a:r>
              <a:rPr lang="en-US" altLang="en-VN" sz="2100"/>
              <a:t>class phanso</a:t>
            </a:r>
          </a:p>
          <a:p>
            <a:pPr marL="0" indent="0">
              <a:lnSpc>
                <a:spcPct val="80000"/>
              </a:lnSpc>
              <a:buNone/>
            </a:pPr>
            <a:r>
              <a:rPr lang="en-US" altLang="en-VN" sz="2100"/>
              <a:t>{</a:t>
            </a:r>
          </a:p>
          <a:p>
            <a:pPr marL="0" indent="0">
              <a:lnSpc>
                <a:spcPct val="80000"/>
              </a:lnSpc>
              <a:buNone/>
            </a:pPr>
            <a:r>
              <a:rPr lang="en-US" altLang="en-VN" sz="2100"/>
              <a:t>public:</a:t>
            </a:r>
          </a:p>
          <a:p>
            <a:pPr marL="0" indent="0">
              <a:lnSpc>
                <a:spcPct val="80000"/>
              </a:lnSpc>
              <a:buNone/>
            </a:pPr>
            <a:r>
              <a:rPr lang="en-US" altLang="en-VN" sz="2100"/>
              <a:t>   int mau, tu;</a:t>
            </a:r>
          </a:p>
          <a:p>
            <a:pPr marL="0" indent="0">
              <a:lnSpc>
                <a:spcPct val="80000"/>
              </a:lnSpc>
              <a:buNone/>
            </a:pPr>
            <a:r>
              <a:rPr lang="en-US" altLang="en-VN" sz="2100"/>
              <a:t>   ….   </a:t>
            </a:r>
          </a:p>
          <a:p>
            <a:pPr marL="0" indent="0">
              <a:lnSpc>
                <a:spcPct val="80000"/>
              </a:lnSpc>
              <a:buNone/>
            </a:pPr>
            <a:r>
              <a:rPr lang="en-US" altLang="en-VN" sz="2100"/>
              <a:t>   </a:t>
            </a:r>
            <a:r>
              <a:rPr lang="en-US" altLang="en-VN" sz="2100" b="1"/>
              <a:t>friend istream&amp; operator&gt;&gt;(istream &amp;in, phanso &amp;a);</a:t>
            </a:r>
          </a:p>
          <a:p>
            <a:pPr marL="0" indent="0">
              <a:lnSpc>
                <a:spcPct val="80000"/>
              </a:lnSpc>
              <a:buNone/>
            </a:pPr>
            <a:r>
              <a:rPr lang="en-US" altLang="en-VN" sz="2100" b="1"/>
              <a:t>   ….</a:t>
            </a:r>
          </a:p>
          <a:p>
            <a:pPr marL="0" indent="0">
              <a:lnSpc>
                <a:spcPct val="80000"/>
              </a:lnSpc>
              <a:buNone/>
            </a:pPr>
            <a:r>
              <a:rPr lang="en-US" altLang="en-VN" sz="2100"/>
              <a:t>};</a:t>
            </a:r>
          </a:p>
          <a:p>
            <a:pPr marL="0" indent="0">
              <a:lnSpc>
                <a:spcPct val="80000"/>
              </a:lnSpc>
              <a:buNone/>
            </a:pPr>
            <a:endParaRPr lang="en-US" altLang="en-VN" sz="2100"/>
          </a:p>
          <a:p>
            <a:pPr marL="0" indent="0">
              <a:lnSpc>
                <a:spcPct val="80000"/>
              </a:lnSpc>
              <a:buNone/>
            </a:pPr>
            <a:r>
              <a:rPr lang="en-US" altLang="en-VN" sz="2100" b="1"/>
              <a:t>istream&amp; operator&gt;&gt;(istream &amp;in, phanso &amp;a)</a:t>
            </a:r>
          </a:p>
          <a:p>
            <a:pPr marL="0" indent="0">
              <a:lnSpc>
                <a:spcPct val="80000"/>
              </a:lnSpc>
              <a:buNone/>
            </a:pPr>
            <a:r>
              <a:rPr lang="en-US" altLang="en-VN" sz="2100" b="1"/>
              <a:t>{</a:t>
            </a:r>
          </a:p>
          <a:p>
            <a:pPr marL="0" indent="0">
              <a:lnSpc>
                <a:spcPct val="80000"/>
              </a:lnSpc>
              <a:buNone/>
            </a:pPr>
            <a:r>
              <a:rPr lang="en-US" altLang="en-VN" sz="2100" b="1"/>
              <a:t>	cout&lt;&lt;“Nhap tu:”;		in&gt;&gt;a.tu;</a:t>
            </a:r>
          </a:p>
          <a:p>
            <a:pPr marL="0" indent="0">
              <a:lnSpc>
                <a:spcPct val="80000"/>
              </a:lnSpc>
              <a:buNone/>
            </a:pPr>
            <a:r>
              <a:rPr lang="en-US" altLang="en-VN" sz="2100" b="1"/>
              <a:t>	cout&lt;&lt;“Nhap mau:”; 		in&gt;&gt;a.mau;</a:t>
            </a:r>
          </a:p>
          <a:p>
            <a:pPr marL="0" indent="0">
              <a:lnSpc>
                <a:spcPct val="80000"/>
              </a:lnSpc>
              <a:buNone/>
            </a:pPr>
            <a:r>
              <a:rPr lang="en-US" altLang="en-VN" sz="2100" b="1"/>
              <a:t>	return in;</a:t>
            </a:r>
          </a:p>
          <a:p>
            <a:pPr marL="0" indent="0">
              <a:lnSpc>
                <a:spcPct val="80000"/>
              </a:lnSpc>
              <a:buNone/>
            </a:pPr>
            <a:r>
              <a:rPr lang="en-US" altLang="en-VN" sz="2100" b="1"/>
              <a:t>}</a:t>
            </a:r>
          </a:p>
        </p:txBody>
      </p:sp>
      <p:sp>
        <p:nvSpPr>
          <p:cNvPr id="31746" name="Slide Number Placeholder 4">
            <a:extLst>
              <a:ext uri="{FF2B5EF4-FFF2-40B4-BE49-F238E27FC236}">
                <a16:creationId xmlns:a16="http://schemas.microsoft.com/office/drawing/2014/main" id="{BC13B3FC-5A90-A04F-8518-BA358EB566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0AE4F5D2-F893-2548-BCC9-E8E3ABD87C06}" type="slidenum">
              <a:rPr kumimoji="0" lang="en-US" altLang="en-VN" sz="1200">
                <a:solidFill>
                  <a:srgbClr val="300030"/>
                </a:solidFill>
                <a:latin typeface="Arial" panose="020B0604020202020204" pitchFamily="34" charset="0"/>
              </a:rPr>
              <a:pPr algn="r">
                <a:spcBef>
                  <a:spcPct val="50000"/>
                </a:spcBef>
                <a:buClrTx/>
                <a:buSzTx/>
                <a:buFontTx/>
                <a:buNone/>
              </a:pPr>
              <a:t>16</a:t>
            </a:fld>
            <a:endParaRPr kumimoji="0" lang="en-US" altLang="en-VN" sz="1400" b="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Effect transition="in" filter="checkerboard(across)">
                                      <p:cBhvr>
                                        <p:cTn id="7" dur="500"/>
                                        <p:tgtEl>
                                          <p:spTgt spid="42393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23938">
                                            <p:txEl>
                                              <p:pRg st="1" end="1"/>
                                            </p:txEl>
                                          </p:spTgt>
                                        </p:tgtEl>
                                        <p:attrNameLst>
                                          <p:attrName>style.visibility</p:attrName>
                                        </p:attrNameLst>
                                      </p:cBhvr>
                                      <p:to>
                                        <p:strVal val="visible"/>
                                      </p:to>
                                    </p:set>
                                    <p:animEffect transition="in" filter="checkerboard(across)">
                                      <p:cBhvr>
                                        <p:cTn id="10" dur="500"/>
                                        <p:tgtEl>
                                          <p:spTgt spid="42393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23938">
                                            <p:txEl>
                                              <p:pRg st="2" end="2"/>
                                            </p:txEl>
                                          </p:spTgt>
                                        </p:tgtEl>
                                        <p:attrNameLst>
                                          <p:attrName>style.visibility</p:attrName>
                                        </p:attrNameLst>
                                      </p:cBhvr>
                                      <p:to>
                                        <p:strVal val="visible"/>
                                      </p:to>
                                    </p:set>
                                    <p:animEffect transition="in" filter="checkerboard(across)">
                                      <p:cBhvr>
                                        <p:cTn id="13" dur="500"/>
                                        <p:tgtEl>
                                          <p:spTgt spid="423938">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23938">
                                            <p:txEl>
                                              <p:pRg st="3" end="3"/>
                                            </p:txEl>
                                          </p:spTgt>
                                        </p:tgtEl>
                                        <p:attrNameLst>
                                          <p:attrName>style.visibility</p:attrName>
                                        </p:attrNameLst>
                                      </p:cBhvr>
                                      <p:to>
                                        <p:strVal val="visible"/>
                                      </p:to>
                                    </p:set>
                                    <p:animEffect transition="in" filter="checkerboard(across)">
                                      <p:cBhvr>
                                        <p:cTn id="16" dur="500"/>
                                        <p:tgtEl>
                                          <p:spTgt spid="423938">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23938">
                                            <p:txEl>
                                              <p:pRg st="4" end="4"/>
                                            </p:txEl>
                                          </p:spTgt>
                                        </p:tgtEl>
                                        <p:attrNameLst>
                                          <p:attrName>style.visibility</p:attrName>
                                        </p:attrNameLst>
                                      </p:cBhvr>
                                      <p:to>
                                        <p:strVal val="visible"/>
                                      </p:to>
                                    </p:set>
                                    <p:animEffect transition="in" filter="checkerboard(across)">
                                      <p:cBhvr>
                                        <p:cTn id="19" dur="500"/>
                                        <p:tgtEl>
                                          <p:spTgt spid="423938">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23938">
                                            <p:txEl>
                                              <p:pRg st="5" end="5"/>
                                            </p:txEl>
                                          </p:spTgt>
                                        </p:tgtEl>
                                        <p:attrNameLst>
                                          <p:attrName>style.visibility</p:attrName>
                                        </p:attrNameLst>
                                      </p:cBhvr>
                                      <p:to>
                                        <p:strVal val="visible"/>
                                      </p:to>
                                    </p:set>
                                    <p:animEffect transition="in" filter="checkerboard(across)">
                                      <p:cBhvr>
                                        <p:cTn id="22" dur="500"/>
                                        <p:tgtEl>
                                          <p:spTgt spid="423938">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23938">
                                            <p:txEl>
                                              <p:pRg st="6" end="6"/>
                                            </p:txEl>
                                          </p:spTgt>
                                        </p:tgtEl>
                                        <p:attrNameLst>
                                          <p:attrName>style.visibility</p:attrName>
                                        </p:attrNameLst>
                                      </p:cBhvr>
                                      <p:to>
                                        <p:strVal val="visible"/>
                                      </p:to>
                                    </p:set>
                                    <p:animEffect transition="in" filter="checkerboard(across)">
                                      <p:cBhvr>
                                        <p:cTn id="25" dur="500"/>
                                        <p:tgtEl>
                                          <p:spTgt spid="423938">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23938">
                                            <p:txEl>
                                              <p:pRg st="7" end="7"/>
                                            </p:txEl>
                                          </p:spTgt>
                                        </p:tgtEl>
                                        <p:attrNameLst>
                                          <p:attrName>style.visibility</p:attrName>
                                        </p:attrNameLst>
                                      </p:cBhvr>
                                      <p:to>
                                        <p:strVal val="visible"/>
                                      </p:to>
                                    </p:set>
                                    <p:animEffect transition="in" filter="checkerboard(across)">
                                      <p:cBhvr>
                                        <p:cTn id="28" dur="500"/>
                                        <p:tgtEl>
                                          <p:spTgt spid="423938">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23938">
                                            <p:txEl>
                                              <p:pRg st="9" end="9"/>
                                            </p:txEl>
                                          </p:spTgt>
                                        </p:tgtEl>
                                        <p:attrNameLst>
                                          <p:attrName>style.visibility</p:attrName>
                                        </p:attrNameLst>
                                      </p:cBhvr>
                                      <p:to>
                                        <p:strVal val="visible"/>
                                      </p:to>
                                    </p:set>
                                    <p:animEffect transition="in" filter="checkerboard(across)">
                                      <p:cBhvr>
                                        <p:cTn id="33" dur="500"/>
                                        <p:tgtEl>
                                          <p:spTgt spid="423938">
                                            <p:txEl>
                                              <p:pRg st="9" end="9"/>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23938">
                                            <p:txEl>
                                              <p:pRg st="10" end="10"/>
                                            </p:txEl>
                                          </p:spTgt>
                                        </p:tgtEl>
                                        <p:attrNameLst>
                                          <p:attrName>style.visibility</p:attrName>
                                        </p:attrNameLst>
                                      </p:cBhvr>
                                      <p:to>
                                        <p:strVal val="visible"/>
                                      </p:to>
                                    </p:set>
                                    <p:animEffect transition="in" filter="checkerboard(across)">
                                      <p:cBhvr>
                                        <p:cTn id="36" dur="500"/>
                                        <p:tgtEl>
                                          <p:spTgt spid="423938">
                                            <p:txEl>
                                              <p:pRg st="10" end="10"/>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23938">
                                            <p:txEl>
                                              <p:pRg st="11" end="11"/>
                                            </p:txEl>
                                          </p:spTgt>
                                        </p:tgtEl>
                                        <p:attrNameLst>
                                          <p:attrName>style.visibility</p:attrName>
                                        </p:attrNameLst>
                                      </p:cBhvr>
                                      <p:to>
                                        <p:strVal val="visible"/>
                                      </p:to>
                                    </p:set>
                                    <p:animEffect transition="in" filter="checkerboard(across)">
                                      <p:cBhvr>
                                        <p:cTn id="39" dur="500"/>
                                        <p:tgtEl>
                                          <p:spTgt spid="423938">
                                            <p:txEl>
                                              <p:pRg st="11" end="11"/>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423938">
                                            <p:txEl>
                                              <p:pRg st="12" end="12"/>
                                            </p:txEl>
                                          </p:spTgt>
                                        </p:tgtEl>
                                        <p:attrNameLst>
                                          <p:attrName>style.visibility</p:attrName>
                                        </p:attrNameLst>
                                      </p:cBhvr>
                                      <p:to>
                                        <p:strVal val="visible"/>
                                      </p:to>
                                    </p:set>
                                    <p:animEffect transition="in" filter="checkerboard(across)">
                                      <p:cBhvr>
                                        <p:cTn id="42" dur="500"/>
                                        <p:tgtEl>
                                          <p:spTgt spid="423938">
                                            <p:txEl>
                                              <p:pRg st="12" end="12"/>
                                            </p:txEl>
                                          </p:spTgt>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423938">
                                            <p:txEl>
                                              <p:pRg st="13" end="13"/>
                                            </p:txEl>
                                          </p:spTgt>
                                        </p:tgtEl>
                                        <p:attrNameLst>
                                          <p:attrName>style.visibility</p:attrName>
                                        </p:attrNameLst>
                                      </p:cBhvr>
                                      <p:to>
                                        <p:strVal val="visible"/>
                                      </p:to>
                                    </p:set>
                                    <p:animEffect transition="in" filter="checkerboard(across)">
                                      <p:cBhvr>
                                        <p:cTn id="45" dur="500"/>
                                        <p:tgtEl>
                                          <p:spTgt spid="423938">
                                            <p:txEl>
                                              <p:pRg st="13" end="13"/>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423938">
                                            <p:txEl>
                                              <p:pRg st="14" end="14"/>
                                            </p:txEl>
                                          </p:spTgt>
                                        </p:tgtEl>
                                        <p:attrNameLst>
                                          <p:attrName>style.visibility</p:attrName>
                                        </p:attrNameLst>
                                      </p:cBhvr>
                                      <p:to>
                                        <p:strVal val="visible"/>
                                      </p:to>
                                    </p:set>
                                    <p:animEffect transition="in" filter="checkerboard(across)">
                                      <p:cBhvr>
                                        <p:cTn id="48" dur="500"/>
                                        <p:tgtEl>
                                          <p:spTgt spid="42393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32781" name="Rectangle 3277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82" name="Freeform: Shape 3277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2772" name="Rectangle 3">
            <a:extLst>
              <a:ext uri="{FF2B5EF4-FFF2-40B4-BE49-F238E27FC236}">
                <a16:creationId xmlns:a16="http://schemas.microsoft.com/office/drawing/2014/main" id="{A26BA094-B221-464A-808D-1CAA9FA77871}"/>
              </a:ext>
            </a:extLst>
          </p:cNvPr>
          <p:cNvSpPr>
            <a:spLocks noGrp="1" noChangeArrowheads="1"/>
          </p:cNvSpPr>
          <p:nvPr>
            <p:ph type="title"/>
          </p:nvPr>
        </p:nvSpPr>
        <p:spPr>
          <a:xfrm>
            <a:off x="838200" y="401221"/>
            <a:ext cx="10515600" cy="1348065"/>
          </a:xfrm>
        </p:spPr>
        <p:txBody>
          <a:bodyPr>
            <a:normAutofit/>
          </a:bodyPr>
          <a:lstStyle/>
          <a:p>
            <a:r>
              <a:rPr lang="en-US" altLang="en-VN" sz="5400">
                <a:solidFill>
                  <a:srgbClr val="FFFFFF"/>
                </a:solidFill>
              </a:rPr>
              <a:t>Bài tập áp dụng</a:t>
            </a:r>
          </a:p>
        </p:txBody>
      </p:sp>
      <p:sp>
        <p:nvSpPr>
          <p:cNvPr id="32771" name="Rectangle 2">
            <a:extLst>
              <a:ext uri="{FF2B5EF4-FFF2-40B4-BE49-F238E27FC236}">
                <a16:creationId xmlns:a16="http://schemas.microsoft.com/office/drawing/2014/main" id="{B7C21A40-DBC6-964B-B0A6-3C08A608702D}"/>
              </a:ext>
            </a:extLst>
          </p:cNvPr>
          <p:cNvSpPr>
            <a:spLocks noGrp="1" noChangeArrowheads="1"/>
          </p:cNvSpPr>
          <p:nvPr>
            <p:ph idx="1"/>
          </p:nvPr>
        </p:nvSpPr>
        <p:spPr>
          <a:xfrm>
            <a:off x="838200" y="2586789"/>
            <a:ext cx="10515600" cy="3590174"/>
          </a:xfrm>
        </p:spPr>
        <p:txBody>
          <a:bodyPr>
            <a:normAutofit/>
          </a:bodyPr>
          <a:lstStyle/>
          <a:p>
            <a:pPr marL="0" indent="0">
              <a:buNone/>
            </a:pPr>
            <a:r>
              <a:rPr lang="en-US" altLang="en-VN"/>
              <a:t>Viết chương trình xây dựng lớp số phức, với các yêu cầu sau:</a:t>
            </a:r>
          </a:p>
          <a:p>
            <a:pPr marL="514350" indent="-514350">
              <a:buFont typeface="+mj-lt"/>
              <a:buAutoNum type="arabicPeriod"/>
            </a:pPr>
            <a:r>
              <a:rPr lang="en-US" altLang="en-VN"/>
              <a:t> Định nghĩa toán tử nhập &gt;&gt; và xuất &lt;&lt;</a:t>
            </a:r>
          </a:p>
          <a:p>
            <a:pPr marL="514350" indent="-514350">
              <a:buFont typeface="+mj-lt"/>
              <a:buAutoNum type="arabicPeriod"/>
            </a:pPr>
            <a:r>
              <a:rPr lang="en-US" altLang="en-VN"/>
              <a:t> Định nghĩa toán tử +, - để cộng, trừ hai số phức</a:t>
            </a:r>
          </a:p>
          <a:p>
            <a:pPr marL="514350" indent="-514350">
              <a:buFont typeface="+mj-lt"/>
              <a:buAutoNum type="arabicPeriod"/>
            </a:pPr>
            <a:r>
              <a:rPr lang="en-US" altLang="en-VN"/>
              <a:t> Định nghĩa toán tử *, / để nhân, chia hai số phức (hàm bạn)</a:t>
            </a:r>
          </a:p>
          <a:p>
            <a:pPr marL="514350" indent="-514350">
              <a:buFont typeface="+mj-lt"/>
              <a:buAutoNum type="arabicPeriod"/>
            </a:pPr>
            <a:r>
              <a:rPr lang="en-US" altLang="en-VN"/>
              <a:t> Định nghĩa toán tử == để so sánh hai số phức (hàm bạn)</a:t>
            </a:r>
          </a:p>
          <a:p>
            <a:pPr marL="514350" indent="-514350">
              <a:buFont typeface="+mj-lt"/>
              <a:buAutoNum type="arabicPeriod"/>
            </a:pPr>
            <a:r>
              <a:rPr lang="en-US" altLang="en-VN"/>
              <a:t> Áp dụng nhập vào hai số phức và in ra màn hình các kết quả</a:t>
            </a:r>
          </a:p>
        </p:txBody>
      </p:sp>
      <p:sp>
        <p:nvSpPr>
          <p:cNvPr id="32770" name="Slide Number Placeholder 4">
            <a:extLst>
              <a:ext uri="{FF2B5EF4-FFF2-40B4-BE49-F238E27FC236}">
                <a16:creationId xmlns:a16="http://schemas.microsoft.com/office/drawing/2014/main" id="{FFEFF9BF-450F-DD4F-B170-726BA681E325}"/>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nSpc>
                <a:spcPct val="90000"/>
              </a:lnSpc>
              <a:spcBef>
                <a:spcPct val="50000"/>
              </a:spcBef>
              <a:buClrTx/>
              <a:buSzTx/>
              <a:buFontTx/>
              <a:buNone/>
            </a:pPr>
            <a:fld id="{D487E46E-ADD5-214A-AE01-E6EB8B618467}" type="slidenum">
              <a:rPr kumimoji="0" lang="en-US" altLang="en-VN" sz="1800">
                <a:latin typeface="Arial" panose="020B0604020202020204" pitchFamily="34" charset="0"/>
              </a:rPr>
              <a:pPr>
                <a:lnSpc>
                  <a:spcPct val="90000"/>
                </a:lnSpc>
                <a:spcBef>
                  <a:spcPct val="50000"/>
                </a:spcBef>
                <a:buClrTx/>
                <a:buSzTx/>
                <a:buFontTx/>
                <a:buNone/>
              </a:pPr>
              <a:t>17</a:t>
            </a:fld>
            <a:endParaRPr kumimoji="0" lang="en-US" altLang="en-VN" sz="1800" b="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FFB03702-AFC7-E143-B6C5-98B260A1F65A}"/>
              </a:ext>
            </a:extLst>
          </p:cNvPr>
          <p:cNvSpPr>
            <a:spLocks noGrp="1" noChangeArrowheads="1"/>
          </p:cNvSpPr>
          <p:nvPr>
            <p:ph type="title"/>
          </p:nvPr>
        </p:nvSpPr>
        <p:spPr/>
        <p:txBody>
          <a:bodyPr/>
          <a:lstStyle/>
          <a:p>
            <a:r>
              <a:rPr lang="en-US" altLang="en-VN"/>
              <a:t>Toán tử chuyển đổi kiểu</a:t>
            </a:r>
          </a:p>
        </p:txBody>
      </p:sp>
      <p:sp>
        <p:nvSpPr>
          <p:cNvPr id="425987" name="Rectangle 3">
            <a:extLst>
              <a:ext uri="{FF2B5EF4-FFF2-40B4-BE49-F238E27FC236}">
                <a16:creationId xmlns:a16="http://schemas.microsoft.com/office/drawing/2014/main" id="{E55A132B-5FA5-E34E-8FF6-D0537E132AD5}"/>
              </a:ext>
            </a:extLst>
          </p:cNvPr>
          <p:cNvSpPr>
            <a:spLocks noGrp="1" noChangeArrowheads="1"/>
          </p:cNvSpPr>
          <p:nvPr>
            <p:ph idx="1"/>
          </p:nvPr>
        </p:nvSpPr>
        <p:spPr/>
        <p:txBody>
          <a:bodyPr>
            <a:normAutofit/>
          </a:bodyPr>
          <a:lstStyle/>
          <a:p>
            <a:pPr marL="223838" indent="-223838" algn="just"/>
            <a:r>
              <a:rPr lang="en-US" altLang="en-VN" sz="3200"/>
              <a:t> Toán tử chuyển đổi kiểu được dùng để chuyển đổi một đối tượng của lớp thành đối tượng lớp khác hoặc thành đối tượng của một kiểu dữ liệu đã có sẵn</a:t>
            </a:r>
          </a:p>
          <a:p>
            <a:pPr marL="223838" indent="-223838" algn="just"/>
            <a:r>
              <a:rPr lang="en-US" altLang="en-VN" sz="3200"/>
              <a:t> Hàm chuyển đổi kiểu phải là hàm thành viên không tĩnh (</a:t>
            </a:r>
            <a:r>
              <a:rPr lang="en-US" altLang="en-VN" sz="3200" i="1"/>
              <a:t>không static)</a:t>
            </a:r>
            <a:r>
              <a:rPr lang="en-US" altLang="en-VN" sz="3200"/>
              <a:t> và không hàm bạn (friend)</a:t>
            </a:r>
          </a:p>
        </p:txBody>
      </p:sp>
      <p:sp>
        <p:nvSpPr>
          <p:cNvPr id="43010" name="Slide Number Placeholder 4">
            <a:extLst>
              <a:ext uri="{FF2B5EF4-FFF2-40B4-BE49-F238E27FC236}">
                <a16:creationId xmlns:a16="http://schemas.microsoft.com/office/drawing/2014/main" id="{5E8D10B1-CE81-8643-91B0-61676A7C84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4CE42F2-A16F-AC4D-AA63-FFC8782DF63A}" type="slidenum">
              <a:rPr kumimoji="0" lang="en-US" altLang="en-VN" sz="1200">
                <a:solidFill>
                  <a:srgbClr val="300030"/>
                </a:solidFill>
                <a:latin typeface="Arial" panose="020B0604020202020204" pitchFamily="34" charset="0"/>
              </a:rPr>
              <a:pPr algn="r">
                <a:spcBef>
                  <a:spcPct val="50000"/>
                </a:spcBef>
                <a:buClrTx/>
                <a:buSzTx/>
                <a:buFontTx/>
                <a:buNone/>
              </a:pPr>
              <a:t>18</a:t>
            </a:fld>
            <a:endParaRPr kumimoji="0" lang="en-US" altLang="en-VN" sz="1400" b="0">
              <a:solidFill>
                <a:srgbClr val="30003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diamond(in)">
                                      <p:cBhvr>
                                        <p:cTn id="7" dur="20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diamond(in)">
                                      <p:cBhvr>
                                        <p:cTn id="12" dur="2000"/>
                                        <p:tgtEl>
                                          <p:spTgt spid="425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AD5-8323-FD4A-B23F-58C54AE5130A}"/>
              </a:ext>
            </a:extLst>
          </p:cNvPr>
          <p:cNvSpPr>
            <a:spLocks noGrp="1"/>
          </p:cNvSpPr>
          <p:nvPr>
            <p:ph type="title"/>
          </p:nvPr>
        </p:nvSpPr>
        <p:spPr/>
        <p:txBody>
          <a:bodyPr/>
          <a:lstStyle/>
          <a:p>
            <a:r>
              <a:rPr lang="en-US" altLang="en-VN"/>
              <a:t>Toán tử chuyển đổi kiểu</a:t>
            </a:r>
            <a:endParaRPr lang="en-VN"/>
          </a:p>
        </p:txBody>
      </p:sp>
      <p:sp>
        <p:nvSpPr>
          <p:cNvPr id="427010" name="Rectangle 2">
            <a:extLst>
              <a:ext uri="{FF2B5EF4-FFF2-40B4-BE49-F238E27FC236}">
                <a16:creationId xmlns:a16="http://schemas.microsoft.com/office/drawing/2014/main" id="{7504DC17-0B0F-1147-8B0E-6CFB31B907AA}"/>
              </a:ext>
            </a:extLst>
          </p:cNvPr>
          <p:cNvSpPr>
            <a:spLocks noGrp="1" noChangeArrowheads="1"/>
          </p:cNvSpPr>
          <p:nvPr>
            <p:ph idx="1"/>
          </p:nvPr>
        </p:nvSpPr>
        <p:spPr/>
        <p:txBody>
          <a:bodyPr/>
          <a:lstStyle/>
          <a:p>
            <a:pPr marL="223838" indent="-223838">
              <a:lnSpc>
                <a:spcPct val="90000"/>
              </a:lnSpc>
            </a:pPr>
            <a:r>
              <a:rPr lang="en-US" altLang="en-VN" sz="3600"/>
              <a:t>cú pháp: </a:t>
            </a:r>
          </a:p>
          <a:p>
            <a:pPr marL="503238" lvl="1" indent="-165100">
              <a:lnSpc>
                <a:spcPct val="90000"/>
              </a:lnSpc>
              <a:buNone/>
            </a:pPr>
            <a:r>
              <a:rPr lang="en-US" altLang="en-VN" sz="4000" b="1"/>
              <a:t>		operator   &lt;</a:t>
            </a:r>
            <a:r>
              <a:rPr lang="en-US" altLang="en-VN" sz="4000" i="1"/>
              <a:t>kiểu-cần-chuyển</a:t>
            </a:r>
            <a:r>
              <a:rPr lang="en-US" altLang="en-VN" sz="4000"/>
              <a:t>&gt;();</a:t>
            </a:r>
          </a:p>
          <a:p>
            <a:pPr marL="223838" indent="-223838">
              <a:lnSpc>
                <a:spcPct val="90000"/>
              </a:lnSpc>
            </a:pPr>
            <a:r>
              <a:rPr lang="en-US" altLang="en-VN" sz="3600"/>
              <a:t> ví dụ:</a:t>
            </a:r>
          </a:p>
          <a:p>
            <a:pPr marL="503238" lvl="1" indent="-165100">
              <a:lnSpc>
                <a:spcPct val="90000"/>
              </a:lnSpc>
              <a:buNone/>
            </a:pPr>
            <a:r>
              <a:rPr lang="en-US" altLang="en-VN" sz="3200" b="1"/>
              <a:t>class </a:t>
            </a:r>
            <a:r>
              <a:rPr lang="en-US" altLang="en-VN" sz="3200"/>
              <a:t>date </a:t>
            </a:r>
          </a:p>
          <a:p>
            <a:pPr marL="503238" lvl="1" indent="-165100">
              <a:lnSpc>
                <a:spcPct val="90000"/>
              </a:lnSpc>
              <a:buNone/>
            </a:pPr>
            <a:r>
              <a:rPr lang="en-US" altLang="en-VN" sz="3200"/>
              <a:t>{ ….</a:t>
            </a:r>
            <a:endParaRPr lang="en-US" altLang="en-VN" sz="3200" b="1"/>
          </a:p>
          <a:p>
            <a:pPr marL="503238" lvl="1" indent="-165100">
              <a:lnSpc>
                <a:spcPct val="90000"/>
              </a:lnSpc>
              <a:buNone/>
            </a:pPr>
            <a:r>
              <a:rPr lang="en-US" altLang="en-VN" sz="3200"/>
              <a:t>   public:  </a:t>
            </a:r>
          </a:p>
          <a:p>
            <a:pPr marL="503238" lvl="1" indent="-165100">
              <a:lnSpc>
                <a:spcPct val="90000"/>
              </a:lnSpc>
              <a:buNone/>
            </a:pPr>
            <a:r>
              <a:rPr lang="en-US" altLang="en-VN" sz="3200" b="1"/>
              <a:t>		operator  int()</a:t>
            </a:r>
            <a:r>
              <a:rPr lang="en-US" altLang="en-VN" sz="3200"/>
              <a:t>;	 </a:t>
            </a:r>
            <a:r>
              <a:rPr lang="en-US" altLang="en-VN"/>
              <a:t>//</a:t>
            </a:r>
            <a:r>
              <a:rPr lang="en-US" altLang="en-VN" i="1"/>
              <a:t>chuyển kiểu date về kiểu int</a:t>
            </a:r>
            <a:endParaRPr lang="en-US" altLang="en-VN"/>
          </a:p>
          <a:p>
            <a:pPr marL="503238" lvl="1" indent="-165100">
              <a:lnSpc>
                <a:spcPct val="90000"/>
              </a:lnSpc>
              <a:buNone/>
            </a:pPr>
            <a:r>
              <a:rPr lang="en-US" altLang="en-VN" sz="3200"/>
              <a:t>};</a:t>
            </a:r>
          </a:p>
        </p:txBody>
      </p:sp>
      <p:sp>
        <p:nvSpPr>
          <p:cNvPr id="44034" name="Slide Number Placeholder 4">
            <a:extLst>
              <a:ext uri="{FF2B5EF4-FFF2-40B4-BE49-F238E27FC236}">
                <a16:creationId xmlns:a16="http://schemas.microsoft.com/office/drawing/2014/main" id="{917D4481-DB3D-6043-B628-C1D4C9D598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FF902530-965A-1D40-AEB1-5177F4175A50}" type="slidenum">
              <a:rPr kumimoji="0" lang="en-US" altLang="en-VN" sz="1200">
                <a:solidFill>
                  <a:srgbClr val="300030"/>
                </a:solidFill>
                <a:latin typeface="Arial" panose="020B0604020202020204" pitchFamily="34" charset="0"/>
              </a:rPr>
              <a:pPr algn="r">
                <a:spcBef>
                  <a:spcPct val="50000"/>
                </a:spcBef>
                <a:buClrTx/>
                <a:buSzTx/>
                <a:buFontTx/>
                <a:buNone/>
              </a:pPr>
              <a:t>19</a:t>
            </a:fld>
            <a:endParaRPr kumimoji="0" lang="en-US" altLang="en-VN" sz="1400" b="0">
              <a:solidFill>
                <a:srgbClr val="30003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animEffect transition="in" filter="diamond(in)">
                                      <p:cBhvr>
                                        <p:cTn id="7" dur="2000"/>
                                        <p:tgtEl>
                                          <p:spTgt spid="427010">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27010">
                                            <p:txEl>
                                              <p:pRg st="1" end="1"/>
                                            </p:txEl>
                                          </p:spTgt>
                                        </p:tgtEl>
                                        <p:attrNameLst>
                                          <p:attrName>style.visibility</p:attrName>
                                        </p:attrNameLst>
                                      </p:cBhvr>
                                      <p:to>
                                        <p:strVal val="visible"/>
                                      </p:to>
                                    </p:set>
                                    <p:animEffect transition="in" filter="diamond(in)">
                                      <p:cBhvr>
                                        <p:cTn id="10" dur="2000"/>
                                        <p:tgtEl>
                                          <p:spTgt spid="4270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27010">
                                            <p:txEl>
                                              <p:pRg st="2" end="2"/>
                                            </p:txEl>
                                          </p:spTgt>
                                        </p:tgtEl>
                                        <p:attrNameLst>
                                          <p:attrName>style.visibility</p:attrName>
                                        </p:attrNameLst>
                                      </p:cBhvr>
                                      <p:to>
                                        <p:strVal val="visible"/>
                                      </p:to>
                                    </p:set>
                                    <p:animEffect transition="in" filter="diamond(in)">
                                      <p:cBhvr>
                                        <p:cTn id="15" dur="2000"/>
                                        <p:tgtEl>
                                          <p:spTgt spid="427010">
                                            <p:txEl>
                                              <p:pRg st="2" end="2"/>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27010">
                                            <p:txEl>
                                              <p:pRg st="3" end="3"/>
                                            </p:txEl>
                                          </p:spTgt>
                                        </p:tgtEl>
                                        <p:attrNameLst>
                                          <p:attrName>style.visibility</p:attrName>
                                        </p:attrNameLst>
                                      </p:cBhvr>
                                      <p:to>
                                        <p:strVal val="visible"/>
                                      </p:to>
                                    </p:set>
                                    <p:animEffect transition="in" filter="diamond(in)">
                                      <p:cBhvr>
                                        <p:cTn id="18" dur="2000"/>
                                        <p:tgtEl>
                                          <p:spTgt spid="427010">
                                            <p:txEl>
                                              <p:pRg st="3" end="3"/>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27010">
                                            <p:txEl>
                                              <p:pRg st="4" end="4"/>
                                            </p:txEl>
                                          </p:spTgt>
                                        </p:tgtEl>
                                        <p:attrNameLst>
                                          <p:attrName>style.visibility</p:attrName>
                                        </p:attrNameLst>
                                      </p:cBhvr>
                                      <p:to>
                                        <p:strVal val="visible"/>
                                      </p:to>
                                    </p:set>
                                    <p:animEffect transition="in" filter="diamond(in)">
                                      <p:cBhvr>
                                        <p:cTn id="21" dur="2000"/>
                                        <p:tgtEl>
                                          <p:spTgt spid="427010">
                                            <p:txEl>
                                              <p:pRg st="4" end="4"/>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427010">
                                            <p:txEl>
                                              <p:pRg st="5" end="5"/>
                                            </p:txEl>
                                          </p:spTgt>
                                        </p:tgtEl>
                                        <p:attrNameLst>
                                          <p:attrName>style.visibility</p:attrName>
                                        </p:attrNameLst>
                                      </p:cBhvr>
                                      <p:to>
                                        <p:strVal val="visible"/>
                                      </p:to>
                                    </p:set>
                                    <p:animEffect transition="in" filter="diamond(in)">
                                      <p:cBhvr>
                                        <p:cTn id="24" dur="2000"/>
                                        <p:tgtEl>
                                          <p:spTgt spid="427010">
                                            <p:txEl>
                                              <p:pRg st="5" end="5"/>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427010">
                                            <p:txEl>
                                              <p:pRg st="6" end="6"/>
                                            </p:txEl>
                                          </p:spTgt>
                                        </p:tgtEl>
                                        <p:attrNameLst>
                                          <p:attrName>style.visibility</p:attrName>
                                        </p:attrNameLst>
                                      </p:cBhvr>
                                      <p:to>
                                        <p:strVal val="visible"/>
                                      </p:to>
                                    </p:set>
                                    <p:animEffect transition="in" filter="diamond(in)">
                                      <p:cBhvr>
                                        <p:cTn id="27" dur="2000"/>
                                        <p:tgtEl>
                                          <p:spTgt spid="427010">
                                            <p:txEl>
                                              <p:pRg st="6" end="6"/>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427010">
                                            <p:txEl>
                                              <p:pRg st="7" end="7"/>
                                            </p:txEl>
                                          </p:spTgt>
                                        </p:tgtEl>
                                        <p:attrNameLst>
                                          <p:attrName>style.visibility</p:attrName>
                                        </p:attrNameLst>
                                      </p:cBhvr>
                                      <p:to>
                                        <p:strVal val="visible"/>
                                      </p:to>
                                    </p:set>
                                    <p:animEffect transition="in" filter="diamond(in)">
                                      <p:cBhvr>
                                        <p:cTn id="30" dur="2000"/>
                                        <p:tgtEl>
                                          <p:spTgt spid="4270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6404" name="Rectangle 1639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2">
            <a:extLst>
              <a:ext uri="{FF2B5EF4-FFF2-40B4-BE49-F238E27FC236}">
                <a16:creationId xmlns:a16="http://schemas.microsoft.com/office/drawing/2014/main" id="{23D7D7BE-8FB4-A046-BF5C-6F4664DF1494}"/>
              </a:ext>
            </a:extLst>
          </p:cNvPr>
          <p:cNvSpPr>
            <a:spLocks noGrp="1" noChangeArrowheads="1"/>
          </p:cNvSpPr>
          <p:nvPr>
            <p:ph type="title"/>
          </p:nvPr>
        </p:nvSpPr>
        <p:spPr>
          <a:xfrm>
            <a:off x="635000" y="640823"/>
            <a:ext cx="3418659" cy="5583148"/>
          </a:xfrm>
        </p:spPr>
        <p:txBody>
          <a:bodyPr anchor="ctr">
            <a:normAutofit/>
          </a:bodyPr>
          <a:lstStyle/>
          <a:p>
            <a:r>
              <a:rPr lang="en-US" altLang="en-VN" sz="5400"/>
              <a:t>NỘI DUNG</a:t>
            </a:r>
          </a:p>
        </p:txBody>
      </p:sp>
      <p:sp>
        <p:nvSpPr>
          <p:cNvPr id="1640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Slide Number Placeholder 4">
            <a:extLst>
              <a:ext uri="{FF2B5EF4-FFF2-40B4-BE49-F238E27FC236}">
                <a16:creationId xmlns:a16="http://schemas.microsoft.com/office/drawing/2014/main" id="{F97FD279-B600-E84E-B36A-ED357A000591}"/>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lnSpc>
                <a:spcPct val="90000"/>
              </a:lnSpc>
              <a:spcBef>
                <a:spcPct val="50000"/>
              </a:spcBef>
              <a:buClrTx/>
              <a:buSzTx/>
              <a:buFontTx/>
              <a:buNone/>
            </a:pPr>
            <a:fld id="{9701BA76-6345-4242-A216-A9D669ED5035}" type="slidenum">
              <a:rPr kumimoji="0" lang="en-US" altLang="en-VN" sz="1800">
                <a:latin typeface="Arial" panose="020B0604020202020204" pitchFamily="34" charset="0"/>
              </a:rPr>
              <a:pPr algn="r">
                <a:lnSpc>
                  <a:spcPct val="90000"/>
                </a:lnSpc>
                <a:spcBef>
                  <a:spcPct val="50000"/>
                </a:spcBef>
                <a:buClrTx/>
                <a:buSzTx/>
                <a:buFontTx/>
                <a:buNone/>
              </a:pPr>
              <a:t>2</a:t>
            </a:fld>
            <a:endParaRPr kumimoji="0" lang="en-US" altLang="en-VN" sz="1800" b="0">
              <a:latin typeface="Arial" panose="020B0604020202020204" pitchFamily="34" charset="0"/>
            </a:endParaRPr>
          </a:p>
        </p:txBody>
      </p:sp>
      <p:graphicFrame>
        <p:nvGraphicFramePr>
          <p:cNvPr id="16406" name="Rectangle 3">
            <a:extLst>
              <a:ext uri="{FF2B5EF4-FFF2-40B4-BE49-F238E27FC236}">
                <a16:creationId xmlns:a16="http://schemas.microsoft.com/office/drawing/2014/main" id="{37DCBA06-B932-98A9-AE5D-AE7A8D1D76AB}"/>
              </a:ext>
            </a:extLst>
          </p:cNvPr>
          <p:cNvGraphicFramePr>
            <a:graphicFrameLocks noGrp="1"/>
          </p:cNvGraphicFramePr>
          <p:nvPr>
            <p:ph idx="1"/>
            <p:extLst>
              <p:ext uri="{D42A27DB-BD31-4B8C-83A1-F6EECF244321}">
                <p14:modId xmlns:p14="http://schemas.microsoft.com/office/powerpoint/2010/main" val="38381324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06E7F605-2DE9-FB45-8726-9D6921998D49}"/>
              </a:ext>
            </a:extLst>
          </p:cNvPr>
          <p:cNvSpPr>
            <a:spLocks noGrp="1" noChangeArrowheads="1"/>
          </p:cNvSpPr>
          <p:nvPr>
            <p:ph type="title"/>
          </p:nvPr>
        </p:nvSpPr>
        <p:spPr/>
        <p:txBody>
          <a:bodyPr/>
          <a:lstStyle/>
          <a:p>
            <a:r>
              <a:rPr lang="en-US" altLang="en-VN"/>
              <a:t>Ví dụ</a:t>
            </a:r>
          </a:p>
        </p:txBody>
      </p:sp>
      <p:sp>
        <p:nvSpPr>
          <p:cNvPr id="45060" name="Rectangle 3">
            <a:extLst>
              <a:ext uri="{FF2B5EF4-FFF2-40B4-BE49-F238E27FC236}">
                <a16:creationId xmlns:a16="http://schemas.microsoft.com/office/drawing/2014/main" id="{17D454AC-6188-D043-ADCE-ABC9B691DA60}"/>
              </a:ext>
            </a:extLst>
          </p:cNvPr>
          <p:cNvSpPr>
            <a:spLocks noGrp="1" noChangeArrowheads="1"/>
          </p:cNvSpPr>
          <p:nvPr>
            <p:ph idx="1"/>
          </p:nvPr>
        </p:nvSpPr>
        <p:spPr/>
        <p:txBody>
          <a:bodyPr/>
          <a:lstStyle/>
          <a:p>
            <a:pPr marL="223838" indent="-223838">
              <a:buNone/>
            </a:pPr>
            <a:r>
              <a:rPr lang="en-US" altLang="en-VN"/>
              <a:t>Xây dựng lớp Date. Yêu cầu:</a:t>
            </a:r>
          </a:p>
          <a:p>
            <a:pPr marL="223838" indent="-223838">
              <a:buFontTx/>
              <a:buChar char="-"/>
            </a:pPr>
            <a:r>
              <a:rPr lang="en-US" altLang="en-VN"/>
              <a:t>Định nghĩa hàm toán tử nhập và xuất</a:t>
            </a:r>
          </a:p>
          <a:p>
            <a:pPr marL="223838" indent="-223838">
              <a:buFontTx/>
              <a:buChar char="-"/>
            </a:pPr>
            <a:r>
              <a:rPr lang="en-US" altLang="en-VN"/>
              <a:t>Định nghĩa toán tử chuyển đổi để chuyển một giá trị Date thành kiểu số nguyên</a:t>
            </a:r>
          </a:p>
          <a:p>
            <a:pPr marL="223838" indent="-223838">
              <a:buFontTx/>
              <a:buChar char="-"/>
            </a:pPr>
            <a:r>
              <a:rPr lang="en-US" altLang="en-VN"/>
              <a:t>Áp dụng nhập vào một ngày bất kỳ và in ra số nguyên tương ứng của ngày đó</a:t>
            </a:r>
          </a:p>
        </p:txBody>
      </p:sp>
      <p:sp>
        <p:nvSpPr>
          <p:cNvPr id="45058" name="Slide Number Placeholder 4">
            <a:extLst>
              <a:ext uri="{FF2B5EF4-FFF2-40B4-BE49-F238E27FC236}">
                <a16:creationId xmlns:a16="http://schemas.microsoft.com/office/drawing/2014/main" id="{C53FA5D9-4DBA-C346-80EB-53A1CD47DD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8E741A52-4F87-4C4E-9093-159ECA82E8E7}" type="slidenum">
              <a:rPr kumimoji="0" lang="en-US" altLang="en-VN" sz="1200">
                <a:solidFill>
                  <a:srgbClr val="300030"/>
                </a:solidFill>
                <a:latin typeface="Arial" panose="020B0604020202020204" pitchFamily="34" charset="0"/>
              </a:rPr>
              <a:pPr algn="r">
                <a:spcBef>
                  <a:spcPct val="50000"/>
                </a:spcBef>
                <a:buClrTx/>
                <a:buSzTx/>
                <a:buFontTx/>
                <a:buNone/>
              </a:pPr>
              <a:t>20</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27C3-31FB-F24C-A41A-D300CC8B82EF}"/>
              </a:ext>
            </a:extLst>
          </p:cNvPr>
          <p:cNvSpPr>
            <a:spLocks noGrp="1"/>
          </p:cNvSpPr>
          <p:nvPr>
            <p:ph type="title"/>
          </p:nvPr>
        </p:nvSpPr>
        <p:spPr/>
        <p:txBody>
          <a:bodyPr/>
          <a:lstStyle/>
          <a:p>
            <a:r>
              <a:rPr lang="en-US" altLang="en-VN"/>
              <a:t>Ví dụ</a:t>
            </a:r>
            <a:endParaRPr lang="en-VN"/>
          </a:p>
        </p:txBody>
      </p:sp>
      <p:sp>
        <p:nvSpPr>
          <p:cNvPr id="46083" name="Rectangle 3">
            <a:extLst>
              <a:ext uri="{FF2B5EF4-FFF2-40B4-BE49-F238E27FC236}">
                <a16:creationId xmlns:a16="http://schemas.microsoft.com/office/drawing/2014/main" id="{31EE72ED-88F1-E748-91B1-D01DE7DB0980}"/>
              </a:ext>
            </a:extLst>
          </p:cNvPr>
          <p:cNvSpPr>
            <a:spLocks noGrp="1" noChangeArrowheads="1"/>
          </p:cNvSpPr>
          <p:nvPr>
            <p:ph idx="1"/>
          </p:nvPr>
        </p:nvSpPr>
        <p:spPr/>
        <p:txBody>
          <a:bodyPr>
            <a:normAutofit fontScale="77500" lnSpcReduction="20000"/>
          </a:bodyPr>
          <a:lstStyle/>
          <a:p>
            <a:pPr marL="223838" indent="-223838">
              <a:lnSpc>
                <a:spcPct val="80000"/>
              </a:lnSpc>
              <a:buNone/>
            </a:pPr>
            <a:r>
              <a:rPr lang="en-US" altLang="en-VN" sz="2100">
                <a:latin typeface="Courier New" panose="02070309020205020404" pitchFamily="49" charset="0"/>
              </a:rPr>
              <a:t>//Dinh nghia kieu du lieu moi co ten la String</a:t>
            </a:r>
          </a:p>
          <a:p>
            <a:pPr marL="223838" indent="-223838">
              <a:lnSpc>
                <a:spcPct val="80000"/>
              </a:lnSpc>
              <a:buNone/>
            </a:pPr>
            <a:r>
              <a:rPr lang="en-US" altLang="en-VN" sz="2100">
                <a:latin typeface="Courier New" panose="02070309020205020404" pitchFamily="49" charset="0"/>
              </a:rPr>
              <a:t>typedef char *string;			</a:t>
            </a:r>
          </a:p>
          <a:p>
            <a:pPr marL="223838" indent="-223838">
              <a:lnSpc>
                <a:spcPct val="80000"/>
              </a:lnSpc>
              <a:buNone/>
            </a:pPr>
            <a:r>
              <a:rPr lang="en-US" altLang="en-VN" sz="2100">
                <a:latin typeface="Courier New" panose="02070309020205020404" pitchFamily="49" charset="0"/>
              </a:rPr>
              <a:t>//Dinh nghia mang chua so ngay </a:t>
            </a:r>
          </a:p>
          <a:p>
            <a:pPr marL="223838" indent="-223838">
              <a:lnSpc>
                <a:spcPct val="80000"/>
              </a:lnSpc>
              <a:buNone/>
            </a:pPr>
            <a:r>
              <a:rPr lang="en-US" altLang="en-VN" sz="2100">
                <a:latin typeface="Courier New" panose="02070309020205020404" pitchFamily="49" charset="0"/>
              </a:rPr>
              <a:t>int ngay[13]={0,31,28,31,30,31,30,31,31,30,31,30,31};</a:t>
            </a:r>
          </a:p>
          <a:p>
            <a:pPr marL="223838" indent="-223838">
              <a:lnSpc>
                <a:spcPct val="80000"/>
              </a:lnSpc>
              <a:buNone/>
            </a:pPr>
            <a:r>
              <a:rPr lang="en-US" altLang="en-VN" sz="2100">
                <a:latin typeface="Courier New" panose="02070309020205020404" pitchFamily="49" charset="0"/>
              </a:rPr>
              <a:t>//Mo ta lop</a:t>
            </a:r>
          </a:p>
          <a:p>
            <a:pPr marL="223838" indent="-223838">
              <a:lnSpc>
                <a:spcPct val="80000"/>
              </a:lnSpc>
              <a:buNone/>
            </a:pPr>
            <a:r>
              <a:rPr lang="en-US" altLang="en-VN" sz="2100">
                <a:latin typeface="Courier New" panose="02070309020205020404" pitchFamily="49" charset="0"/>
              </a:rPr>
              <a:t>class N_Date</a:t>
            </a:r>
          </a:p>
          <a:p>
            <a:pPr marL="223838" indent="-223838">
              <a:lnSpc>
                <a:spcPct val="80000"/>
              </a:lnSpc>
              <a:buNone/>
            </a:pPr>
            <a:r>
              <a:rPr lang="en-US" altLang="en-VN" sz="2100">
                <a:latin typeface="Courier New" panose="02070309020205020404" pitchFamily="49" charset="0"/>
              </a:rPr>
              <a:t>{</a:t>
            </a:r>
          </a:p>
          <a:p>
            <a:pPr marL="223838" indent="-223838">
              <a:lnSpc>
                <a:spcPct val="80000"/>
              </a:lnSpc>
              <a:buNone/>
            </a:pPr>
            <a:r>
              <a:rPr lang="en-US" altLang="en-VN" sz="2100">
                <a:latin typeface="Courier New" panose="02070309020205020404" pitchFamily="49" charset="0"/>
              </a:rPr>
              <a:t>	int d,m,y;	//Ngay - Thang - Nam</a:t>
            </a:r>
          </a:p>
          <a:p>
            <a:pPr marL="223838" indent="-223838">
              <a:lnSpc>
                <a:spcPct val="80000"/>
              </a:lnSpc>
              <a:buNone/>
            </a:pPr>
            <a:r>
              <a:rPr lang="en-US" altLang="en-VN" sz="2100">
                <a:latin typeface="Courier New" panose="02070309020205020404" pitchFamily="49" charset="0"/>
              </a:rPr>
              <a:t>public:</a:t>
            </a:r>
          </a:p>
          <a:p>
            <a:pPr marL="223838" indent="-223838">
              <a:lnSpc>
                <a:spcPct val="80000"/>
              </a:lnSpc>
              <a:buNone/>
            </a:pPr>
            <a:r>
              <a:rPr lang="en-US" altLang="en-VN" sz="2100">
                <a:latin typeface="Courier New" panose="02070309020205020404" pitchFamily="49" charset="0"/>
              </a:rPr>
              <a:t>	//Toan tu chuyen doi kieu, </a:t>
            </a:r>
          </a:p>
          <a:p>
            <a:pPr marL="223838" indent="-223838">
              <a:lnSpc>
                <a:spcPct val="80000"/>
              </a:lnSpc>
              <a:buNone/>
            </a:pPr>
            <a:r>
              <a:rPr lang="en-US" altLang="en-VN" sz="2100">
                <a:latin typeface="Courier New" panose="02070309020205020404" pitchFamily="49" charset="0"/>
              </a:rPr>
              <a:t>	operator int();		</a:t>
            </a:r>
          </a:p>
          <a:p>
            <a:pPr marL="223838" indent="-223838">
              <a:lnSpc>
                <a:spcPct val="80000"/>
              </a:lnSpc>
              <a:buNone/>
            </a:pPr>
            <a:r>
              <a:rPr lang="en-US" altLang="en-VN" sz="2100">
                <a:latin typeface="Courier New" panose="02070309020205020404" pitchFamily="49" charset="0"/>
              </a:rPr>
              <a:t>	//Dinh nghia phuogn thuc nhap va xuat</a:t>
            </a:r>
          </a:p>
          <a:p>
            <a:pPr marL="223838" indent="-223838">
              <a:lnSpc>
                <a:spcPct val="80000"/>
              </a:lnSpc>
              <a:buNone/>
            </a:pPr>
            <a:r>
              <a:rPr lang="en-US" altLang="en-VN" sz="2100">
                <a:latin typeface="Courier New" panose="02070309020205020404" pitchFamily="49" charset="0"/>
              </a:rPr>
              <a:t>	friend ostream&amp; operator&lt;&lt;(ostream &amp;out, N_Date x);</a:t>
            </a:r>
          </a:p>
          <a:p>
            <a:pPr marL="223838" indent="-223838">
              <a:lnSpc>
                <a:spcPct val="80000"/>
              </a:lnSpc>
              <a:buNone/>
            </a:pPr>
            <a:r>
              <a:rPr lang="en-US" altLang="en-VN" sz="2100">
                <a:latin typeface="Courier New" panose="02070309020205020404" pitchFamily="49" charset="0"/>
              </a:rPr>
              <a:t>	friend istream&amp; operator&gt;&gt;(istream &amp;in, N_Date &amp;x);</a:t>
            </a:r>
          </a:p>
          <a:p>
            <a:pPr marL="223838" indent="-223838">
              <a:lnSpc>
                <a:spcPct val="80000"/>
              </a:lnSpc>
              <a:buNone/>
            </a:pPr>
            <a:r>
              <a:rPr lang="en-US" altLang="en-VN" sz="2100">
                <a:latin typeface="Courier New" panose="02070309020205020404" pitchFamily="49" charset="0"/>
              </a:rPr>
              <a:t>};</a:t>
            </a:r>
          </a:p>
        </p:txBody>
      </p:sp>
      <p:sp>
        <p:nvSpPr>
          <p:cNvPr id="46082" name="Slide Number Placeholder 4">
            <a:extLst>
              <a:ext uri="{FF2B5EF4-FFF2-40B4-BE49-F238E27FC236}">
                <a16:creationId xmlns:a16="http://schemas.microsoft.com/office/drawing/2014/main" id="{C7A79BE2-97AF-4E49-AE78-C692D7013B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2A46160-6015-BD45-9C0D-414CAE38823E}" type="slidenum">
              <a:rPr kumimoji="0" lang="en-US" altLang="en-VN" sz="1200">
                <a:solidFill>
                  <a:srgbClr val="300030"/>
                </a:solidFill>
                <a:latin typeface="Arial" panose="020B0604020202020204" pitchFamily="34" charset="0"/>
              </a:rPr>
              <a:pPr algn="r">
                <a:spcBef>
                  <a:spcPct val="50000"/>
                </a:spcBef>
                <a:buClrTx/>
                <a:buSzTx/>
                <a:buFontTx/>
                <a:buNone/>
              </a:pPr>
              <a:t>21</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95B0-4E5E-5047-979F-7111600A8D6A}"/>
              </a:ext>
            </a:extLst>
          </p:cNvPr>
          <p:cNvSpPr>
            <a:spLocks noGrp="1"/>
          </p:cNvSpPr>
          <p:nvPr>
            <p:ph type="title"/>
          </p:nvPr>
        </p:nvSpPr>
        <p:spPr/>
        <p:txBody>
          <a:bodyPr/>
          <a:lstStyle/>
          <a:p>
            <a:r>
              <a:rPr lang="en-US" altLang="en-VN"/>
              <a:t>Ví dụ</a:t>
            </a:r>
            <a:endParaRPr lang="en-VN"/>
          </a:p>
        </p:txBody>
      </p:sp>
      <p:sp>
        <p:nvSpPr>
          <p:cNvPr id="47107" name="Rectangle 2">
            <a:extLst>
              <a:ext uri="{FF2B5EF4-FFF2-40B4-BE49-F238E27FC236}">
                <a16:creationId xmlns:a16="http://schemas.microsoft.com/office/drawing/2014/main" id="{D4190CB8-0AF0-5C49-8826-5F540D01554D}"/>
              </a:ext>
            </a:extLst>
          </p:cNvPr>
          <p:cNvSpPr>
            <a:spLocks noGrp="1" noChangeArrowheads="1"/>
          </p:cNvSpPr>
          <p:nvPr>
            <p:ph idx="1"/>
          </p:nvPr>
        </p:nvSpPr>
        <p:spPr/>
        <p:txBody>
          <a:bodyPr/>
          <a:lstStyle/>
          <a:p>
            <a:pPr marL="223838" indent="-223838">
              <a:lnSpc>
                <a:spcPct val="80000"/>
              </a:lnSpc>
              <a:buNone/>
            </a:pPr>
            <a:r>
              <a:rPr lang="en-US" altLang="en-VN" sz="2600">
                <a:latin typeface="Courier New" panose="02070309020205020404" pitchFamily="49" charset="0"/>
              </a:rPr>
              <a:t>istream&amp; operator&gt;&gt;(istream &amp;in, N_Date &amp;x)</a:t>
            </a:r>
          </a:p>
          <a:p>
            <a:pPr marL="223838" indent="-223838">
              <a:lnSpc>
                <a:spcPct val="80000"/>
              </a:lnSpc>
              <a:buNone/>
            </a:pPr>
            <a:r>
              <a:rPr lang="en-US" altLang="en-VN" sz="2600">
                <a:latin typeface="Courier New" panose="02070309020205020404" pitchFamily="49" charset="0"/>
              </a:rPr>
              <a:t>{</a:t>
            </a:r>
          </a:p>
          <a:p>
            <a:pPr marL="503238" lvl="1" indent="-165100">
              <a:lnSpc>
                <a:spcPct val="80000"/>
              </a:lnSpc>
              <a:buNone/>
            </a:pPr>
            <a:r>
              <a:rPr lang="en-US" altLang="en-VN" sz="2200">
                <a:latin typeface="Courier New" panose="02070309020205020404" pitchFamily="49" charset="0"/>
              </a:rPr>
              <a:t>	</a:t>
            </a:r>
            <a:r>
              <a:rPr lang="en-US" altLang="en-VN" sz="2600">
                <a:latin typeface="Courier New" panose="02070309020205020404" pitchFamily="49" charset="0"/>
              </a:rPr>
              <a:t>cout&lt;&lt;"Ngay:";	in&gt;&gt;x.d;</a:t>
            </a:r>
          </a:p>
          <a:p>
            <a:pPr marL="503238" lvl="1" indent="-165100">
              <a:lnSpc>
                <a:spcPct val="80000"/>
              </a:lnSpc>
              <a:buNone/>
            </a:pPr>
            <a:r>
              <a:rPr lang="en-US" altLang="en-VN" sz="2600">
                <a:latin typeface="Courier New" panose="02070309020205020404" pitchFamily="49" charset="0"/>
              </a:rPr>
              <a:t>	cout&lt;&lt;"Thang:"; in&gt;&gt;x.m;</a:t>
            </a:r>
          </a:p>
          <a:p>
            <a:pPr marL="503238" lvl="1" indent="-165100">
              <a:lnSpc>
                <a:spcPct val="80000"/>
              </a:lnSpc>
              <a:buNone/>
            </a:pPr>
            <a:r>
              <a:rPr lang="en-US" altLang="en-VN" sz="2600">
                <a:latin typeface="Courier New" panose="02070309020205020404" pitchFamily="49" charset="0"/>
              </a:rPr>
              <a:t>	cout&lt;&lt;"Nam:"; 	in&gt;&gt;x.y;</a:t>
            </a:r>
          </a:p>
          <a:p>
            <a:pPr marL="503238" lvl="1" indent="-165100">
              <a:lnSpc>
                <a:spcPct val="80000"/>
              </a:lnSpc>
              <a:buNone/>
            </a:pPr>
            <a:r>
              <a:rPr lang="en-US" altLang="en-VN" sz="2600">
                <a:latin typeface="Courier New" panose="02070309020205020404" pitchFamily="49" charset="0"/>
              </a:rPr>
              <a:t>	return in;</a:t>
            </a:r>
          </a:p>
          <a:p>
            <a:pPr marL="223838" indent="-223838">
              <a:lnSpc>
                <a:spcPct val="80000"/>
              </a:lnSpc>
              <a:buNone/>
            </a:pPr>
            <a:r>
              <a:rPr lang="en-US" altLang="en-VN" sz="2600">
                <a:latin typeface="Courier New" panose="02070309020205020404" pitchFamily="49" charset="0"/>
              </a:rPr>
              <a:t>}</a:t>
            </a:r>
          </a:p>
        </p:txBody>
      </p:sp>
      <p:sp>
        <p:nvSpPr>
          <p:cNvPr id="3" name="Footer Placeholder 2">
            <a:extLst>
              <a:ext uri="{FF2B5EF4-FFF2-40B4-BE49-F238E27FC236}">
                <a16:creationId xmlns:a16="http://schemas.microsoft.com/office/drawing/2014/main" id="{56918535-9E53-4045-ABE4-01087025B4F5}"/>
              </a:ext>
            </a:extLst>
          </p:cNvPr>
          <p:cNvSpPr>
            <a:spLocks noGrp="1"/>
          </p:cNvSpPr>
          <p:nvPr>
            <p:ph type="ftr" sz="quarter" idx="11"/>
          </p:nvPr>
        </p:nvSpPr>
        <p:spPr/>
        <p:txBody>
          <a:bodyPr/>
          <a:lstStyle/>
          <a:p>
            <a:pPr>
              <a:defRPr/>
            </a:pPr>
            <a:r>
              <a:rPr lang="en-US"/>
              <a:t>CSE 224 - Nạp chồng toán tử</a:t>
            </a:r>
          </a:p>
        </p:txBody>
      </p:sp>
      <p:sp>
        <p:nvSpPr>
          <p:cNvPr id="47106" name="Slide Number Placeholder 4">
            <a:extLst>
              <a:ext uri="{FF2B5EF4-FFF2-40B4-BE49-F238E27FC236}">
                <a16:creationId xmlns:a16="http://schemas.microsoft.com/office/drawing/2014/main" id="{A8965217-9CA5-7246-9097-D052A74637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5D450E65-E56B-E842-859F-48955D4DCF57}" type="slidenum">
              <a:rPr kumimoji="0" lang="en-US" altLang="en-VN" sz="1200">
                <a:solidFill>
                  <a:srgbClr val="300030"/>
                </a:solidFill>
                <a:latin typeface="Arial" panose="020B0604020202020204" pitchFamily="34" charset="0"/>
              </a:rPr>
              <a:pPr algn="r">
                <a:spcBef>
                  <a:spcPct val="50000"/>
                </a:spcBef>
                <a:buClrTx/>
                <a:buSzTx/>
                <a:buFontTx/>
                <a:buNone/>
              </a:pPr>
              <a:t>22</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2982-190C-FE4B-8D57-45BF57054BC5}"/>
              </a:ext>
            </a:extLst>
          </p:cNvPr>
          <p:cNvSpPr>
            <a:spLocks noGrp="1"/>
          </p:cNvSpPr>
          <p:nvPr>
            <p:ph type="title"/>
          </p:nvPr>
        </p:nvSpPr>
        <p:spPr/>
        <p:txBody>
          <a:bodyPr/>
          <a:lstStyle/>
          <a:p>
            <a:r>
              <a:rPr lang="en-US" altLang="en-VN"/>
              <a:t>Ví dụ</a:t>
            </a:r>
            <a:endParaRPr lang="en-VN"/>
          </a:p>
        </p:txBody>
      </p:sp>
      <p:sp>
        <p:nvSpPr>
          <p:cNvPr id="48131" name="Rectangle 2">
            <a:extLst>
              <a:ext uri="{FF2B5EF4-FFF2-40B4-BE49-F238E27FC236}">
                <a16:creationId xmlns:a16="http://schemas.microsoft.com/office/drawing/2014/main" id="{E7B70E78-7C25-BC46-8241-54C1C76C8ECF}"/>
              </a:ext>
            </a:extLst>
          </p:cNvPr>
          <p:cNvSpPr>
            <a:spLocks noGrp="1" noChangeArrowheads="1"/>
          </p:cNvSpPr>
          <p:nvPr>
            <p:ph idx="1"/>
          </p:nvPr>
        </p:nvSpPr>
        <p:spPr/>
        <p:txBody>
          <a:bodyPr/>
          <a:lstStyle/>
          <a:p>
            <a:pPr marL="223838" indent="-223838">
              <a:lnSpc>
                <a:spcPct val="80000"/>
              </a:lnSpc>
              <a:buNone/>
            </a:pPr>
            <a:r>
              <a:rPr lang="en-US" altLang="en-VN" sz="2600">
                <a:latin typeface="Courier New" panose="02070309020205020404" pitchFamily="49" charset="0"/>
              </a:rPr>
              <a:t>ostream&amp; operator&lt;&lt;(ostream &amp;out, N_Date x)</a:t>
            </a:r>
          </a:p>
          <a:p>
            <a:pPr marL="223838" indent="-223838">
              <a:lnSpc>
                <a:spcPct val="80000"/>
              </a:lnSpc>
              <a:buNone/>
            </a:pPr>
            <a:r>
              <a:rPr lang="en-US" altLang="en-VN" sz="2600">
                <a:latin typeface="Courier New" panose="02070309020205020404" pitchFamily="49" charset="0"/>
              </a:rPr>
              <a:t>{</a:t>
            </a:r>
          </a:p>
          <a:p>
            <a:pPr marL="503238" lvl="1" indent="-165100">
              <a:lnSpc>
                <a:spcPct val="80000"/>
              </a:lnSpc>
              <a:buNone/>
            </a:pPr>
            <a:r>
              <a:rPr lang="en-US" altLang="en-VN" sz="2600">
                <a:latin typeface="Courier New" panose="02070309020205020404" pitchFamily="49" charset="0"/>
              </a:rPr>
              <a:t>	out&lt;&lt;x.d&lt;&lt;"/"&lt;&lt;x.m&lt;&lt;"/"&lt;&lt;x.y;</a:t>
            </a:r>
          </a:p>
          <a:p>
            <a:pPr marL="503238" lvl="1" indent="-165100">
              <a:lnSpc>
                <a:spcPct val="80000"/>
              </a:lnSpc>
              <a:buNone/>
            </a:pPr>
            <a:r>
              <a:rPr lang="en-US" altLang="en-VN" sz="2600">
                <a:latin typeface="Courier New" panose="02070309020205020404" pitchFamily="49" charset="0"/>
              </a:rPr>
              <a:t>	return out;</a:t>
            </a:r>
          </a:p>
          <a:p>
            <a:pPr marL="223838" indent="-223838">
              <a:lnSpc>
                <a:spcPct val="80000"/>
              </a:lnSpc>
              <a:buNone/>
            </a:pPr>
            <a:r>
              <a:rPr lang="en-US" altLang="en-VN" sz="2600">
                <a:latin typeface="Courier New" panose="02070309020205020404" pitchFamily="49" charset="0"/>
              </a:rPr>
              <a:t>}</a:t>
            </a:r>
          </a:p>
        </p:txBody>
      </p:sp>
      <p:sp>
        <p:nvSpPr>
          <p:cNvPr id="48130" name="Slide Number Placeholder 4">
            <a:extLst>
              <a:ext uri="{FF2B5EF4-FFF2-40B4-BE49-F238E27FC236}">
                <a16:creationId xmlns:a16="http://schemas.microsoft.com/office/drawing/2014/main" id="{74DCC5B1-0EED-A24F-945F-A86290AA5B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0D23A47F-8664-D844-91DE-11F2C943DC91}" type="slidenum">
              <a:rPr kumimoji="0" lang="en-US" altLang="en-VN" sz="1200">
                <a:solidFill>
                  <a:srgbClr val="300030"/>
                </a:solidFill>
                <a:latin typeface="Arial" panose="020B0604020202020204" pitchFamily="34" charset="0"/>
              </a:rPr>
              <a:pPr algn="r">
                <a:spcBef>
                  <a:spcPct val="50000"/>
                </a:spcBef>
                <a:buClrTx/>
                <a:buSzTx/>
                <a:buFontTx/>
                <a:buNone/>
              </a:pPr>
              <a:t>23</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4C84-A8F7-FE4A-B080-097580F2E2D3}"/>
              </a:ext>
            </a:extLst>
          </p:cNvPr>
          <p:cNvSpPr>
            <a:spLocks noGrp="1"/>
          </p:cNvSpPr>
          <p:nvPr>
            <p:ph type="title"/>
          </p:nvPr>
        </p:nvSpPr>
        <p:spPr/>
        <p:txBody>
          <a:bodyPr/>
          <a:lstStyle/>
          <a:p>
            <a:r>
              <a:rPr lang="en-US" altLang="en-VN"/>
              <a:t>Ví dụ</a:t>
            </a:r>
            <a:endParaRPr lang="en-VN"/>
          </a:p>
        </p:txBody>
      </p:sp>
      <p:sp>
        <p:nvSpPr>
          <p:cNvPr id="49155" name="Rectangle 2">
            <a:extLst>
              <a:ext uri="{FF2B5EF4-FFF2-40B4-BE49-F238E27FC236}">
                <a16:creationId xmlns:a16="http://schemas.microsoft.com/office/drawing/2014/main" id="{386B4E66-64DB-6C43-A7AD-D2BBFEF25EBF}"/>
              </a:ext>
            </a:extLst>
          </p:cNvPr>
          <p:cNvSpPr>
            <a:spLocks noGrp="1" noChangeArrowheads="1"/>
          </p:cNvSpPr>
          <p:nvPr>
            <p:ph idx="1"/>
          </p:nvPr>
        </p:nvSpPr>
        <p:spPr/>
        <p:txBody>
          <a:bodyPr>
            <a:normAutofit fontScale="92500" lnSpcReduction="10000"/>
          </a:bodyPr>
          <a:lstStyle/>
          <a:p>
            <a:pPr marL="223838" indent="-223838">
              <a:lnSpc>
                <a:spcPct val="80000"/>
              </a:lnSpc>
              <a:spcBef>
                <a:spcPts val="0"/>
              </a:spcBef>
              <a:buNone/>
            </a:pPr>
            <a:r>
              <a:rPr lang="en-US" altLang="en-VN" sz="1900">
                <a:latin typeface="Courier New" panose="02070309020205020404" pitchFamily="49" charset="0"/>
              </a:rPr>
              <a:t>N_Date::operator int()		</a:t>
            </a:r>
          </a:p>
          <a:p>
            <a:pPr marL="223838" indent="-223838">
              <a:lnSpc>
                <a:spcPct val="80000"/>
              </a:lnSpc>
              <a:spcBef>
                <a:spcPts val="0"/>
              </a:spcBef>
              <a:buNone/>
            </a:pPr>
            <a:r>
              <a:rPr lang="en-US" altLang="en-VN" sz="1900">
                <a:latin typeface="Courier New" panose="02070309020205020404" pitchFamily="49" charset="0"/>
              </a:rPr>
              <a:t>{</a:t>
            </a:r>
          </a:p>
          <a:p>
            <a:pPr marL="223838" indent="-223838">
              <a:lnSpc>
                <a:spcPct val="80000"/>
              </a:lnSpc>
              <a:spcBef>
                <a:spcPts val="0"/>
              </a:spcBef>
              <a:buNone/>
            </a:pPr>
            <a:r>
              <a:rPr lang="en-US" altLang="en-VN" sz="1900">
                <a:latin typeface="Courier New" panose="02070309020205020404" pitchFamily="49" charset="0"/>
              </a:rPr>
              <a:t>		int s=0,i;</a:t>
            </a:r>
          </a:p>
          <a:p>
            <a:pPr marL="223838" indent="-223838">
              <a:lnSpc>
                <a:spcPct val="80000"/>
              </a:lnSpc>
              <a:spcBef>
                <a:spcPts val="0"/>
              </a:spcBef>
              <a:buNone/>
            </a:pPr>
            <a:r>
              <a:rPr lang="en-US" altLang="en-VN" sz="1900">
                <a:latin typeface="Courier New" panose="02070309020205020404" pitchFamily="49" charset="0"/>
              </a:rPr>
              <a:t>		if( y== 1900)</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s=s+d;</a:t>
            </a:r>
          </a:p>
          <a:p>
            <a:pPr marL="223838" indent="-223838">
              <a:lnSpc>
                <a:spcPct val="80000"/>
              </a:lnSpc>
              <a:spcBef>
                <a:spcPts val="0"/>
              </a:spcBef>
              <a:buNone/>
            </a:pPr>
            <a:r>
              <a:rPr lang="en-US" altLang="en-VN" sz="1900">
                <a:latin typeface="Courier New" panose="02070309020205020404" pitchFamily="49" charset="0"/>
              </a:rPr>
              <a:t>			for(i=0;i&lt;m;i++)	s = s + ngay[i];</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else</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s=s+d;</a:t>
            </a:r>
          </a:p>
          <a:p>
            <a:pPr marL="223838" indent="-223838">
              <a:lnSpc>
                <a:spcPct val="80000"/>
              </a:lnSpc>
              <a:spcBef>
                <a:spcPts val="0"/>
              </a:spcBef>
              <a:buNone/>
            </a:pPr>
            <a:r>
              <a:rPr lang="en-US" altLang="en-VN" sz="1900">
                <a:latin typeface="Courier New" panose="02070309020205020404" pitchFamily="49" charset="0"/>
              </a:rPr>
              <a:t>			s=s+(y-1)*365;</a:t>
            </a:r>
          </a:p>
          <a:p>
            <a:pPr marL="223838" indent="-223838">
              <a:lnSpc>
                <a:spcPct val="80000"/>
              </a:lnSpc>
              <a:spcBef>
                <a:spcPts val="0"/>
              </a:spcBef>
              <a:buNone/>
            </a:pPr>
            <a:r>
              <a:rPr lang="en-US" altLang="en-VN" sz="1900">
                <a:latin typeface="Courier New" panose="02070309020205020404" pitchFamily="49" charset="0"/>
              </a:rPr>
              <a:t>			for(i=1900;i&lt;y;i++)</a:t>
            </a:r>
          </a:p>
          <a:p>
            <a:pPr marL="223838" indent="-223838">
              <a:lnSpc>
                <a:spcPct val="80000"/>
              </a:lnSpc>
              <a:spcBef>
                <a:spcPts val="0"/>
              </a:spcBef>
              <a:buNone/>
            </a:pPr>
            <a:r>
              <a:rPr lang="en-US" altLang="en-VN" sz="1900">
                <a:latin typeface="Courier New" panose="02070309020205020404" pitchFamily="49" charset="0"/>
              </a:rPr>
              <a:t>				if((i%4==0)&amp;&amp;(i%100!=0)) s=s+1;</a:t>
            </a:r>
          </a:p>
          <a:p>
            <a:pPr marL="223838" indent="-223838">
              <a:lnSpc>
                <a:spcPct val="80000"/>
              </a:lnSpc>
              <a:spcBef>
                <a:spcPts val="0"/>
              </a:spcBef>
              <a:buNone/>
            </a:pPr>
            <a:r>
              <a:rPr lang="en-US" altLang="en-VN" sz="1900">
                <a:latin typeface="Courier New" panose="02070309020205020404" pitchFamily="49" charset="0"/>
              </a:rPr>
              <a:t>			for(i=0;i&lt;m;i++)</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s=s+ngay[i];</a:t>
            </a:r>
          </a:p>
          <a:p>
            <a:pPr marL="223838" indent="-223838">
              <a:lnSpc>
                <a:spcPct val="80000"/>
              </a:lnSpc>
              <a:spcBef>
                <a:spcPts val="0"/>
              </a:spcBef>
              <a:buNone/>
            </a:pPr>
            <a:r>
              <a:rPr lang="en-US" altLang="en-VN" sz="1900">
                <a:latin typeface="Courier New" panose="02070309020205020404" pitchFamily="49" charset="0"/>
              </a:rPr>
              <a:t>				if((i%4==0)&amp;&amp;(i%100!=0)&amp;&amp;(i==2)) s=s+1;</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return s;</a:t>
            </a:r>
          </a:p>
          <a:p>
            <a:pPr marL="223838" indent="-223838">
              <a:lnSpc>
                <a:spcPct val="80000"/>
              </a:lnSpc>
              <a:spcBef>
                <a:spcPts val="0"/>
              </a:spcBef>
              <a:buNone/>
            </a:pPr>
            <a:r>
              <a:rPr lang="en-US" altLang="en-VN" sz="1900">
                <a:latin typeface="Courier New" panose="02070309020205020404" pitchFamily="49" charset="0"/>
              </a:rPr>
              <a:t>}</a:t>
            </a:r>
          </a:p>
        </p:txBody>
      </p:sp>
      <p:sp>
        <p:nvSpPr>
          <p:cNvPr id="49154" name="Slide Number Placeholder 4">
            <a:extLst>
              <a:ext uri="{FF2B5EF4-FFF2-40B4-BE49-F238E27FC236}">
                <a16:creationId xmlns:a16="http://schemas.microsoft.com/office/drawing/2014/main" id="{34CB67A5-87E8-C14A-BE3F-B8D25280E2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2FF28BF1-E08D-A049-BE3C-5A0F8DBC2A02}" type="slidenum">
              <a:rPr kumimoji="0" lang="en-US" altLang="en-VN" sz="1200">
                <a:solidFill>
                  <a:srgbClr val="300030"/>
                </a:solidFill>
                <a:latin typeface="Arial" panose="020B0604020202020204" pitchFamily="34" charset="0"/>
              </a:rPr>
              <a:pPr algn="r">
                <a:spcBef>
                  <a:spcPct val="50000"/>
                </a:spcBef>
                <a:buClrTx/>
                <a:buSzTx/>
                <a:buFontTx/>
                <a:buNone/>
              </a:pPr>
              <a:t>24</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0902-F960-AA47-BF78-F9989CDD3276}"/>
              </a:ext>
            </a:extLst>
          </p:cNvPr>
          <p:cNvSpPr>
            <a:spLocks noGrp="1"/>
          </p:cNvSpPr>
          <p:nvPr>
            <p:ph type="title"/>
          </p:nvPr>
        </p:nvSpPr>
        <p:spPr/>
        <p:txBody>
          <a:bodyPr/>
          <a:lstStyle/>
          <a:p>
            <a:r>
              <a:rPr lang="en-US" altLang="en-VN"/>
              <a:t>Ví dụ</a:t>
            </a:r>
            <a:endParaRPr lang="en-VN"/>
          </a:p>
        </p:txBody>
      </p:sp>
      <p:sp>
        <p:nvSpPr>
          <p:cNvPr id="50179" name="Rectangle 2">
            <a:extLst>
              <a:ext uri="{FF2B5EF4-FFF2-40B4-BE49-F238E27FC236}">
                <a16:creationId xmlns:a16="http://schemas.microsoft.com/office/drawing/2014/main" id="{A0EF80C3-679B-1F4E-8D91-B9BB9315C821}"/>
              </a:ext>
            </a:extLst>
          </p:cNvPr>
          <p:cNvSpPr>
            <a:spLocks noGrp="1" noChangeArrowheads="1"/>
          </p:cNvSpPr>
          <p:nvPr>
            <p:ph idx="1"/>
          </p:nvPr>
        </p:nvSpPr>
        <p:spPr/>
        <p:txBody>
          <a:bodyPr/>
          <a:lstStyle/>
          <a:p>
            <a:pPr marL="223838" indent="-223838">
              <a:lnSpc>
                <a:spcPct val="80000"/>
              </a:lnSpc>
              <a:buNone/>
            </a:pPr>
            <a:r>
              <a:rPr lang="en-US" altLang="en-VN" sz="2800">
                <a:latin typeface="Courier New" panose="02070309020205020404" pitchFamily="49" charset="0"/>
              </a:rPr>
              <a:t>void main()</a:t>
            </a:r>
          </a:p>
          <a:p>
            <a:pPr marL="223838" indent="-223838">
              <a:lnSpc>
                <a:spcPct val="80000"/>
              </a:lnSpc>
              <a:buNone/>
            </a:pPr>
            <a:r>
              <a:rPr lang="en-US" altLang="en-VN" sz="2800">
                <a:latin typeface="Courier New" panose="02070309020205020404" pitchFamily="49" charset="0"/>
              </a:rPr>
              <a:t>{</a:t>
            </a:r>
          </a:p>
          <a:p>
            <a:pPr marL="503238" lvl="1" indent="-165100">
              <a:lnSpc>
                <a:spcPct val="80000"/>
              </a:lnSpc>
              <a:buNone/>
            </a:pPr>
            <a:r>
              <a:rPr lang="en-US" altLang="en-VN" sz="2400">
                <a:latin typeface="Courier New" panose="02070309020205020404" pitchFamily="49" charset="0"/>
              </a:rPr>
              <a:t>	</a:t>
            </a:r>
            <a:r>
              <a:rPr lang="en-US" altLang="en-VN">
                <a:latin typeface="Courier New" panose="02070309020205020404" pitchFamily="49" charset="0"/>
              </a:rPr>
              <a:t>N_Date x;</a:t>
            </a:r>
          </a:p>
          <a:p>
            <a:pPr marL="503238" lvl="1" indent="-165100">
              <a:lnSpc>
                <a:spcPct val="80000"/>
              </a:lnSpc>
              <a:buNone/>
            </a:pPr>
            <a:r>
              <a:rPr lang="en-US" altLang="en-VN">
                <a:latin typeface="Courier New" panose="02070309020205020404" pitchFamily="49" charset="0"/>
              </a:rPr>
              <a:t>	long n;</a:t>
            </a:r>
          </a:p>
          <a:p>
            <a:pPr marL="503238" lvl="1" indent="-165100">
              <a:lnSpc>
                <a:spcPct val="80000"/>
              </a:lnSpc>
              <a:buNone/>
            </a:pPr>
            <a:r>
              <a:rPr lang="en-US" altLang="en-VN">
                <a:latin typeface="Courier New" panose="02070309020205020404" pitchFamily="49" charset="0"/>
              </a:rPr>
              <a:t>	cout&lt;&lt;"Nhap ngay x: \n";</a:t>
            </a:r>
          </a:p>
          <a:p>
            <a:pPr marL="503238" lvl="1" indent="-165100">
              <a:lnSpc>
                <a:spcPct val="80000"/>
              </a:lnSpc>
              <a:buNone/>
            </a:pPr>
            <a:r>
              <a:rPr lang="en-US" altLang="en-VN">
                <a:latin typeface="Courier New" panose="02070309020205020404" pitchFamily="49" charset="0"/>
              </a:rPr>
              <a:t>	cin&gt;&gt;x;</a:t>
            </a:r>
          </a:p>
          <a:p>
            <a:pPr marL="503238" lvl="1" indent="-165100">
              <a:lnSpc>
                <a:spcPct val="80000"/>
              </a:lnSpc>
              <a:buNone/>
            </a:pPr>
            <a:r>
              <a:rPr lang="en-US" altLang="en-VN">
                <a:latin typeface="Courier New" panose="02070309020205020404" pitchFamily="49" charset="0"/>
              </a:rPr>
              <a:t>	n = long(x);</a:t>
            </a:r>
          </a:p>
          <a:p>
            <a:pPr marL="503238" lvl="1" indent="-165100">
              <a:lnSpc>
                <a:spcPct val="80000"/>
              </a:lnSpc>
              <a:buNone/>
            </a:pPr>
            <a:r>
              <a:rPr lang="en-US" altLang="en-VN">
                <a:latin typeface="Courier New" panose="02070309020205020404" pitchFamily="49" charset="0"/>
              </a:rPr>
              <a:t>	cout&lt;&lt;"\n Ngay x = "&lt;&lt;x;</a:t>
            </a:r>
          </a:p>
          <a:p>
            <a:pPr marL="503238" lvl="1" indent="-165100">
              <a:lnSpc>
                <a:spcPct val="80000"/>
              </a:lnSpc>
              <a:buNone/>
            </a:pPr>
            <a:r>
              <a:rPr lang="en-US" altLang="en-VN">
                <a:latin typeface="Courier New" panose="02070309020205020404" pitchFamily="49" charset="0"/>
              </a:rPr>
              <a:t>	cout&lt;&lt;"\n So nguyen tuong ung:"&lt;&lt;n;</a:t>
            </a:r>
          </a:p>
          <a:p>
            <a:pPr marL="503238" lvl="1" indent="-165100">
              <a:lnSpc>
                <a:spcPct val="80000"/>
              </a:lnSpc>
              <a:buNone/>
            </a:pPr>
            <a:r>
              <a:rPr lang="en-US" altLang="en-VN">
                <a:latin typeface="Courier New" panose="02070309020205020404" pitchFamily="49" charset="0"/>
              </a:rPr>
              <a:t>	getch();</a:t>
            </a:r>
          </a:p>
          <a:p>
            <a:pPr marL="223838" indent="-223838">
              <a:lnSpc>
                <a:spcPct val="80000"/>
              </a:lnSpc>
              <a:buNone/>
            </a:pPr>
            <a:r>
              <a:rPr lang="en-US" altLang="en-VN" sz="2800">
                <a:latin typeface="Courier New" panose="02070309020205020404" pitchFamily="49" charset="0"/>
              </a:rPr>
              <a:t>}</a:t>
            </a:r>
          </a:p>
        </p:txBody>
      </p:sp>
      <p:sp>
        <p:nvSpPr>
          <p:cNvPr id="50178" name="Slide Number Placeholder 4">
            <a:extLst>
              <a:ext uri="{FF2B5EF4-FFF2-40B4-BE49-F238E27FC236}">
                <a16:creationId xmlns:a16="http://schemas.microsoft.com/office/drawing/2014/main" id="{975F6B10-5817-584A-B9B4-70858B9DE2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E7A8AB0B-63C1-9245-AF9B-270689B37BBB}" type="slidenum">
              <a:rPr kumimoji="0" lang="en-US" altLang="en-VN" sz="1200">
                <a:solidFill>
                  <a:srgbClr val="300030"/>
                </a:solidFill>
                <a:latin typeface="Arial" panose="020B0604020202020204" pitchFamily="34" charset="0"/>
              </a:rPr>
              <a:pPr algn="r">
                <a:spcBef>
                  <a:spcPct val="50000"/>
                </a:spcBef>
                <a:buClrTx/>
                <a:buSzTx/>
                <a:buFontTx/>
                <a:buNone/>
              </a:pPr>
              <a:t>25</a:t>
            </a:fld>
            <a:endParaRPr kumimoji="0" lang="en-US" altLang="en-VN" sz="1400" b="0">
              <a:solidFill>
                <a:srgbClr val="300030"/>
              </a:solidFill>
              <a:latin typeface="Arial" panose="020B0604020202020204" pitchFamily="34"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7B430713-06A3-344D-BCDD-9BD79F3F23F9}"/>
              </a:ext>
            </a:extLst>
          </p:cNvPr>
          <p:cNvSpPr>
            <a:spLocks noGrp="1" noChangeArrowheads="1"/>
          </p:cNvSpPr>
          <p:nvPr>
            <p:ph type="title"/>
          </p:nvPr>
        </p:nvSpPr>
        <p:spPr/>
        <p:txBody>
          <a:bodyPr/>
          <a:lstStyle/>
          <a:p>
            <a:r>
              <a:rPr lang="en-US" altLang="en-VN"/>
              <a:t>Toán tử []</a:t>
            </a:r>
          </a:p>
        </p:txBody>
      </p:sp>
      <p:sp>
        <p:nvSpPr>
          <p:cNvPr id="51204" name="Rectangle 3">
            <a:extLst>
              <a:ext uri="{FF2B5EF4-FFF2-40B4-BE49-F238E27FC236}">
                <a16:creationId xmlns:a16="http://schemas.microsoft.com/office/drawing/2014/main" id="{71435B05-D042-284E-971D-19F931269B88}"/>
              </a:ext>
            </a:extLst>
          </p:cNvPr>
          <p:cNvSpPr>
            <a:spLocks noGrp="1" noChangeArrowheads="1"/>
          </p:cNvSpPr>
          <p:nvPr>
            <p:ph idx="1"/>
          </p:nvPr>
        </p:nvSpPr>
        <p:spPr/>
        <p:txBody>
          <a:bodyPr/>
          <a:lstStyle/>
          <a:p>
            <a:r>
              <a:rPr lang="en-US" altLang="en-VN"/>
              <a:t>Là toán tử cho phép truy cập đến từng thành phần của đối tượng </a:t>
            </a:r>
            <a:r>
              <a:rPr lang="en-US" altLang="en-VN" b="1"/>
              <a:t>(chuỗi ký tự, mảng)</a:t>
            </a:r>
            <a:endParaRPr lang="en-US" altLang="en-VN"/>
          </a:p>
          <a:p>
            <a:r>
              <a:rPr lang="en-US" altLang="en-VN"/>
              <a:t>là </a:t>
            </a:r>
            <a:r>
              <a:rPr lang="en-US" altLang="en-VN" b="1"/>
              <a:t>Toán tử hai ngôi</a:t>
            </a:r>
            <a:r>
              <a:rPr lang="en-US" altLang="en-VN"/>
              <a:t>, có dạng:	</a:t>
            </a:r>
            <a:r>
              <a:rPr lang="en-US" altLang="en-VN" b="1"/>
              <a:t>a[b]</a:t>
            </a:r>
          </a:p>
          <a:p>
            <a:pPr lvl="1"/>
            <a:r>
              <a:rPr lang="en-US" altLang="en-VN" b="1"/>
              <a:t>a: </a:t>
            </a:r>
            <a:r>
              <a:rPr lang="en-US" altLang="en-VN"/>
              <a:t>đối tượng cần truy cập</a:t>
            </a:r>
          </a:p>
          <a:p>
            <a:pPr lvl="1"/>
            <a:r>
              <a:rPr lang="en-US" altLang="en-VN"/>
              <a:t>b: chỉ số vị trí phần tử cần truy cập</a:t>
            </a:r>
            <a:endParaRPr lang="en-US" altLang="en-VN" b="1"/>
          </a:p>
          <a:p>
            <a:r>
              <a:rPr lang="en-US" altLang="en-VN"/>
              <a:t>Toán tử này phải là thành viên của lớp</a:t>
            </a:r>
          </a:p>
        </p:txBody>
      </p:sp>
      <p:sp>
        <p:nvSpPr>
          <p:cNvPr id="51202" name="Slide Number Placeholder 4">
            <a:extLst>
              <a:ext uri="{FF2B5EF4-FFF2-40B4-BE49-F238E27FC236}">
                <a16:creationId xmlns:a16="http://schemas.microsoft.com/office/drawing/2014/main" id="{09AE8ED8-CEF6-8843-92FB-FC0EEB709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4F8895C-9548-0042-8383-B211F2466F59}" type="slidenum">
              <a:rPr kumimoji="0" lang="en-US" altLang="en-VN" sz="1200">
                <a:solidFill>
                  <a:srgbClr val="300030"/>
                </a:solidFill>
                <a:latin typeface="Arial" panose="020B0604020202020204" pitchFamily="34" charset="0"/>
              </a:rPr>
              <a:pPr algn="r">
                <a:spcBef>
                  <a:spcPct val="50000"/>
                </a:spcBef>
                <a:buClrTx/>
                <a:buSzTx/>
                <a:buFontTx/>
                <a:buNone/>
              </a:pPr>
              <a:t>26</a:t>
            </a:fld>
            <a:endParaRPr kumimoji="0" lang="en-US" altLang="en-VN" sz="1400" b="0">
              <a:solidFill>
                <a:srgbClr val="300030"/>
              </a:solidFill>
              <a:latin typeface="Arial" panose="020B060402020202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23D7D7BE-8FB4-A046-BF5C-6F4664DF1494}"/>
              </a:ext>
            </a:extLst>
          </p:cNvPr>
          <p:cNvSpPr>
            <a:spLocks noGrp="1" noChangeArrowheads="1"/>
          </p:cNvSpPr>
          <p:nvPr>
            <p:ph type="title"/>
          </p:nvPr>
        </p:nvSpPr>
        <p:spPr/>
        <p:txBody>
          <a:bodyPr/>
          <a:lstStyle/>
          <a:p>
            <a:r>
              <a:rPr lang="en-US" altLang="en-VN"/>
              <a:t>NỘI DUNG</a:t>
            </a:r>
          </a:p>
        </p:txBody>
      </p:sp>
      <p:sp>
        <p:nvSpPr>
          <p:cNvPr id="16388" name="Rectangle 3">
            <a:extLst>
              <a:ext uri="{FF2B5EF4-FFF2-40B4-BE49-F238E27FC236}">
                <a16:creationId xmlns:a16="http://schemas.microsoft.com/office/drawing/2014/main" id="{71B6C91F-DAE4-344C-82CD-A89E3940A7A7}"/>
              </a:ext>
            </a:extLst>
          </p:cNvPr>
          <p:cNvSpPr>
            <a:spLocks noGrp="1" noChangeArrowheads="1"/>
          </p:cNvSpPr>
          <p:nvPr>
            <p:ph idx="1"/>
          </p:nvPr>
        </p:nvSpPr>
        <p:spPr/>
        <p:txBody>
          <a:bodyPr/>
          <a:lstStyle/>
          <a:p>
            <a:r>
              <a:rPr lang="vi-VN"/>
              <a:t>3</a:t>
            </a:r>
            <a:r>
              <a:rPr lang="it-IT"/>
              <a:t>.1 Nạp chồng toán tử</a:t>
            </a:r>
            <a:endParaRPr lang="en-VN"/>
          </a:p>
          <a:p>
            <a:r>
              <a:rPr lang="vi-VN" b="1"/>
              <a:t>3</a:t>
            </a:r>
            <a:r>
              <a:rPr lang="it-IT" b="1"/>
              <a:t>.2 Nạp chồng toán tử bằng hàm thành viên</a:t>
            </a:r>
            <a:endParaRPr lang="en-VN" b="1"/>
          </a:p>
          <a:p>
            <a:r>
              <a:rPr lang="vi-VN"/>
              <a:t>3</a:t>
            </a:r>
            <a:r>
              <a:rPr lang="it-IT"/>
              <a:t>.3 Nạp chồng toán tử bằng hàm bạn</a:t>
            </a:r>
            <a:endParaRPr lang="en-VN"/>
          </a:p>
        </p:txBody>
      </p:sp>
      <p:sp>
        <p:nvSpPr>
          <p:cNvPr id="2" name="Footer Placeholder 1">
            <a:extLst>
              <a:ext uri="{FF2B5EF4-FFF2-40B4-BE49-F238E27FC236}">
                <a16:creationId xmlns:a16="http://schemas.microsoft.com/office/drawing/2014/main" id="{A7B6DAC0-1D84-524D-AE85-E9D7AE2BA16B}"/>
              </a:ext>
            </a:extLst>
          </p:cNvPr>
          <p:cNvSpPr>
            <a:spLocks noGrp="1"/>
          </p:cNvSpPr>
          <p:nvPr>
            <p:ph type="ftr" sz="quarter" idx="11"/>
          </p:nvPr>
        </p:nvSpPr>
        <p:spPr/>
        <p:txBody>
          <a:bodyPr/>
          <a:lstStyle/>
          <a:p>
            <a:pPr>
              <a:defRPr/>
            </a:pPr>
            <a:r>
              <a:rPr lang="en-US"/>
              <a:t>CSE 224 - Nạp chồng toán tử</a:t>
            </a:r>
          </a:p>
        </p:txBody>
      </p:sp>
      <p:sp>
        <p:nvSpPr>
          <p:cNvPr id="16386" name="Slide Number Placeholder 4">
            <a:extLst>
              <a:ext uri="{FF2B5EF4-FFF2-40B4-BE49-F238E27FC236}">
                <a16:creationId xmlns:a16="http://schemas.microsoft.com/office/drawing/2014/main" id="{F97FD279-B600-E84E-B36A-ED357A00059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9701BA76-6345-4242-A216-A9D669ED5035}" type="slidenum">
              <a:rPr kumimoji="0" lang="en-US" altLang="en-VN" sz="1200">
                <a:solidFill>
                  <a:srgbClr val="300030"/>
                </a:solidFill>
                <a:latin typeface="Arial" panose="020B0604020202020204" pitchFamily="34" charset="0"/>
              </a:rPr>
              <a:pPr algn="r">
                <a:spcBef>
                  <a:spcPct val="50000"/>
                </a:spcBef>
                <a:buClrTx/>
                <a:buSzTx/>
                <a:buFontTx/>
                <a:buNone/>
              </a:pPr>
              <a:t>27</a:t>
            </a:fld>
            <a:endParaRPr kumimoji="0" lang="en-US" altLang="en-VN" sz="1400" b="0">
              <a:solidFill>
                <a:srgbClr val="300030"/>
              </a:solidFill>
              <a:latin typeface="Arial" panose="020B0604020202020204" pitchFamily="34" charset="0"/>
            </a:endParaRPr>
          </a:p>
        </p:txBody>
      </p:sp>
    </p:spTree>
    <p:extLst>
      <p:ext uri="{BB962C8B-B14F-4D97-AF65-F5344CB8AC3E}">
        <p14:creationId xmlns:p14="http://schemas.microsoft.com/office/powerpoint/2010/main" val="7600819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E7A58501-C563-1E47-8F4F-DB051F6F47ED}"/>
              </a:ext>
            </a:extLst>
          </p:cNvPr>
          <p:cNvSpPr>
            <a:spLocks noGrp="1" noChangeArrowheads="1"/>
          </p:cNvSpPr>
          <p:nvPr>
            <p:ph type="title"/>
          </p:nvPr>
        </p:nvSpPr>
        <p:spPr/>
        <p:txBody>
          <a:bodyPr/>
          <a:lstStyle/>
          <a:p>
            <a:r>
              <a:rPr lang="en-US" altLang="en-VN"/>
              <a:t>Phân loại</a:t>
            </a:r>
          </a:p>
        </p:txBody>
      </p:sp>
      <p:sp>
        <p:nvSpPr>
          <p:cNvPr id="20483" name="Rectangle 2">
            <a:extLst>
              <a:ext uri="{FF2B5EF4-FFF2-40B4-BE49-F238E27FC236}">
                <a16:creationId xmlns:a16="http://schemas.microsoft.com/office/drawing/2014/main" id="{CB21CAB2-5064-AB4A-85C8-5EFBC9C5C078}"/>
              </a:ext>
            </a:extLst>
          </p:cNvPr>
          <p:cNvSpPr>
            <a:spLocks noGrp="1" noChangeArrowheads="1"/>
          </p:cNvSpPr>
          <p:nvPr>
            <p:ph idx="1"/>
          </p:nvPr>
        </p:nvSpPr>
        <p:spPr/>
        <p:txBody>
          <a:bodyPr>
            <a:normAutofit/>
          </a:bodyPr>
          <a:lstStyle/>
          <a:p>
            <a:pPr marL="168275" lvl="1" indent="-53975" algn="just"/>
            <a:r>
              <a:rPr lang="en-US" altLang="en-VN" sz="2800" b="1"/>
              <a:t> Hàm thành viên</a:t>
            </a:r>
            <a:r>
              <a:rPr lang="en-US" altLang="en-VN" sz="2800"/>
              <a:t>: hàm này không có đối số cho toán tử một ngôi hay có một đối số cho toán tử hai ngôi </a:t>
            </a:r>
            <a:r>
              <a:rPr lang="en-US" altLang="en-VN" sz="2800">
                <a:sym typeface="Wingdings" pitchFamily="2" charset="2"/>
              </a:rPr>
              <a:t> tương tự hàm thành phần thông thường</a:t>
            </a:r>
            <a:endParaRPr lang="en-US" altLang="en-VN" sz="2800"/>
          </a:p>
          <a:p>
            <a:pPr marL="168275" lvl="1" indent="-53975" algn="just"/>
            <a:r>
              <a:rPr lang="en-US" altLang="en-VN" sz="2800"/>
              <a:t> </a:t>
            </a:r>
            <a:r>
              <a:rPr lang="en-US" altLang="en-VN" sz="2800" b="1"/>
              <a:t>Hàm không thành viên</a:t>
            </a:r>
            <a:r>
              <a:rPr lang="en-US" altLang="en-VN" sz="2800"/>
              <a:t> - </a:t>
            </a:r>
            <a:r>
              <a:rPr lang="en-US" altLang="en-VN" sz="2800" b="1"/>
              <a:t>Hàm bạn</a:t>
            </a:r>
            <a:r>
              <a:rPr lang="en-US" altLang="en-VN" sz="2800"/>
              <a:t>: hàm có một đối số cho toán tử một ngôi và hai đối số cho toán tử hai ngôi. Hàm được khai báo thêm từ khóa </a:t>
            </a:r>
            <a:r>
              <a:rPr lang="en-US" altLang="en-VN" sz="2800" i="1"/>
              <a:t>friend </a:t>
            </a:r>
            <a:r>
              <a:rPr lang="en-US" altLang="en-VN" sz="2800"/>
              <a:t>trước tên hàm</a:t>
            </a:r>
            <a:r>
              <a:rPr lang="en-US" altLang="en-VN" sz="2800" b="1"/>
              <a:t>  </a:t>
            </a:r>
            <a:r>
              <a:rPr lang="en-US" altLang="en-VN" sz="2800" b="1">
                <a:sym typeface="Wingdings" pitchFamily="2" charset="2"/>
              </a:rPr>
              <a:t> </a:t>
            </a:r>
            <a:r>
              <a:rPr lang="en-US" altLang="en-VN" sz="2800">
                <a:sym typeface="Wingdings" pitchFamily="2" charset="2"/>
              </a:rPr>
              <a:t>tương tự hàm bạn</a:t>
            </a:r>
          </a:p>
        </p:txBody>
      </p:sp>
      <p:sp>
        <p:nvSpPr>
          <p:cNvPr id="20482" name="Slide Number Placeholder 4">
            <a:extLst>
              <a:ext uri="{FF2B5EF4-FFF2-40B4-BE49-F238E27FC236}">
                <a16:creationId xmlns:a16="http://schemas.microsoft.com/office/drawing/2014/main" id="{3D09AEBC-4467-4945-8D15-A9A067F6DF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59855AA9-9E0F-CC49-A1ED-234BB569609F}" type="slidenum">
              <a:rPr kumimoji="0" lang="en-US" altLang="en-VN" sz="1200">
                <a:solidFill>
                  <a:srgbClr val="300030"/>
                </a:solidFill>
                <a:latin typeface="Arial" panose="020B0604020202020204" pitchFamily="34" charset="0"/>
              </a:rPr>
              <a:pPr algn="r">
                <a:spcBef>
                  <a:spcPct val="50000"/>
                </a:spcBef>
                <a:buClrTx/>
                <a:buSzTx/>
                <a:buFontTx/>
                <a:buNone/>
              </a:pPr>
              <a:t>28</a:t>
            </a:fld>
            <a:endParaRPr kumimoji="0" lang="en-US" altLang="en-VN" sz="1400" b="0">
              <a:solidFill>
                <a:srgbClr val="300030"/>
              </a:solidFill>
              <a:latin typeface="Arial" panose="020B0604020202020204" pitchFamily="34" charset="0"/>
            </a:endParaRPr>
          </a:p>
        </p:txBody>
      </p:sp>
    </p:spTree>
    <p:extLst>
      <p:ext uri="{BB962C8B-B14F-4D97-AF65-F5344CB8AC3E}">
        <p14:creationId xmlns:p14="http://schemas.microsoft.com/office/powerpoint/2010/main" val="1862468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F50FA25-8F06-9742-B6CD-10C15FE2F462}"/>
              </a:ext>
            </a:extLst>
          </p:cNvPr>
          <p:cNvSpPr>
            <a:spLocks noGrp="1" noChangeArrowheads="1"/>
          </p:cNvSpPr>
          <p:nvPr>
            <p:ph type="title"/>
          </p:nvPr>
        </p:nvSpPr>
        <p:spPr/>
        <p:txBody>
          <a:bodyPr/>
          <a:lstStyle/>
          <a:p>
            <a:r>
              <a:rPr lang="en-US" altLang="en-VN"/>
              <a:t>Quy tắc sử dụng</a:t>
            </a:r>
          </a:p>
        </p:txBody>
      </p:sp>
      <p:sp>
        <p:nvSpPr>
          <p:cNvPr id="21506" name="Slide Number Placeholder 4">
            <a:extLst>
              <a:ext uri="{FF2B5EF4-FFF2-40B4-BE49-F238E27FC236}">
                <a16:creationId xmlns:a16="http://schemas.microsoft.com/office/drawing/2014/main" id="{3C7E5567-ED1A-FC49-9961-B630E92E07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B201DEB-E4A5-CD4B-AC16-ABDE159A3C63}" type="slidenum">
              <a:rPr kumimoji="0" lang="en-US" altLang="en-VN" sz="1200">
                <a:solidFill>
                  <a:srgbClr val="300030"/>
                </a:solidFill>
                <a:latin typeface="Arial" panose="020B0604020202020204" pitchFamily="34" charset="0"/>
              </a:rPr>
              <a:pPr algn="r">
                <a:spcBef>
                  <a:spcPct val="50000"/>
                </a:spcBef>
                <a:buClrTx/>
                <a:buSzTx/>
                <a:buFontTx/>
                <a:buNone/>
              </a:pPr>
              <a:t>29</a:t>
            </a:fld>
            <a:endParaRPr kumimoji="0" lang="en-US" altLang="en-VN" sz="1400" b="0">
              <a:solidFill>
                <a:srgbClr val="300030"/>
              </a:solidFill>
              <a:latin typeface="Arial" panose="020B0604020202020204" pitchFamily="34" charset="0"/>
            </a:endParaRPr>
          </a:p>
        </p:txBody>
      </p:sp>
      <p:graphicFrame>
        <p:nvGraphicFramePr>
          <p:cNvPr id="414723" name="Group 3">
            <a:extLst>
              <a:ext uri="{FF2B5EF4-FFF2-40B4-BE49-F238E27FC236}">
                <a16:creationId xmlns:a16="http://schemas.microsoft.com/office/drawing/2014/main" id="{E4A73D14-C924-4142-BA49-000267ED7A57}"/>
              </a:ext>
            </a:extLst>
          </p:cNvPr>
          <p:cNvGraphicFramePr>
            <a:graphicFrameLocks noGrp="1"/>
          </p:cNvGraphicFramePr>
          <p:nvPr>
            <p:extLst>
              <p:ext uri="{D42A27DB-BD31-4B8C-83A1-F6EECF244321}">
                <p14:modId xmlns:p14="http://schemas.microsoft.com/office/powerpoint/2010/main" val="3571973184"/>
              </p:ext>
            </p:extLst>
          </p:nvPr>
        </p:nvGraphicFramePr>
        <p:xfrm>
          <a:off x="1638300" y="1390651"/>
          <a:ext cx="8839200" cy="3773487"/>
        </p:xfrm>
        <a:graphic>
          <a:graphicData uri="http://schemas.openxmlformats.org/drawingml/2006/table">
            <a:tbl>
              <a:tblPr/>
              <a:tblGrid>
                <a:gridCol w="1219200">
                  <a:extLst>
                    <a:ext uri="{9D8B030D-6E8A-4147-A177-3AD203B41FA5}">
                      <a16:colId xmlns:a16="http://schemas.microsoft.com/office/drawing/2014/main" val="20000"/>
                    </a:ext>
                  </a:extLst>
                </a:gridCol>
                <a:gridCol w="5216525">
                  <a:extLst>
                    <a:ext uri="{9D8B030D-6E8A-4147-A177-3AD203B41FA5}">
                      <a16:colId xmlns:a16="http://schemas.microsoft.com/office/drawing/2014/main" val="20001"/>
                    </a:ext>
                  </a:extLst>
                </a:gridCol>
                <a:gridCol w="2403475">
                  <a:extLst>
                    <a:ext uri="{9D8B030D-6E8A-4147-A177-3AD203B41FA5}">
                      <a16:colId xmlns:a16="http://schemas.microsoft.com/office/drawing/2014/main" val="20002"/>
                    </a:ext>
                  </a:extLst>
                </a:gridCol>
              </a:tblGrid>
              <a:tr h="609610">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Loại</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Khai báo</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Sử dụng</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127">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Thành phần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type operator #();</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a.operator #();</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127">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type operator #(type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a.operator #(b);</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13">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Hàm bạn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 type operator #(type a);</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10">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friend type operator #(type a, type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2" name="Text Box 27">
            <a:extLst>
              <a:ext uri="{FF2B5EF4-FFF2-40B4-BE49-F238E27FC236}">
                <a16:creationId xmlns:a16="http://schemas.microsoft.com/office/drawing/2014/main" id="{04B37498-69AB-D144-864F-AE8464DD96D8}"/>
              </a:ext>
            </a:extLst>
          </p:cNvPr>
          <p:cNvSpPr txBox="1">
            <a:spLocks noChangeArrowheads="1"/>
          </p:cNvSpPr>
          <p:nvPr/>
        </p:nvSpPr>
        <p:spPr bwMode="auto">
          <a:xfrm>
            <a:off x="1752600" y="5562601"/>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spcBef>
                <a:spcPct val="50000"/>
              </a:spcBef>
              <a:buClrTx/>
              <a:buSzTx/>
              <a:buFontTx/>
              <a:buNone/>
            </a:pPr>
            <a:r>
              <a:rPr kumimoji="0" lang="en-US" altLang="en-VN" sz="2800">
                <a:latin typeface="+mj-lt"/>
                <a:cs typeface="Arial" panose="020B0604020202020204" pitchFamily="34" charset="0"/>
              </a:rPr>
              <a:t>Trong đó: # là toán tử cần định nghĩa</a:t>
            </a:r>
          </a:p>
        </p:txBody>
      </p:sp>
    </p:spTree>
    <p:extLst>
      <p:ext uri="{BB962C8B-B14F-4D97-AF65-F5344CB8AC3E}">
        <p14:creationId xmlns:p14="http://schemas.microsoft.com/office/powerpoint/2010/main" val="368395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3E7FF-70B5-EAD8-989F-2E063C68C79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1. Nạp chồng toán tử</a:t>
            </a:r>
          </a:p>
        </p:txBody>
      </p:sp>
      <p:sp>
        <p:nvSpPr>
          <p:cNvPr id="3" name="Text Placeholder 2">
            <a:extLst>
              <a:ext uri="{FF2B5EF4-FFF2-40B4-BE49-F238E27FC236}">
                <a16:creationId xmlns:a16="http://schemas.microsoft.com/office/drawing/2014/main" id="{358989F8-F787-985F-234A-A6C7449356CD}"/>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F34FEE64-AAD3-C067-CE7D-773EE5B11A80}"/>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defRPr/>
            </a:pPr>
            <a:fld id="{9FA76790-6A1B-EA45-A2FF-E798AEF838DE}" type="slidenum">
              <a:rPr lang="en-US" altLang="en-VN">
                <a:solidFill>
                  <a:schemeClr val="tx1">
                    <a:lumMod val="50000"/>
                    <a:lumOff val="50000"/>
                  </a:schemeClr>
                </a:solidFill>
              </a:rPr>
              <a:pPr>
                <a:spcAft>
                  <a:spcPts val="600"/>
                </a:spcAft>
                <a:defRPr/>
              </a:pPr>
              <a:t>3</a:t>
            </a:fld>
            <a:endParaRPr lang="en-US" altLang="en-VN" b="0">
              <a:solidFill>
                <a:schemeClr val="tx1">
                  <a:lumMod val="50000"/>
                  <a:lumOff val="50000"/>
                </a:schemeClr>
              </a:solidFill>
            </a:endParaRPr>
          </a:p>
        </p:txBody>
      </p:sp>
    </p:spTree>
    <p:extLst>
      <p:ext uri="{BB962C8B-B14F-4D97-AF65-F5344CB8AC3E}">
        <p14:creationId xmlns:p14="http://schemas.microsoft.com/office/powerpoint/2010/main" val="6810137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9D93E738-7E06-3B41-927E-9230FC5D7E75}"/>
              </a:ext>
            </a:extLst>
          </p:cNvPr>
          <p:cNvSpPr>
            <a:spLocks noGrp="1" noChangeArrowheads="1"/>
          </p:cNvSpPr>
          <p:nvPr>
            <p:ph type="title"/>
          </p:nvPr>
        </p:nvSpPr>
        <p:spPr/>
        <p:txBody>
          <a:bodyPr/>
          <a:lstStyle/>
          <a:p>
            <a:r>
              <a:rPr lang="en-US" altLang="en-VN"/>
              <a:t>Ví dụ</a:t>
            </a:r>
          </a:p>
        </p:txBody>
      </p:sp>
      <p:sp>
        <p:nvSpPr>
          <p:cNvPr id="22530" name="Slide Number Placeholder 4">
            <a:extLst>
              <a:ext uri="{FF2B5EF4-FFF2-40B4-BE49-F238E27FC236}">
                <a16:creationId xmlns:a16="http://schemas.microsoft.com/office/drawing/2014/main" id="{22974031-AD43-6848-8D18-E8D949600A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00A7C60-C18E-6C41-87AF-4D7456D2997F}" type="slidenum">
              <a:rPr kumimoji="0" lang="en-US" altLang="en-VN" sz="1200">
                <a:solidFill>
                  <a:srgbClr val="300030"/>
                </a:solidFill>
                <a:latin typeface="Arial" panose="020B0604020202020204" pitchFamily="34" charset="0"/>
              </a:rPr>
              <a:pPr algn="r">
                <a:spcBef>
                  <a:spcPct val="50000"/>
                </a:spcBef>
                <a:buClrTx/>
                <a:buSzTx/>
                <a:buFontTx/>
                <a:buNone/>
              </a:pPr>
              <a:t>30</a:t>
            </a:fld>
            <a:endParaRPr kumimoji="0" lang="en-US" altLang="en-VN" sz="1400" b="0">
              <a:solidFill>
                <a:srgbClr val="300030"/>
              </a:solidFill>
              <a:latin typeface="Arial" panose="020B0604020202020204" pitchFamily="34" charset="0"/>
            </a:endParaRPr>
          </a:p>
        </p:txBody>
      </p:sp>
      <p:graphicFrame>
        <p:nvGraphicFramePr>
          <p:cNvPr id="415747" name="Group 3">
            <a:extLst>
              <a:ext uri="{FF2B5EF4-FFF2-40B4-BE49-F238E27FC236}">
                <a16:creationId xmlns:a16="http://schemas.microsoft.com/office/drawing/2014/main" id="{BD8F6329-E458-7F4C-860E-EE4C93281403}"/>
              </a:ext>
            </a:extLst>
          </p:cNvPr>
          <p:cNvGraphicFramePr>
            <a:graphicFrameLocks noGrp="1"/>
          </p:cNvGraphicFramePr>
          <p:nvPr/>
        </p:nvGraphicFramePr>
        <p:xfrm>
          <a:off x="1524000" y="1524000"/>
          <a:ext cx="9144000" cy="3773487"/>
        </p:xfrm>
        <a:graphic>
          <a:graphicData uri="http://schemas.openxmlformats.org/drawingml/2006/table">
            <a:tbl>
              <a:tblPr/>
              <a:tblGrid>
                <a:gridCol w="1260475">
                  <a:extLst>
                    <a:ext uri="{9D8B030D-6E8A-4147-A177-3AD203B41FA5}">
                      <a16:colId xmlns:a16="http://schemas.microsoft.com/office/drawing/2014/main" val="20000"/>
                    </a:ext>
                  </a:extLst>
                </a:gridCol>
                <a:gridCol w="4987925">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09610">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Loại</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Khai báo</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Sử dụng</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127">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Thành phần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PS operator -();</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a.operator-();</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kq =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127">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PS operator -( PS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a.operator -(b);</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kq = 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13">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 PS operator -(PS a);</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10">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friend PS operator - (PS a, PS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 kq = a - 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56" name="Text Box 27">
            <a:extLst>
              <a:ext uri="{FF2B5EF4-FFF2-40B4-BE49-F238E27FC236}">
                <a16:creationId xmlns:a16="http://schemas.microsoft.com/office/drawing/2014/main" id="{7D2C00D2-0CD9-994F-8A53-945545124C58}"/>
              </a:ext>
            </a:extLst>
          </p:cNvPr>
          <p:cNvSpPr txBox="1">
            <a:spLocks noChangeArrowheads="1"/>
          </p:cNvSpPr>
          <p:nvPr/>
        </p:nvSpPr>
        <p:spPr bwMode="auto">
          <a:xfrm>
            <a:off x="1752600" y="55626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spcBef>
                <a:spcPct val="50000"/>
              </a:spcBef>
              <a:buClrTx/>
              <a:buSzTx/>
              <a:buFontTx/>
              <a:buNone/>
            </a:pPr>
            <a:r>
              <a:rPr kumimoji="0" lang="en-US" altLang="en-VN" sz="2800">
                <a:latin typeface="Arial" panose="020B0604020202020204" pitchFamily="34" charset="0"/>
                <a:cs typeface="Arial" panose="020B0604020202020204" pitchFamily="34" charset="0"/>
              </a:rPr>
              <a:t>Trong đó: # là toán tử cần định nghĩa</a:t>
            </a:r>
          </a:p>
        </p:txBody>
      </p:sp>
    </p:spTree>
    <p:extLst>
      <p:ext uri="{BB962C8B-B14F-4D97-AF65-F5344CB8AC3E}">
        <p14:creationId xmlns:p14="http://schemas.microsoft.com/office/powerpoint/2010/main" val="43570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AFBC7D5B-6F6B-6242-89E8-45273209AC3F}"/>
              </a:ext>
            </a:extLst>
          </p:cNvPr>
          <p:cNvSpPr>
            <a:spLocks noGrp="1" noChangeArrowheads="1"/>
          </p:cNvSpPr>
          <p:nvPr>
            <p:ph type="title"/>
          </p:nvPr>
        </p:nvSpPr>
        <p:spPr/>
        <p:txBody>
          <a:bodyPr/>
          <a:lstStyle/>
          <a:p>
            <a:r>
              <a:rPr lang="en-US" altLang="en-VN"/>
              <a:t>Các nguyên tắc cơ bản</a:t>
            </a:r>
          </a:p>
        </p:txBody>
      </p:sp>
      <p:sp>
        <p:nvSpPr>
          <p:cNvPr id="23556" name="Rectangle 3">
            <a:extLst>
              <a:ext uri="{FF2B5EF4-FFF2-40B4-BE49-F238E27FC236}">
                <a16:creationId xmlns:a16="http://schemas.microsoft.com/office/drawing/2014/main" id="{1F573959-3DA0-164F-8F11-E96F7318334F}"/>
              </a:ext>
            </a:extLst>
          </p:cNvPr>
          <p:cNvSpPr>
            <a:spLocks noGrp="1" noChangeArrowheads="1"/>
          </p:cNvSpPr>
          <p:nvPr>
            <p:ph idx="1"/>
          </p:nvPr>
        </p:nvSpPr>
        <p:spPr/>
        <p:txBody>
          <a:bodyPr/>
          <a:lstStyle/>
          <a:p>
            <a:r>
              <a:rPr lang="en-US" altLang="en-VN"/>
              <a:t>Có thể định nghĩa nạp chồng trên các kiểu có sẵn hoặc trên các kiểu mới </a:t>
            </a:r>
            <a:r>
              <a:rPr lang="en-US" altLang="en-VN" i="1"/>
              <a:t>(kiểu do người dùng định nghĩa)</a:t>
            </a:r>
            <a:endParaRPr lang="en-US" altLang="en-VN"/>
          </a:p>
          <a:p>
            <a:r>
              <a:rPr lang="en-US" altLang="en-VN"/>
              <a:t>Toán tử gán được sử dụng mặc định cho mọi lớp mà không cần định nghĩa</a:t>
            </a:r>
          </a:p>
          <a:p>
            <a:r>
              <a:rPr lang="en-US" altLang="en-VN"/>
              <a:t>Toán tử lấy địa chỉ (&amp;) cũng được sử dụng mặc định cho các đối tượng</a:t>
            </a:r>
          </a:p>
          <a:p>
            <a:r>
              <a:rPr lang="en-US" altLang="en-VN"/>
              <a:t>Khi đa năng hóa ( ), [], -&gt; hoặc = thì method nạp chồng phải là hàm thành viên</a:t>
            </a:r>
          </a:p>
        </p:txBody>
      </p:sp>
      <p:sp>
        <p:nvSpPr>
          <p:cNvPr id="23554" name="Slide Number Placeholder 4">
            <a:extLst>
              <a:ext uri="{FF2B5EF4-FFF2-40B4-BE49-F238E27FC236}">
                <a16:creationId xmlns:a16="http://schemas.microsoft.com/office/drawing/2014/main" id="{CE1F6E27-B114-FE4D-A008-03D552CD8D7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6777485-F5E4-4848-885A-1E49BA34879E}" type="slidenum">
              <a:rPr kumimoji="0" lang="en-US" altLang="en-VN" sz="1200">
                <a:solidFill>
                  <a:srgbClr val="300030"/>
                </a:solidFill>
                <a:latin typeface="Arial" panose="020B0604020202020204" pitchFamily="34" charset="0"/>
              </a:rPr>
              <a:pPr algn="r">
                <a:spcBef>
                  <a:spcPct val="50000"/>
                </a:spcBef>
                <a:buClrTx/>
                <a:buSzTx/>
                <a:buFontTx/>
                <a:buNone/>
              </a:pPr>
              <a:t>31</a:t>
            </a:fld>
            <a:endParaRPr kumimoji="0" lang="en-US" altLang="en-VN" sz="1400" b="0">
              <a:solidFill>
                <a:srgbClr val="300030"/>
              </a:solidFill>
              <a:latin typeface="Arial" panose="020B0604020202020204" pitchFamily="34" charset="0"/>
            </a:endParaRPr>
          </a:p>
        </p:txBody>
      </p:sp>
    </p:spTree>
    <p:extLst>
      <p:ext uri="{BB962C8B-B14F-4D97-AF65-F5344CB8AC3E}">
        <p14:creationId xmlns:p14="http://schemas.microsoft.com/office/powerpoint/2010/main" val="27747843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Giới thiệu nạp chồng toán tử</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838200" y="1929383"/>
            <a:ext cx="10515600" cy="4563491"/>
          </a:xfrm>
        </p:spPr>
        <p:txBody>
          <a:bodyPr>
            <a:noAutofit/>
          </a:bodyPr>
          <a:lstStyle/>
          <a:p>
            <a:pPr algn="just"/>
            <a:r>
              <a:rPr lang="en-US"/>
              <a:t>Những toán tử như </a:t>
            </a:r>
            <a:r>
              <a:rPr lang="en-US" b="1" i="1"/>
              <a:t>+,-, %, ==</a:t>
            </a:r>
            <a:r>
              <a:rPr lang="en-US"/>
              <a:t> thực ra là những hàm!</a:t>
            </a:r>
          </a:p>
          <a:p>
            <a:pPr algn="just"/>
            <a:r>
              <a:rPr lang="en-US"/>
              <a:t>Các hàm đặc biệt này được gọi với cú pháp khác so với cách gọi hàm thông thường</a:t>
            </a:r>
          </a:p>
          <a:p>
            <a:pPr lvl="1" algn="just"/>
            <a:r>
              <a:rPr lang="en-US" sz="2800"/>
              <a:t>Gọi hàm thông thường:  </a:t>
            </a:r>
            <a:r>
              <a:rPr lang="en-US" sz="2800" i="1"/>
              <a:t>Tên_Hàm (Danh_Sách_Đối_Số)</a:t>
            </a:r>
          </a:p>
          <a:p>
            <a:pPr lvl="1" algn="just"/>
            <a:r>
              <a:rPr lang="en-US" sz="2800"/>
              <a:t>Với toán tử: ví dụ, x + 7, “+” là một toán tử 2 ngôi (binary operator) với x, 7 là 2 toán hạng</a:t>
            </a:r>
          </a:p>
          <a:p>
            <a:pPr algn="just"/>
            <a:r>
              <a:rPr lang="en-US"/>
              <a:t>Thử viết theo cách gọi hàm thông thường: </a:t>
            </a:r>
            <a:r>
              <a:rPr lang="en-US" i="1"/>
              <a:t>+(x,7)</a:t>
            </a:r>
          </a:p>
          <a:p>
            <a:pPr lvl="1" algn="just"/>
            <a:r>
              <a:rPr lang="en-US" sz="2800"/>
              <a:t>“+” là tên hàm</a:t>
            </a:r>
          </a:p>
          <a:p>
            <a:pPr lvl="1" algn="just"/>
            <a:r>
              <a:rPr lang="en-US" sz="2800"/>
              <a:t>x, 7 là tham số của hàm</a:t>
            </a:r>
          </a:p>
          <a:p>
            <a:pPr lvl="1" algn="just"/>
            <a:r>
              <a:rPr lang="en-US" sz="2800"/>
              <a:t>Hàm “+” trả lại giá trị là tổng của 2 đối số</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eaLnBrk="1" latinLnBrk="0" hangingPunct="1">
              <a:spcAft>
                <a:spcPts val="600"/>
              </a:spcAft>
            </a:pPr>
            <a:fld id="{2BBB5E19-F10A-4C2F-BF6F-11C513378A2E}" type="slidenum">
              <a:rPr kumimoji="0" lang="en-US" smtClean="0"/>
              <a:pPr eaLnBrk="1" latinLnBrk="0" hangingPunct="1">
                <a:spcAft>
                  <a:spcPts val="600"/>
                </a:spcAft>
              </a:pPr>
              <a:t>4</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Tại sao dùng nạp chồng toán tử?</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838200" y="1929384"/>
            <a:ext cx="10515600" cy="4251960"/>
          </a:xfrm>
        </p:spPr>
        <p:txBody>
          <a:bodyPr>
            <a:normAutofit/>
          </a:bodyPr>
          <a:lstStyle/>
          <a:p>
            <a:pPr algn="just"/>
            <a:r>
              <a:rPr lang="en-US"/>
              <a:t>Những toán tử được xây dựng sẵn</a:t>
            </a:r>
          </a:p>
          <a:p>
            <a:pPr lvl="1" algn="just"/>
            <a:r>
              <a:rPr lang="en-US" sz="2800"/>
              <a:t>Ví dụ: </a:t>
            </a:r>
            <a:r>
              <a:rPr lang="en-US" sz="2800" i="1"/>
              <a:t>+, -, = , %, ==,  /, *</a:t>
            </a:r>
          </a:p>
          <a:p>
            <a:pPr lvl="1" algn="just"/>
            <a:r>
              <a:rPr lang="en-US" sz="2800"/>
              <a:t>Đã thao tác được với các kiểu dựng sẵn của C++</a:t>
            </a:r>
          </a:p>
          <a:p>
            <a:pPr algn="just"/>
            <a:r>
              <a:rPr lang="en-US"/>
              <a:t>Nhưng nếu chúng ta muốn thực hiện phép + với 2 đối tượng của lớp PhanSo ?, giống như: </a:t>
            </a:r>
            <a:r>
              <a:rPr lang="en-US" sz="2800" i="1"/>
              <a:t>ps1 + ps2;</a:t>
            </a:r>
            <a:endParaRPr lang="en-US" sz="2800" b="1" i="1"/>
          </a:p>
          <a:p>
            <a:pPr algn="just"/>
            <a:r>
              <a:rPr lang="en-US" b="1"/>
              <a:t>Chúng ta có thể nạp chồng những toán tử này!</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eaLnBrk="1" latinLnBrk="0" hangingPunct="1">
              <a:spcAft>
                <a:spcPts val="600"/>
              </a:spcAft>
            </a:pPr>
            <a:fld id="{2BBB5E19-F10A-4C2F-BF6F-11C513378A2E}" type="slidenum">
              <a:rPr kumimoji="0" lang="en-US" smtClean="0"/>
              <a:pPr eaLnBrk="1" latinLnBrk="0" hangingPunct="1">
                <a:spcAft>
                  <a:spcPts val="600"/>
                </a:spcAft>
              </a:pPr>
              <a:t>5</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a:extLst>
              <a:ext uri="{FF2B5EF4-FFF2-40B4-BE49-F238E27FC236}">
                <a16:creationId xmlns:a16="http://schemas.microsoft.com/office/drawing/2014/main" id="{AF893C91-2873-1348-8E58-87DE5D67F213}"/>
              </a:ext>
            </a:extLst>
          </p:cNvPr>
          <p:cNvSpPr>
            <a:spLocks noGrp="1" noChangeArrowheads="1"/>
          </p:cNvSpPr>
          <p:nvPr>
            <p:ph type="title"/>
          </p:nvPr>
        </p:nvSpPr>
        <p:spPr>
          <a:noFill/>
        </p:spPr>
        <p:txBody>
          <a:bodyPr/>
          <a:lstStyle/>
          <a:p>
            <a:pPr marL="762000" indent="-762000"/>
            <a:r>
              <a:rPr lang="en-US" altLang="en-VN"/>
              <a:t>Định nghĩa</a:t>
            </a:r>
          </a:p>
        </p:txBody>
      </p:sp>
      <p:sp>
        <p:nvSpPr>
          <p:cNvPr id="411650" name="Rectangle 2">
            <a:extLst>
              <a:ext uri="{FF2B5EF4-FFF2-40B4-BE49-F238E27FC236}">
                <a16:creationId xmlns:a16="http://schemas.microsoft.com/office/drawing/2014/main" id="{F13E38B0-D7A5-0545-898C-D7077DB2593E}"/>
              </a:ext>
            </a:extLst>
          </p:cNvPr>
          <p:cNvSpPr>
            <a:spLocks noGrp="1" noChangeArrowheads="1"/>
          </p:cNvSpPr>
          <p:nvPr>
            <p:ph idx="1"/>
          </p:nvPr>
        </p:nvSpPr>
        <p:spPr/>
        <p:txBody>
          <a:bodyPr/>
          <a:lstStyle/>
          <a:p>
            <a:pPr marL="279400" indent="-279400" algn="just">
              <a:buClr>
                <a:schemeClr val="tx1"/>
              </a:buClr>
              <a:buSzPct val="85000"/>
              <a:buFont typeface="Wingdings" pitchFamily="2" charset="2"/>
              <a:buChar char="§"/>
            </a:pPr>
            <a:r>
              <a:rPr lang="en-US" altLang="en-VN"/>
              <a:t>Nạp chồng toán tử là khả năng định nghĩa các phương thức của lớp dưới dạng các toán tử</a:t>
            </a:r>
          </a:p>
          <a:p>
            <a:pPr marL="279400" indent="-279400" algn="just">
              <a:buSzPct val="85000"/>
              <a:buFont typeface="Wingdings" pitchFamily="2" charset="2"/>
              <a:buChar char="§"/>
            </a:pPr>
            <a:r>
              <a:rPr lang="en-US" altLang="en-VN"/>
              <a:t>Các toán tử </a:t>
            </a:r>
            <a:r>
              <a:rPr lang="en-US" altLang="en-VN" b="1"/>
              <a:t>cùng tên</a:t>
            </a:r>
            <a:r>
              <a:rPr lang="en-US" altLang="en-VN"/>
              <a:t> thực hiện được nhiều chức năng khác nhau được gọi là </a:t>
            </a:r>
            <a:r>
              <a:rPr lang="en-US" altLang="en-VN" b="1"/>
              <a:t>nạp chồng (overload) toán tử </a:t>
            </a:r>
          </a:p>
          <a:p>
            <a:pPr marL="279400" indent="-279400" algn="just">
              <a:buSzPct val="85000"/>
              <a:buFont typeface="Wingdings" pitchFamily="2" charset="2"/>
              <a:buChar char="§"/>
            </a:pPr>
            <a:r>
              <a:rPr lang="en-US" altLang="en-VN"/>
              <a:t>Ví dụ:</a:t>
            </a:r>
          </a:p>
          <a:p>
            <a:pPr marL="1354138" lvl="1" indent="-609600" algn="just">
              <a:buNone/>
            </a:pPr>
            <a:r>
              <a:rPr lang="en-US" altLang="en-VN" sz="3200" b="1"/>
              <a:t>PS  operator - ( );</a:t>
            </a:r>
          </a:p>
          <a:p>
            <a:pPr marL="1354138" lvl="1" indent="-609600" algn="just">
              <a:buNone/>
            </a:pPr>
            <a:r>
              <a:rPr lang="en-US" altLang="en-VN" sz="3200" b="1"/>
              <a:t>friend PS operator - ( PS x , PS  y );</a:t>
            </a:r>
          </a:p>
        </p:txBody>
      </p:sp>
      <p:sp>
        <p:nvSpPr>
          <p:cNvPr id="17410" name="Slide Number Placeholder 4">
            <a:extLst>
              <a:ext uri="{FF2B5EF4-FFF2-40B4-BE49-F238E27FC236}">
                <a16:creationId xmlns:a16="http://schemas.microsoft.com/office/drawing/2014/main" id="{FB99C4F4-B09E-8040-AB12-73377C78DE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CB1FD3A7-B1AC-E645-9C33-93684FAAB5D6}" type="slidenum">
              <a:rPr kumimoji="0" lang="en-US" altLang="en-VN" sz="1200">
                <a:solidFill>
                  <a:srgbClr val="300030"/>
                </a:solidFill>
                <a:latin typeface="Arial" panose="020B0604020202020204" pitchFamily="34" charset="0"/>
              </a:rPr>
              <a:pPr algn="r">
                <a:spcBef>
                  <a:spcPct val="50000"/>
                </a:spcBef>
                <a:buClrTx/>
                <a:buSzTx/>
                <a:buFontTx/>
                <a:buNone/>
              </a:pPr>
              <a:t>6</a:t>
            </a:fld>
            <a:endParaRPr kumimoji="0" lang="en-US" altLang="en-VN" sz="1400" b="0">
              <a:solidFill>
                <a:srgbClr val="30003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1650">
                                            <p:txEl>
                                              <p:pRg st="0" end="0"/>
                                            </p:txEl>
                                          </p:spTgt>
                                        </p:tgtEl>
                                        <p:attrNameLst>
                                          <p:attrName>style.visibility</p:attrName>
                                        </p:attrNameLst>
                                      </p:cBhvr>
                                      <p:to>
                                        <p:strVal val="visible"/>
                                      </p:to>
                                    </p:set>
                                    <p:animEffect transition="in" filter="checkerboard(across)">
                                      <p:cBhvr>
                                        <p:cTn id="7" dur="500"/>
                                        <p:tgtEl>
                                          <p:spTgt spid="411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1650">
                                            <p:txEl>
                                              <p:pRg st="1" end="1"/>
                                            </p:txEl>
                                          </p:spTgt>
                                        </p:tgtEl>
                                        <p:attrNameLst>
                                          <p:attrName>style.visibility</p:attrName>
                                        </p:attrNameLst>
                                      </p:cBhvr>
                                      <p:to>
                                        <p:strVal val="visible"/>
                                      </p:to>
                                    </p:set>
                                    <p:animEffect transition="in" filter="checkerboard(across)">
                                      <p:cBhvr>
                                        <p:cTn id="12" dur="500"/>
                                        <p:tgtEl>
                                          <p:spTgt spid="411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1650">
                                            <p:txEl>
                                              <p:pRg st="2" end="2"/>
                                            </p:txEl>
                                          </p:spTgt>
                                        </p:tgtEl>
                                        <p:attrNameLst>
                                          <p:attrName>style.visibility</p:attrName>
                                        </p:attrNameLst>
                                      </p:cBhvr>
                                      <p:to>
                                        <p:strVal val="visible"/>
                                      </p:to>
                                    </p:set>
                                    <p:animEffect transition="in" filter="checkerboard(across)">
                                      <p:cBhvr>
                                        <p:cTn id="17" dur="500"/>
                                        <p:tgtEl>
                                          <p:spTgt spid="411650">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11650">
                                            <p:txEl>
                                              <p:pRg st="3" end="3"/>
                                            </p:txEl>
                                          </p:spTgt>
                                        </p:tgtEl>
                                        <p:attrNameLst>
                                          <p:attrName>style.visibility</p:attrName>
                                        </p:attrNameLst>
                                      </p:cBhvr>
                                      <p:to>
                                        <p:strVal val="visible"/>
                                      </p:to>
                                    </p:set>
                                    <p:animEffect transition="in" filter="checkerboard(across)">
                                      <p:cBhvr>
                                        <p:cTn id="20" dur="500"/>
                                        <p:tgtEl>
                                          <p:spTgt spid="411650">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11650">
                                            <p:txEl>
                                              <p:pRg st="4" end="4"/>
                                            </p:txEl>
                                          </p:spTgt>
                                        </p:tgtEl>
                                        <p:attrNameLst>
                                          <p:attrName>style.visibility</p:attrName>
                                        </p:attrNameLst>
                                      </p:cBhvr>
                                      <p:to>
                                        <p:strVal val="visible"/>
                                      </p:to>
                                    </p:set>
                                    <p:animEffect transition="in" filter="checkerboard(across)">
                                      <p:cBhvr>
                                        <p:cTn id="23" dur="500"/>
                                        <p:tgtEl>
                                          <p:spTgt spid="411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337C3CEC-B7ED-3946-A5B7-D3DA461DBBBF}"/>
              </a:ext>
            </a:extLst>
          </p:cNvPr>
          <p:cNvSpPr>
            <a:spLocks noGrp="1" noChangeArrowheads="1"/>
          </p:cNvSpPr>
          <p:nvPr>
            <p:ph type="title"/>
          </p:nvPr>
        </p:nvSpPr>
        <p:spPr/>
        <p:txBody>
          <a:bodyPr>
            <a:normAutofit/>
          </a:bodyPr>
          <a:lstStyle/>
          <a:p>
            <a:pPr marL="762000" indent="-762000"/>
            <a:r>
              <a:rPr lang="en-US" altLang="en-VN" sz="4800"/>
              <a:t>Khai báo nạp chồng toán tử</a:t>
            </a:r>
          </a:p>
        </p:txBody>
      </p:sp>
      <p:sp>
        <p:nvSpPr>
          <p:cNvPr id="18434" name="Slide Number Placeholder 4">
            <a:extLst>
              <a:ext uri="{FF2B5EF4-FFF2-40B4-BE49-F238E27FC236}">
                <a16:creationId xmlns:a16="http://schemas.microsoft.com/office/drawing/2014/main" id="{5E3386CC-C880-264A-AA68-04C88B616F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B7E1A2C1-6DA2-CC42-9470-767C289EBBE7}" type="slidenum">
              <a:rPr kumimoji="0" lang="en-US" altLang="en-VN" sz="1200">
                <a:solidFill>
                  <a:srgbClr val="300030"/>
                </a:solidFill>
                <a:latin typeface="Arial" panose="020B0604020202020204" pitchFamily="34" charset="0"/>
              </a:rPr>
              <a:pPr algn="r">
                <a:spcBef>
                  <a:spcPct val="50000"/>
                </a:spcBef>
                <a:buClrTx/>
                <a:buSzTx/>
                <a:buFontTx/>
                <a:buNone/>
              </a:pPr>
              <a:t>7</a:t>
            </a:fld>
            <a:endParaRPr kumimoji="0" lang="en-US" altLang="en-VN" sz="1400" b="0">
              <a:solidFill>
                <a:srgbClr val="300030"/>
              </a:solidFill>
              <a:latin typeface="Arial" panose="020B0604020202020204" pitchFamily="34" charset="0"/>
            </a:endParaRPr>
          </a:p>
        </p:txBody>
      </p:sp>
      <p:sp>
        <p:nvSpPr>
          <p:cNvPr id="412675" name="Text Box 3">
            <a:extLst>
              <a:ext uri="{FF2B5EF4-FFF2-40B4-BE49-F238E27FC236}">
                <a16:creationId xmlns:a16="http://schemas.microsoft.com/office/drawing/2014/main" id="{8B553DC3-CD45-0E4B-9B90-E8BE37F46802}"/>
              </a:ext>
            </a:extLst>
          </p:cNvPr>
          <p:cNvSpPr txBox="1">
            <a:spLocks noChangeArrowheads="1"/>
          </p:cNvSpPr>
          <p:nvPr/>
        </p:nvSpPr>
        <p:spPr bwMode="auto">
          <a:xfrm>
            <a:off x="1005016" y="5556303"/>
            <a:ext cx="10009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Char char="•"/>
            </a:pPr>
            <a:r>
              <a:rPr kumimoji="0" lang="en-US" altLang="en-VN" sz="2400">
                <a:solidFill>
                  <a:srgbClr val="C00000"/>
                </a:solidFill>
                <a:latin typeface="+mj-lt"/>
                <a:cs typeface="Arial" panose="020B0604020202020204" pitchFamily="34" charset="0"/>
              </a:rPr>
              <a:t>Nạp chồng toán tử được định nghĩa trong vị trí public của phần khai báo lớp.</a:t>
            </a:r>
            <a:endParaRPr kumimoji="0" lang="en-US" altLang="en-VN" sz="2800">
              <a:solidFill>
                <a:srgbClr val="C00000"/>
              </a:solidFill>
              <a:latin typeface="+mj-lt"/>
              <a:cs typeface="Arial" panose="020B0604020202020204" pitchFamily="34" charset="0"/>
            </a:endParaRPr>
          </a:p>
        </p:txBody>
      </p:sp>
      <p:grpSp>
        <p:nvGrpSpPr>
          <p:cNvPr id="412676" name="Group 4">
            <a:extLst>
              <a:ext uri="{FF2B5EF4-FFF2-40B4-BE49-F238E27FC236}">
                <a16:creationId xmlns:a16="http://schemas.microsoft.com/office/drawing/2014/main" id="{50757F41-EF55-CD4F-BE5D-2ED87B148ACA}"/>
              </a:ext>
            </a:extLst>
          </p:cNvPr>
          <p:cNvGrpSpPr>
            <a:grpSpLocks/>
          </p:cNvGrpSpPr>
          <p:nvPr/>
        </p:nvGrpSpPr>
        <p:grpSpPr bwMode="auto">
          <a:xfrm>
            <a:off x="838200" y="1908288"/>
            <a:ext cx="8915400" cy="2729880"/>
            <a:chOff x="0" y="480"/>
            <a:chExt cx="5772" cy="1772"/>
          </a:xfrm>
        </p:grpSpPr>
        <p:sp>
          <p:nvSpPr>
            <p:cNvPr id="18438" name="Text Box 5">
              <a:extLst>
                <a:ext uri="{FF2B5EF4-FFF2-40B4-BE49-F238E27FC236}">
                  <a16:creationId xmlns:a16="http://schemas.microsoft.com/office/drawing/2014/main" id="{17AB8E60-C756-B840-B418-745406E07CE1}"/>
                </a:ext>
              </a:extLst>
            </p:cNvPr>
            <p:cNvSpPr txBox="1">
              <a:spLocks noChangeArrowheads="1"/>
            </p:cNvSpPr>
            <p:nvPr/>
          </p:nvSpPr>
          <p:spPr bwMode="auto">
            <a:xfrm>
              <a:off x="0" y="1201"/>
              <a:ext cx="5760" cy="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a:latin typeface="+mj-lt"/>
                  <a:cs typeface="Arial" panose="020B0604020202020204" pitchFamily="34" charset="0"/>
                </a:rPr>
                <a:t> </a:t>
              </a:r>
              <a:r>
                <a:rPr kumimoji="0" lang="en-US" altLang="en-VN" sz="2800" u="sng">
                  <a:latin typeface="+mj-lt"/>
                  <a:cs typeface="Arial" panose="020B0604020202020204" pitchFamily="34" charset="0"/>
                </a:rPr>
                <a:t>trong đó:</a:t>
              </a:r>
            </a:p>
            <a:p>
              <a:pPr lvl="1" algn="l" eaLnBrk="1" hangingPunct="1">
                <a:buClrTx/>
                <a:buSzTx/>
                <a:buFont typeface="Wingdings" pitchFamily="2" charset="2"/>
                <a:buChar char="ü"/>
              </a:pPr>
              <a:r>
                <a:rPr kumimoji="0" lang="en-US" altLang="en-VN">
                  <a:latin typeface="+mj-lt"/>
                  <a:cs typeface="Arial" panose="020B0604020202020204" pitchFamily="34" charset="0"/>
                </a:rPr>
                <a:t> return-type: kiểu trả lại kết quả của hàm toán tử</a:t>
              </a:r>
            </a:p>
            <a:p>
              <a:pPr lvl="1" algn="l" eaLnBrk="1" hangingPunct="1">
                <a:buClrTx/>
                <a:buSzTx/>
                <a:buFont typeface="Wingdings" pitchFamily="2" charset="2"/>
                <a:buChar char="ü"/>
              </a:pPr>
              <a:r>
                <a:rPr kumimoji="0" lang="en-US" altLang="en-VN">
                  <a:latin typeface="+mj-lt"/>
                  <a:cs typeface="Arial" panose="020B0604020202020204" pitchFamily="34" charset="0"/>
                </a:rPr>
                <a:t> #: tên toán tử cần định nghĩa (+,-,*,/,…)</a:t>
              </a:r>
              <a:endParaRPr kumimoji="0" lang="en-US" altLang="en-VN" sz="1800">
                <a:latin typeface="+mj-lt"/>
                <a:cs typeface="Arial" panose="020B0604020202020204" pitchFamily="34" charset="0"/>
              </a:endParaRPr>
            </a:p>
          </p:txBody>
        </p:sp>
        <p:sp>
          <p:nvSpPr>
            <p:cNvPr id="18439" name="Text Box 6">
              <a:extLst>
                <a:ext uri="{FF2B5EF4-FFF2-40B4-BE49-F238E27FC236}">
                  <a16:creationId xmlns:a16="http://schemas.microsoft.com/office/drawing/2014/main" id="{9349990A-A9B2-1F49-822C-8AEACE76BD51}"/>
                </a:ext>
              </a:extLst>
            </p:cNvPr>
            <p:cNvSpPr txBox="1">
              <a:spLocks noChangeArrowheads="1"/>
            </p:cNvSpPr>
            <p:nvPr/>
          </p:nvSpPr>
          <p:spPr bwMode="auto">
            <a:xfrm>
              <a:off x="108" y="480"/>
              <a:ext cx="56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sz="2800">
                  <a:latin typeface="+mj-lt"/>
                  <a:cs typeface="Arial" panose="020B0604020202020204" pitchFamily="34" charset="0"/>
                </a:rPr>
                <a:t>* Khai báo tổng quát:</a:t>
              </a:r>
            </a:p>
          </p:txBody>
        </p:sp>
        <p:sp>
          <p:nvSpPr>
            <p:cNvPr id="18440" name="Text Box 7">
              <a:extLst>
                <a:ext uri="{FF2B5EF4-FFF2-40B4-BE49-F238E27FC236}">
                  <a16:creationId xmlns:a16="http://schemas.microsoft.com/office/drawing/2014/main" id="{8C6D6935-5649-BB48-A643-1BFD84AC3F0B}"/>
                </a:ext>
              </a:extLst>
            </p:cNvPr>
            <p:cNvSpPr txBox="1">
              <a:spLocks noChangeArrowheads="1"/>
            </p:cNvSpPr>
            <p:nvPr/>
          </p:nvSpPr>
          <p:spPr bwMode="auto">
            <a:xfrm>
              <a:off x="0" y="816"/>
              <a:ext cx="566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sz="2800">
                  <a:latin typeface="+mj-lt"/>
                  <a:cs typeface="Arial" panose="020B0604020202020204" pitchFamily="34" charset="0"/>
                </a:rPr>
                <a:t>	</a:t>
              </a:r>
              <a:r>
                <a:rPr kumimoji="0" lang="en-US" altLang="en-VN" sz="3600">
                  <a:latin typeface="+mj-lt"/>
                  <a:cs typeface="Arial" panose="020B0604020202020204" pitchFamily="34" charset="0"/>
                </a:rPr>
                <a:t>&lt;return - type&gt;   operator # ( d/s đối số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0-#ppt_w/2"/>
                                          </p:val>
                                        </p:tav>
                                        <p:tav tm="100000">
                                          <p:val>
                                            <p:strVal val="#ppt_x"/>
                                          </p:val>
                                        </p:tav>
                                      </p:tavLst>
                                    </p:anim>
                                    <p:anim calcmode="lin" valueType="num">
                                      <p:cBhvr additive="base">
                                        <p:cTn id="8" dur="500" fill="hold"/>
                                        <p:tgtEl>
                                          <p:spTgt spid="412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12675"/>
                                        </p:tgtEl>
                                        <p:attrNameLst>
                                          <p:attrName>style.visibility</p:attrName>
                                        </p:attrNameLst>
                                      </p:cBhvr>
                                      <p:to>
                                        <p:strVal val="visible"/>
                                      </p:to>
                                    </p:set>
                                    <p:anim calcmode="lin" valueType="num">
                                      <p:cBhvr>
                                        <p:cTn id="13" dur="500" fill="hold"/>
                                        <p:tgtEl>
                                          <p:spTgt spid="412675"/>
                                        </p:tgtEl>
                                        <p:attrNameLst>
                                          <p:attrName>ppt_w</p:attrName>
                                        </p:attrNameLst>
                                      </p:cBhvr>
                                      <p:tavLst>
                                        <p:tav tm="0">
                                          <p:val>
                                            <p:fltVal val="0"/>
                                          </p:val>
                                        </p:tav>
                                        <p:tav tm="100000">
                                          <p:val>
                                            <p:strVal val="#ppt_w"/>
                                          </p:val>
                                        </p:tav>
                                      </p:tavLst>
                                    </p:anim>
                                    <p:anim calcmode="lin" valueType="num">
                                      <p:cBhvr>
                                        <p:cTn id="14" dur="500" fill="hold"/>
                                        <p:tgtEl>
                                          <p:spTgt spid="4126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58802179-4452-2C43-9BA1-74E55B89EC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B630C0B-642D-0040-BCA7-ACF55EFCB27C}" type="slidenum">
              <a:rPr kumimoji="0" lang="en-US" altLang="en-VN" sz="1200">
                <a:solidFill>
                  <a:srgbClr val="300030"/>
                </a:solidFill>
                <a:latin typeface="Arial" panose="020B0604020202020204" pitchFamily="34" charset="0"/>
              </a:rPr>
              <a:pPr algn="r">
                <a:spcBef>
                  <a:spcPct val="50000"/>
                </a:spcBef>
                <a:buClrTx/>
                <a:buSzTx/>
                <a:buFontTx/>
                <a:buNone/>
              </a:pPr>
              <a:t>8</a:t>
            </a:fld>
            <a:endParaRPr kumimoji="0" lang="en-US" altLang="en-VN" sz="1400" b="0">
              <a:solidFill>
                <a:srgbClr val="300030"/>
              </a:solidFill>
              <a:latin typeface="Arial" panose="020B0604020202020204" pitchFamily="34" charset="0"/>
            </a:endParaRPr>
          </a:p>
        </p:txBody>
      </p:sp>
      <p:sp>
        <p:nvSpPr>
          <p:cNvPr id="19459" name="Rectangle 2">
            <a:extLst>
              <a:ext uri="{FF2B5EF4-FFF2-40B4-BE49-F238E27FC236}">
                <a16:creationId xmlns:a16="http://schemas.microsoft.com/office/drawing/2014/main" id="{85226BBA-2022-0F47-89FE-14F6ABCC0AD1}"/>
              </a:ext>
            </a:extLst>
          </p:cNvPr>
          <p:cNvSpPr>
            <a:spLocks noGrp="1" noChangeArrowheads="1"/>
          </p:cNvSpPr>
          <p:nvPr>
            <p:ph type="title" idx="4294967295"/>
          </p:nvPr>
        </p:nvSpPr>
        <p:spPr>
          <a:xfrm>
            <a:off x="2019300" y="304800"/>
            <a:ext cx="8153400" cy="1325563"/>
          </a:xfrm>
        </p:spPr>
        <p:txBody>
          <a:bodyPr>
            <a:normAutofit/>
          </a:bodyPr>
          <a:lstStyle/>
          <a:p>
            <a:pPr algn="ctr"/>
            <a:r>
              <a:rPr lang="en-US" altLang="en-VN" sz="4000"/>
              <a:t>Các toán tử có thể được nạp chồng</a:t>
            </a:r>
          </a:p>
        </p:txBody>
      </p:sp>
      <p:pic>
        <p:nvPicPr>
          <p:cNvPr id="19460" name="Picture 3">
            <a:extLst>
              <a:ext uri="{FF2B5EF4-FFF2-40B4-BE49-F238E27FC236}">
                <a16:creationId xmlns:a16="http://schemas.microsoft.com/office/drawing/2014/main" id="{9C1A29F3-9274-5D4B-B318-F8265DE108E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2470150" y="1630363"/>
            <a:ext cx="7556500" cy="2209800"/>
          </a:xfrm>
        </p:spPr>
      </p:pic>
      <p:pic>
        <p:nvPicPr>
          <p:cNvPr id="19462" name="Picture 4">
            <a:extLst>
              <a:ext uri="{FF2B5EF4-FFF2-40B4-BE49-F238E27FC236}">
                <a16:creationId xmlns:a16="http://schemas.microsoft.com/office/drawing/2014/main" id="{F8F323D9-52C9-C74C-A4E2-A78ACB065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5554662"/>
            <a:ext cx="556260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Text Box 5">
            <a:extLst>
              <a:ext uri="{FF2B5EF4-FFF2-40B4-BE49-F238E27FC236}">
                <a16:creationId xmlns:a16="http://schemas.microsoft.com/office/drawing/2014/main" id="{F2FA7511-AC2E-9540-B646-9FF1E71019E3}"/>
              </a:ext>
            </a:extLst>
          </p:cNvPr>
          <p:cNvSpPr txBox="1">
            <a:spLocks noChangeArrowheads="1"/>
          </p:cNvSpPr>
          <p:nvPr/>
        </p:nvSpPr>
        <p:spPr bwMode="auto">
          <a:xfrm>
            <a:off x="2019300" y="4708625"/>
            <a:ext cx="8801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ctr">
              <a:spcBef>
                <a:spcPct val="50000"/>
              </a:spcBef>
              <a:buClrTx/>
              <a:buSzTx/>
              <a:buFontTx/>
              <a:buNone/>
            </a:pPr>
            <a:r>
              <a:rPr kumimoji="0" lang="en-US" altLang="en-VN" sz="4000">
                <a:latin typeface="Calibri Light" panose="020F0302020204030204" pitchFamily="34" charset="0"/>
                <a:cs typeface="Calibri Light" panose="020F0302020204030204" pitchFamily="34" charset="0"/>
              </a:rPr>
              <a:t>Các toán tử không được nạp chồng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Freeform: Shape 2458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9" name="Rectangle 2">
            <a:extLst>
              <a:ext uri="{FF2B5EF4-FFF2-40B4-BE49-F238E27FC236}">
                <a16:creationId xmlns:a16="http://schemas.microsoft.com/office/drawing/2014/main" id="{60DE306B-5715-1046-93CC-04427C0139DF}"/>
              </a:ext>
            </a:extLst>
          </p:cNvPr>
          <p:cNvSpPr>
            <a:spLocks noGrp="1" noChangeArrowheads="1"/>
          </p:cNvSpPr>
          <p:nvPr>
            <p:ph type="title"/>
          </p:nvPr>
        </p:nvSpPr>
        <p:spPr>
          <a:xfrm>
            <a:off x="686834" y="1153572"/>
            <a:ext cx="3200400" cy="4461163"/>
          </a:xfrm>
        </p:spPr>
        <p:txBody>
          <a:bodyPr>
            <a:normAutofit/>
          </a:bodyPr>
          <a:lstStyle/>
          <a:p>
            <a:r>
              <a:rPr lang="en-US" altLang="en-VN">
                <a:solidFill>
                  <a:srgbClr val="FFFFFF"/>
                </a:solidFill>
              </a:rPr>
              <a:t>Bài tập</a:t>
            </a:r>
            <a:endParaRPr lang="en-US" altLang="en-VN" i="1">
              <a:solidFill>
                <a:srgbClr val="FFFFFF"/>
              </a:solidFill>
            </a:endParaRPr>
          </a:p>
        </p:txBody>
      </p:sp>
      <p:sp>
        <p:nvSpPr>
          <p:cNvPr id="24588" name="Arc 2458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EAA954-967E-9848-9542-3D368E0D91FC}"/>
              </a:ext>
            </a:extLst>
          </p:cNvPr>
          <p:cNvSpPr>
            <a:spLocks noGrp="1"/>
          </p:cNvSpPr>
          <p:nvPr>
            <p:ph idx="1"/>
          </p:nvPr>
        </p:nvSpPr>
        <p:spPr>
          <a:xfrm>
            <a:off x="4343400" y="591344"/>
            <a:ext cx="6553200" cy="5585619"/>
          </a:xfrm>
        </p:spPr>
        <p:txBody>
          <a:bodyPr anchor="ctr">
            <a:normAutofit/>
          </a:bodyPr>
          <a:lstStyle/>
          <a:p>
            <a:pPr algn="just">
              <a:spcBef>
                <a:spcPct val="50000"/>
              </a:spcBef>
              <a:buClrTx/>
              <a:buSzTx/>
              <a:buNone/>
            </a:pPr>
            <a:r>
              <a:rPr lang="en-US" altLang="en-VN">
                <a:cs typeface="Arial" panose="020B0604020202020204" pitchFamily="34" charset="0"/>
              </a:rPr>
              <a:t>Viết chương trình xây dựng lớp Phân số. </a:t>
            </a:r>
          </a:p>
          <a:p>
            <a:pPr algn="just">
              <a:spcBef>
                <a:spcPct val="50000"/>
              </a:spcBef>
              <a:buClrTx/>
              <a:buSzTx/>
              <a:buNone/>
            </a:pPr>
            <a:r>
              <a:rPr lang="en-US" altLang="en-VN">
                <a:cs typeface="Arial" panose="020B0604020202020204" pitchFamily="34" charset="0"/>
              </a:rPr>
              <a:t>Yêu cầu định nghĩa:</a:t>
            </a:r>
          </a:p>
          <a:p>
            <a:pPr lvl="1" algn="just">
              <a:spcBef>
                <a:spcPct val="50000"/>
              </a:spcBef>
              <a:buNone/>
            </a:pPr>
            <a:r>
              <a:rPr lang="en-US" altLang="en-VN">
                <a:cs typeface="Arial" panose="020B0604020202020204" pitchFamily="34" charset="0"/>
              </a:rPr>
              <a:t>- Hàm tạo không tham số, hàm tạo có tham số</a:t>
            </a:r>
          </a:p>
          <a:p>
            <a:pPr lvl="1" algn="just">
              <a:spcBef>
                <a:spcPct val="50000"/>
              </a:spcBef>
              <a:buFontTx/>
              <a:buChar char="-"/>
            </a:pPr>
            <a:r>
              <a:rPr lang="en-US" altLang="en-VN">
                <a:cs typeface="Arial" panose="020B0604020202020204" pitchFamily="34" charset="0"/>
              </a:rPr>
              <a:t>Nhập và xuất phân số</a:t>
            </a:r>
          </a:p>
          <a:p>
            <a:pPr lvl="1" algn="just">
              <a:spcBef>
                <a:spcPct val="50000"/>
              </a:spcBef>
              <a:buFontTx/>
              <a:buChar char="-"/>
            </a:pPr>
            <a:r>
              <a:rPr lang="en-US" altLang="en-VN">
                <a:cs typeface="Arial" panose="020B0604020202020204" pitchFamily="34" charset="0"/>
              </a:rPr>
              <a:t>Tính tổng hai phân số</a:t>
            </a:r>
          </a:p>
          <a:p>
            <a:pPr lvl="1" algn="just">
              <a:spcBef>
                <a:spcPct val="50000"/>
              </a:spcBef>
              <a:buFontTx/>
              <a:buChar char="-"/>
            </a:pPr>
            <a:r>
              <a:rPr lang="en-US" altLang="en-VN">
                <a:cs typeface="Arial" panose="020B0604020202020204" pitchFamily="34" charset="0"/>
              </a:rPr>
              <a:t>Tính hiệu hai phân số (</a:t>
            </a:r>
            <a:r>
              <a:rPr lang="en-US" altLang="en-VN" i="1">
                <a:cs typeface="Arial" panose="020B0604020202020204" pitchFamily="34" charset="0"/>
              </a:rPr>
              <a:t>friend</a:t>
            </a:r>
            <a:r>
              <a:rPr lang="en-US" altLang="en-VN">
                <a:cs typeface="Arial" panose="020B0604020202020204" pitchFamily="34" charset="0"/>
              </a:rPr>
              <a:t>)</a:t>
            </a:r>
          </a:p>
          <a:p>
            <a:pPr lvl="1" algn="just">
              <a:spcBef>
                <a:spcPct val="50000"/>
              </a:spcBef>
              <a:buFontTx/>
              <a:buChar char="-"/>
            </a:pPr>
            <a:r>
              <a:rPr lang="en-US" altLang="en-VN">
                <a:cs typeface="Arial" panose="020B0604020202020204" pitchFamily="34" charset="0"/>
              </a:rPr>
              <a:t>Áp dụng nhập vào hai phân số và in ra kết quả</a:t>
            </a:r>
          </a:p>
        </p:txBody>
      </p:sp>
      <p:sp>
        <p:nvSpPr>
          <p:cNvPr id="24578" name="Slide Number Placeholder 4">
            <a:extLst>
              <a:ext uri="{FF2B5EF4-FFF2-40B4-BE49-F238E27FC236}">
                <a16:creationId xmlns:a16="http://schemas.microsoft.com/office/drawing/2014/main" id="{ADA0197E-5D22-5E47-B527-83FA7AB53CAD}"/>
              </a:ext>
            </a:extLst>
          </p:cNvPr>
          <p:cNvSpPr>
            <a:spLocks noGrp="1"/>
          </p:cNvSpPr>
          <p:nvPr>
            <p:ph type="sldNum" sz="quarter" idx="12"/>
          </p:nvPr>
        </p:nvSpPr>
        <p:spPr>
          <a:xfrm>
            <a:off x="9541564" y="6356350"/>
            <a:ext cx="1812235"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lnSpc>
                <a:spcPct val="90000"/>
              </a:lnSpc>
              <a:spcBef>
                <a:spcPct val="50000"/>
              </a:spcBef>
              <a:buClrTx/>
              <a:buSzTx/>
              <a:buFontTx/>
              <a:buNone/>
            </a:pPr>
            <a:fld id="{D699A9BF-DE56-184B-86AF-F233A4866420}" type="slidenum">
              <a:rPr kumimoji="0" lang="en-US" altLang="en-VN" sz="1800">
                <a:latin typeface="Arial" panose="020B0604020202020204" pitchFamily="34" charset="0"/>
              </a:rPr>
              <a:pPr algn="r">
                <a:lnSpc>
                  <a:spcPct val="90000"/>
                </a:lnSpc>
                <a:spcBef>
                  <a:spcPct val="50000"/>
                </a:spcBef>
                <a:buClrTx/>
                <a:buSzTx/>
                <a:buFontTx/>
                <a:buNone/>
              </a:pPr>
              <a:t>9</a:t>
            </a:fld>
            <a:endParaRPr kumimoji="0" lang="en-US" altLang="en-VN" sz="1800" b="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9941</TotalTime>
  <Words>2076</Words>
  <Application>Microsoft Macintosh PowerPoint</Application>
  <PresentationFormat>Widescreen</PresentationFormat>
  <Paragraphs>285</Paragraphs>
  <Slides>31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Light</vt:lpstr>
      <vt:lpstr>Courier New</vt:lpstr>
      <vt:lpstr>Monotype Sorts</vt:lpstr>
      <vt:lpstr>Times New Roman</vt:lpstr>
      <vt:lpstr>Verdana</vt:lpstr>
      <vt:lpstr>Wingdings</vt:lpstr>
      <vt:lpstr>Office Theme</vt:lpstr>
      <vt:lpstr>1_Office Theme</vt:lpstr>
      <vt:lpstr>NGUYÊN LÝ LẬP TRÌNH HƯỚNG ĐỐI TƯỢNG  Bài 3: Nạp chồng toán tử</vt:lpstr>
      <vt:lpstr>NỘI DUNG</vt:lpstr>
      <vt:lpstr>1. Nạp chồng toán tử</vt:lpstr>
      <vt:lpstr>Giới thiệu nạp chồng toán tử</vt:lpstr>
      <vt:lpstr>Tại sao dùng nạp chồng toán tử?</vt:lpstr>
      <vt:lpstr>Định nghĩa</vt:lpstr>
      <vt:lpstr>Khai báo nạp chồng toán tử</vt:lpstr>
      <vt:lpstr>Các toán tử có thể được nạp chồng</vt:lpstr>
      <vt:lpstr>Bài tập</vt:lpstr>
      <vt:lpstr>Định nghĩa toán tử &gt;&gt; và &lt;&lt;</vt:lpstr>
      <vt:lpstr>Định nghĩa toán tử &lt;&lt;</vt:lpstr>
      <vt:lpstr>Định nghĩa toán tử &lt;&lt;</vt:lpstr>
      <vt:lpstr>Ví dụ</vt:lpstr>
      <vt:lpstr>Định nghĩa toán tử &gt;&gt;</vt:lpstr>
      <vt:lpstr>Định nghĩa toán tử &gt;&gt;</vt:lpstr>
      <vt:lpstr>Ví dụ</vt:lpstr>
      <vt:lpstr>Bài tập áp dụng</vt:lpstr>
      <vt:lpstr>Toán tử chuyển đổi kiểu</vt:lpstr>
      <vt:lpstr>Toán tử chuyển đổi kiểu</vt:lpstr>
      <vt:lpstr>Ví dụ</vt:lpstr>
      <vt:lpstr>Ví dụ</vt:lpstr>
      <vt:lpstr>Ví dụ</vt:lpstr>
      <vt:lpstr>Ví dụ</vt:lpstr>
      <vt:lpstr>Ví dụ</vt:lpstr>
      <vt:lpstr>Ví dụ</vt:lpstr>
      <vt:lpstr>Toán tử []</vt:lpstr>
      <vt:lpstr>NỘI DUNG</vt:lpstr>
      <vt:lpstr>Phân loại</vt:lpstr>
      <vt:lpstr>Quy tắc sử dụng</vt:lpstr>
      <vt:lpstr>Ví dụ</vt:lpstr>
      <vt:lpstr>Các nguyên tắc cơ bản</vt:lpstr>
    </vt:vector>
  </TitlesOfParts>
  <Company>AM &amp; 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phân đoạn ảnh hiệu quả dựa vào đồ thi</dc:title>
  <dc:creator>Thai Thi Thanh Van</dc:creator>
  <cp:lastModifiedBy>Le Thanh</cp:lastModifiedBy>
  <cp:revision>1142</cp:revision>
  <cp:lastPrinted>2002-10-28T17:24:40Z</cp:lastPrinted>
  <dcterms:created xsi:type="dcterms:W3CDTF">1999-02-12T23:27:18Z</dcterms:created>
  <dcterms:modified xsi:type="dcterms:W3CDTF">2023-03-13T07:50:06Z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60</vt:i4>
  </property>
  <property fmtid="{D5CDD505-2E9C-101B-9397-08002B2CF9AE}" pid="5" name="ScreenSize">
    <vt:i4>2</vt:i4>
  </property>
  <property fmtid="{D5CDD505-2E9C-101B-9397-08002B2CF9AE}" pid="6" name="ScreenUsage">
    <vt:i4>2</vt:i4>
  </property>
  <property fmtid="{D5CDD505-2E9C-101B-9397-08002B2CF9AE}" pid="7" name="MailAddress">
    <vt:lpwstr>cyy@cs.washington.edu</vt:lpwstr>
  </property>
  <property fmtid="{D5CDD505-2E9C-101B-9397-08002B2CF9AE}" pid="8" name="HomePage">
    <vt:lpwstr>http://www.cs.washington.edu/homes/cyy</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D:\htdocs\academic\</vt:lpwstr>
  </property>
</Properties>
</file>