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3713" r:id="rId2"/>
  </p:sldMasterIdLst>
  <p:notesMasterIdLst>
    <p:notesMasterId r:id="rId31"/>
  </p:notesMasterIdLst>
  <p:sldIdLst>
    <p:sldId id="256" r:id="rId3"/>
    <p:sldId id="371" r:id="rId4"/>
    <p:sldId id="406" r:id="rId5"/>
    <p:sldId id="313" r:id="rId6"/>
    <p:sldId id="285" r:id="rId7"/>
    <p:sldId id="314" r:id="rId8"/>
    <p:sldId id="315" r:id="rId9"/>
    <p:sldId id="393" r:id="rId10"/>
    <p:sldId id="407" r:id="rId11"/>
    <p:sldId id="395" r:id="rId12"/>
    <p:sldId id="402" r:id="rId13"/>
    <p:sldId id="404" r:id="rId14"/>
    <p:sldId id="405" r:id="rId15"/>
    <p:sldId id="300" r:id="rId16"/>
    <p:sldId id="302" r:id="rId17"/>
    <p:sldId id="303" r:id="rId18"/>
    <p:sldId id="412" r:id="rId19"/>
    <p:sldId id="409" r:id="rId20"/>
    <p:sldId id="410" r:id="rId21"/>
    <p:sldId id="411" r:id="rId22"/>
    <p:sldId id="408" r:id="rId23"/>
    <p:sldId id="304" r:id="rId24"/>
    <p:sldId id="310" r:id="rId25"/>
    <p:sldId id="311" r:id="rId26"/>
    <p:sldId id="413" r:id="rId27"/>
    <p:sldId id="414" r:id="rId28"/>
    <p:sldId id="415" r:id="rId29"/>
    <p:sldId id="41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507"/>
  </p:normalViewPr>
  <p:slideViewPr>
    <p:cSldViewPr snapToGrid="0" snapToObjects="1">
      <p:cViewPr varScale="1">
        <p:scale>
          <a:sx n="116" d="100"/>
          <a:sy n="116"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A6357-4DB5-4730-8CAF-79BC81267E9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7E4AB0A-0781-48A9-A896-153723257E70}">
      <dgm:prSet/>
      <dgm:spPr/>
      <dgm:t>
        <a:bodyPr/>
        <a:lstStyle/>
        <a:p>
          <a:r>
            <a:rPr lang="it-IT"/>
            <a:t>Đa hình trong kế thừa</a:t>
          </a:r>
          <a:endParaRPr lang="en-US"/>
        </a:p>
      </dgm:t>
    </dgm:pt>
    <dgm:pt modelId="{8731F42A-8A31-4587-8F30-240E985B34C7}" type="parTrans" cxnId="{290A3EA9-507B-4FBD-8683-1F4358211D92}">
      <dgm:prSet/>
      <dgm:spPr/>
      <dgm:t>
        <a:bodyPr/>
        <a:lstStyle/>
        <a:p>
          <a:endParaRPr lang="en-US"/>
        </a:p>
      </dgm:t>
    </dgm:pt>
    <dgm:pt modelId="{0D9533CA-BF60-469C-8A86-3F465803AE17}" type="sibTrans" cxnId="{290A3EA9-507B-4FBD-8683-1F4358211D92}">
      <dgm:prSet/>
      <dgm:spPr/>
      <dgm:t>
        <a:bodyPr/>
        <a:lstStyle/>
        <a:p>
          <a:endParaRPr lang="en-US"/>
        </a:p>
      </dgm:t>
    </dgm:pt>
    <dgm:pt modelId="{4EB5EB9A-BA87-45D4-8723-7002ABDAF479}">
      <dgm:prSet/>
      <dgm:spPr/>
      <dgm:t>
        <a:bodyPr/>
        <a:lstStyle/>
        <a:p>
          <a:r>
            <a:rPr lang="it-IT"/>
            <a:t>Thực thi hàm ảo</a:t>
          </a:r>
          <a:endParaRPr lang="en-US"/>
        </a:p>
      </dgm:t>
    </dgm:pt>
    <dgm:pt modelId="{307AB1D0-235C-42C3-A72A-33BB49CC738A}" type="parTrans" cxnId="{A8DD2F72-CD41-4F13-90B2-CE023AA21924}">
      <dgm:prSet/>
      <dgm:spPr/>
      <dgm:t>
        <a:bodyPr/>
        <a:lstStyle/>
        <a:p>
          <a:endParaRPr lang="en-US"/>
        </a:p>
      </dgm:t>
    </dgm:pt>
    <dgm:pt modelId="{BED0DD06-8FE8-4FCE-BD3C-2A0F42A8AADC}" type="sibTrans" cxnId="{A8DD2F72-CD41-4F13-90B2-CE023AA21924}">
      <dgm:prSet/>
      <dgm:spPr/>
      <dgm:t>
        <a:bodyPr/>
        <a:lstStyle/>
        <a:p>
          <a:endParaRPr lang="en-US"/>
        </a:p>
      </dgm:t>
    </dgm:pt>
    <dgm:pt modelId="{7099392B-CC12-4EA7-8C6D-9EA416F49B6D}">
      <dgm:prSet/>
      <dgm:spPr/>
      <dgm:t>
        <a:bodyPr/>
        <a:lstStyle/>
        <a:p>
          <a:r>
            <a:rPr lang="it-IT"/>
            <a:t>Con trỏ và hàm ảo</a:t>
          </a:r>
          <a:endParaRPr lang="en-US"/>
        </a:p>
      </dgm:t>
    </dgm:pt>
    <dgm:pt modelId="{819683ED-6E46-41C6-8AD7-F5B133E9F4BF}" type="parTrans" cxnId="{1DFB606A-6697-489B-BE74-60A2FDCBFEB5}">
      <dgm:prSet/>
      <dgm:spPr/>
      <dgm:t>
        <a:bodyPr/>
        <a:lstStyle/>
        <a:p>
          <a:endParaRPr lang="en-US"/>
        </a:p>
      </dgm:t>
    </dgm:pt>
    <dgm:pt modelId="{D0D7C8CB-25EF-4D0B-B278-76C5F1AB7760}" type="sibTrans" cxnId="{1DFB606A-6697-489B-BE74-60A2FDCBFEB5}">
      <dgm:prSet/>
      <dgm:spPr/>
      <dgm:t>
        <a:bodyPr/>
        <a:lstStyle/>
        <a:p>
          <a:endParaRPr lang="en-US"/>
        </a:p>
      </dgm:t>
    </dgm:pt>
    <dgm:pt modelId="{23BE119C-52E4-DE49-A00A-759E774D176E}" type="pres">
      <dgm:prSet presAssocID="{1B2A6357-4DB5-4730-8CAF-79BC81267E90}" presName="vert0" presStyleCnt="0">
        <dgm:presLayoutVars>
          <dgm:dir/>
          <dgm:animOne val="branch"/>
          <dgm:animLvl val="lvl"/>
        </dgm:presLayoutVars>
      </dgm:prSet>
      <dgm:spPr/>
    </dgm:pt>
    <dgm:pt modelId="{ED758909-2216-5F40-881D-93282216B5BC}" type="pres">
      <dgm:prSet presAssocID="{E7E4AB0A-0781-48A9-A896-153723257E70}" presName="thickLine" presStyleLbl="alignNode1" presStyleIdx="0" presStyleCnt="3"/>
      <dgm:spPr/>
    </dgm:pt>
    <dgm:pt modelId="{8DEA9024-F70F-5340-B1AB-E77F07C2FD40}" type="pres">
      <dgm:prSet presAssocID="{E7E4AB0A-0781-48A9-A896-153723257E70}" presName="horz1" presStyleCnt="0"/>
      <dgm:spPr/>
    </dgm:pt>
    <dgm:pt modelId="{C1EB42CA-172B-A445-95EB-A98F3BDEDFE8}" type="pres">
      <dgm:prSet presAssocID="{E7E4AB0A-0781-48A9-A896-153723257E70}" presName="tx1" presStyleLbl="revTx" presStyleIdx="0" presStyleCnt="3"/>
      <dgm:spPr/>
    </dgm:pt>
    <dgm:pt modelId="{6B891D0D-6275-1142-9A81-018D6463C529}" type="pres">
      <dgm:prSet presAssocID="{E7E4AB0A-0781-48A9-A896-153723257E70}" presName="vert1" presStyleCnt="0"/>
      <dgm:spPr/>
    </dgm:pt>
    <dgm:pt modelId="{9BCEE2EE-4C96-3F4B-B9CB-4E41A80A4978}" type="pres">
      <dgm:prSet presAssocID="{4EB5EB9A-BA87-45D4-8723-7002ABDAF479}" presName="thickLine" presStyleLbl="alignNode1" presStyleIdx="1" presStyleCnt="3"/>
      <dgm:spPr/>
    </dgm:pt>
    <dgm:pt modelId="{1F21AABC-DA18-6B41-891E-8385217993E0}" type="pres">
      <dgm:prSet presAssocID="{4EB5EB9A-BA87-45D4-8723-7002ABDAF479}" presName="horz1" presStyleCnt="0"/>
      <dgm:spPr/>
    </dgm:pt>
    <dgm:pt modelId="{45C98783-14B0-D140-943F-7BEAE21C90FD}" type="pres">
      <dgm:prSet presAssocID="{4EB5EB9A-BA87-45D4-8723-7002ABDAF479}" presName="tx1" presStyleLbl="revTx" presStyleIdx="1" presStyleCnt="3"/>
      <dgm:spPr/>
    </dgm:pt>
    <dgm:pt modelId="{C799D324-C46F-3C4A-BBFF-A575DE2B350E}" type="pres">
      <dgm:prSet presAssocID="{4EB5EB9A-BA87-45D4-8723-7002ABDAF479}" presName="vert1" presStyleCnt="0"/>
      <dgm:spPr/>
    </dgm:pt>
    <dgm:pt modelId="{09CD2B6D-A235-5444-8B07-37374C340754}" type="pres">
      <dgm:prSet presAssocID="{7099392B-CC12-4EA7-8C6D-9EA416F49B6D}" presName="thickLine" presStyleLbl="alignNode1" presStyleIdx="2" presStyleCnt="3"/>
      <dgm:spPr/>
    </dgm:pt>
    <dgm:pt modelId="{E2648C83-663D-5A48-84DE-87BCB9AA76F5}" type="pres">
      <dgm:prSet presAssocID="{7099392B-CC12-4EA7-8C6D-9EA416F49B6D}" presName="horz1" presStyleCnt="0"/>
      <dgm:spPr/>
    </dgm:pt>
    <dgm:pt modelId="{CC36FC29-B454-6B4C-A95F-A271CE483660}" type="pres">
      <dgm:prSet presAssocID="{7099392B-CC12-4EA7-8C6D-9EA416F49B6D}" presName="tx1" presStyleLbl="revTx" presStyleIdx="2" presStyleCnt="3"/>
      <dgm:spPr/>
    </dgm:pt>
    <dgm:pt modelId="{7623651F-1C8C-CD44-AAD7-3A9B3AE6ECDE}" type="pres">
      <dgm:prSet presAssocID="{7099392B-CC12-4EA7-8C6D-9EA416F49B6D}" presName="vert1" presStyleCnt="0"/>
      <dgm:spPr/>
    </dgm:pt>
  </dgm:ptLst>
  <dgm:cxnLst>
    <dgm:cxn modelId="{9A399840-4D41-F747-8509-C7DA7F091225}" type="presOf" srcId="{7099392B-CC12-4EA7-8C6D-9EA416F49B6D}" destId="{CC36FC29-B454-6B4C-A95F-A271CE483660}" srcOrd="0" destOrd="0" presId="urn:microsoft.com/office/officeart/2008/layout/LinedList"/>
    <dgm:cxn modelId="{B795854B-C927-AB41-80B2-D3F64229931B}" type="presOf" srcId="{1B2A6357-4DB5-4730-8CAF-79BC81267E90}" destId="{23BE119C-52E4-DE49-A00A-759E774D176E}" srcOrd="0" destOrd="0" presId="urn:microsoft.com/office/officeart/2008/layout/LinedList"/>
    <dgm:cxn modelId="{1DFB606A-6697-489B-BE74-60A2FDCBFEB5}" srcId="{1B2A6357-4DB5-4730-8CAF-79BC81267E90}" destId="{7099392B-CC12-4EA7-8C6D-9EA416F49B6D}" srcOrd="2" destOrd="0" parTransId="{819683ED-6E46-41C6-8AD7-F5B133E9F4BF}" sibTransId="{D0D7C8CB-25EF-4D0B-B278-76C5F1AB7760}"/>
    <dgm:cxn modelId="{A8DD2F72-CD41-4F13-90B2-CE023AA21924}" srcId="{1B2A6357-4DB5-4730-8CAF-79BC81267E90}" destId="{4EB5EB9A-BA87-45D4-8723-7002ABDAF479}" srcOrd="1" destOrd="0" parTransId="{307AB1D0-235C-42C3-A72A-33BB49CC738A}" sibTransId="{BED0DD06-8FE8-4FCE-BD3C-2A0F42A8AADC}"/>
    <dgm:cxn modelId="{290A3EA9-507B-4FBD-8683-1F4358211D92}" srcId="{1B2A6357-4DB5-4730-8CAF-79BC81267E90}" destId="{E7E4AB0A-0781-48A9-A896-153723257E70}" srcOrd="0" destOrd="0" parTransId="{8731F42A-8A31-4587-8F30-240E985B34C7}" sibTransId="{0D9533CA-BF60-469C-8A86-3F465803AE17}"/>
    <dgm:cxn modelId="{584B25AD-D2F7-F64A-A5B9-3630E45FBF27}" type="presOf" srcId="{E7E4AB0A-0781-48A9-A896-153723257E70}" destId="{C1EB42CA-172B-A445-95EB-A98F3BDEDFE8}" srcOrd="0" destOrd="0" presId="urn:microsoft.com/office/officeart/2008/layout/LinedList"/>
    <dgm:cxn modelId="{E33DEBF4-B7D0-5248-AC24-36F02D57C0E2}" type="presOf" srcId="{4EB5EB9A-BA87-45D4-8723-7002ABDAF479}" destId="{45C98783-14B0-D140-943F-7BEAE21C90FD}" srcOrd="0" destOrd="0" presId="urn:microsoft.com/office/officeart/2008/layout/LinedList"/>
    <dgm:cxn modelId="{0AF32B17-5225-BF47-9B1D-CB4913A9BFC4}" type="presParOf" srcId="{23BE119C-52E4-DE49-A00A-759E774D176E}" destId="{ED758909-2216-5F40-881D-93282216B5BC}" srcOrd="0" destOrd="0" presId="urn:microsoft.com/office/officeart/2008/layout/LinedList"/>
    <dgm:cxn modelId="{1F323D32-5477-514A-9AAF-05BB16C3290D}" type="presParOf" srcId="{23BE119C-52E4-DE49-A00A-759E774D176E}" destId="{8DEA9024-F70F-5340-B1AB-E77F07C2FD40}" srcOrd="1" destOrd="0" presId="urn:microsoft.com/office/officeart/2008/layout/LinedList"/>
    <dgm:cxn modelId="{6431585B-6AC5-9145-B86F-63053786903F}" type="presParOf" srcId="{8DEA9024-F70F-5340-B1AB-E77F07C2FD40}" destId="{C1EB42CA-172B-A445-95EB-A98F3BDEDFE8}" srcOrd="0" destOrd="0" presId="urn:microsoft.com/office/officeart/2008/layout/LinedList"/>
    <dgm:cxn modelId="{F84ED19C-130F-A546-A1F8-FA9CF9E6C42A}" type="presParOf" srcId="{8DEA9024-F70F-5340-B1AB-E77F07C2FD40}" destId="{6B891D0D-6275-1142-9A81-018D6463C529}" srcOrd="1" destOrd="0" presId="urn:microsoft.com/office/officeart/2008/layout/LinedList"/>
    <dgm:cxn modelId="{92CECFEE-8375-9D46-9726-8843494F32E8}" type="presParOf" srcId="{23BE119C-52E4-DE49-A00A-759E774D176E}" destId="{9BCEE2EE-4C96-3F4B-B9CB-4E41A80A4978}" srcOrd="2" destOrd="0" presId="urn:microsoft.com/office/officeart/2008/layout/LinedList"/>
    <dgm:cxn modelId="{C0839972-743F-384A-B1CC-32F0297FA783}" type="presParOf" srcId="{23BE119C-52E4-DE49-A00A-759E774D176E}" destId="{1F21AABC-DA18-6B41-891E-8385217993E0}" srcOrd="3" destOrd="0" presId="urn:microsoft.com/office/officeart/2008/layout/LinedList"/>
    <dgm:cxn modelId="{B1FBD3BD-779C-EA4A-97F5-01233A739ED2}" type="presParOf" srcId="{1F21AABC-DA18-6B41-891E-8385217993E0}" destId="{45C98783-14B0-D140-943F-7BEAE21C90FD}" srcOrd="0" destOrd="0" presId="urn:microsoft.com/office/officeart/2008/layout/LinedList"/>
    <dgm:cxn modelId="{9B0FD99D-F498-2347-ACEC-71DF1A229014}" type="presParOf" srcId="{1F21AABC-DA18-6B41-891E-8385217993E0}" destId="{C799D324-C46F-3C4A-BBFF-A575DE2B350E}" srcOrd="1" destOrd="0" presId="urn:microsoft.com/office/officeart/2008/layout/LinedList"/>
    <dgm:cxn modelId="{12F36234-151F-5E4F-8CDD-BF5F65E756E2}" type="presParOf" srcId="{23BE119C-52E4-DE49-A00A-759E774D176E}" destId="{09CD2B6D-A235-5444-8B07-37374C340754}" srcOrd="4" destOrd="0" presId="urn:microsoft.com/office/officeart/2008/layout/LinedList"/>
    <dgm:cxn modelId="{BF209A01-FADD-4E46-B54C-20E35332692F}" type="presParOf" srcId="{23BE119C-52E4-DE49-A00A-759E774D176E}" destId="{E2648C83-663D-5A48-84DE-87BCB9AA76F5}" srcOrd="5" destOrd="0" presId="urn:microsoft.com/office/officeart/2008/layout/LinedList"/>
    <dgm:cxn modelId="{2C975C01-04D4-6444-8CF1-DB6A9C5A5A51}" type="presParOf" srcId="{E2648C83-663D-5A48-84DE-87BCB9AA76F5}" destId="{CC36FC29-B454-6B4C-A95F-A271CE483660}" srcOrd="0" destOrd="0" presId="urn:microsoft.com/office/officeart/2008/layout/LinedList"/>
    <dgm:cxn modelId="{66BBBC7F-E4E5-7644-B9EA-0E7F96EB2E46}" type="presParOf" srcId="{E2648C83-663D-5A48-84DE-87BCB9AA76F5}" destId="{7623651F-1C8C-CD44-AAD7-3A9B3AE6EC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58909-2216-5F40-881D-93282216B5B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B42CA-172B-A445-95EB-A98F3BDEDFE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it-IT" sz="5700" kern="1200"/>
            <a:t>Đa hình trong kế thừa</a:t>
          </a:r>
          <a:endParaRPr lang="en-US" sz="5700" kern="1200"/>
        </a:p>
      </dsp:txBody>
      <dsp:txXfrm>
        <a:off x="0" y="2703"/>
        <a:ext cx="6900512" cy="1843578"/>
      </dsp:txXfrm>
    </dsp:sp>
    <dsp:sp modelId="{9BCEE2EE-4C96-3F4B-B9CB-4E41A80A4978}">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98783-14B0-D140-943F-7BEAE21C90F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it-IT" sz="5700" kern="1200"/>
            <a:t>Thực thi hàm ảo</a:t>
          </a:r>
          <a:endParaRPr lang="en-US" sz="5700" kern="1200"/>
        </a:p>
      </dsp:txBody>
      <dsp:txXfrm>
        <a:off x="0" y="1846281"/>
        <a:ext cx="6900512" cy="1843578"/>
      </dsp:txXfrm>
    </dsp:sp>
    <dsp:sp modelId="{09CD2B6D-A235-5444-8B07-37374C340754}">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6FC29-B454-6B4C-A95F-A271CE483660}">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it-IT" sz="5700" kern="1200"/>
            <a:t>Con trỏ và hàm ảo</a:t>
          </a:r>
          <a:endParaRPr lang="en-US" sz="57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899E7-1476-43CA-9F84-19B6F1B98C71}"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FAAC-393C-44EA-999B-E6213733184A}" type="slidenum">
              <a:rPr lang="en-US" smtClean="0"/>
              <a:t>‹#›</a:t>
            </a:fld>
            <a:endParaRPr lang="en-US"/>
          </a:p>
        </p:txBody>
      </p:sp>
    </p:spTree>
    <p:extLst>
      <p:ext uri="{BB962C8B-B14F-4D97-AF65-F5344CB8AC3E}">
        <p14:creationId xmlns:p14="http://schemas.microsoft.com/office/powerpoint/2010/main" val="182848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787E20-4DC0-C642-A79B-40FA93B5316D}" type="slidenum">
              <a:rPr kumimoji="0" lang="en-US" altLang="en-VN" sz="1200" b="0" i="0" u="none" strike="noStrike" kern="120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VN"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41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FA1191-1AF9-4674-9086-9FCADB3E3A9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5DFAAC-393C-44EA-999B-E6213733184A}" type="slidenum">
              <a:rPr lang="en-US" smtClean="0"/>
              <a:t>17</a:t>
            </a:fld>
            <a:endParaRPr lang="en-US"/>
          </a:p>
        </p:txBody>
      </p:sp>
    </p:spTree>
    <p:extLst>
      <p:ext uri="{BB962C8B-B14F-4D97-AF65-F5344CB8AC3E}">
        <p14:creationId xmlns:p14="http://schemas.microsoft.com/office/powerpoint/2010/main" val="186226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8159-CC79-F36B-5937-8CCA5C340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6F2EE-4FC9-F1C9-C76D-EC6D7F253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197F6-1AC8-3B8D-BBB5-2C5803074EC6}"/>
              </a:ext>
            </a:extLst>
          </p:cNvPr>
          <p:cNvSpPr>
            <a:spLocks noGrp="1"/>
          </p:cNvSpPr>
          <p:nvPr>
            <p:ph type="dt" sz="half" idx="10"/>
          </p:nvPr>
        </p:nvSpPr>
        <p:spPr/>
        <p:txBody>
          <a:body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0E4E249F-90BE-A4CD-644B-C75515232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3C2F9-9CA9-B313-D9C2-FE6392F39329}"/>
              </a:ext>
            </a:extLst>
          </p:cNvPr>
          <p:cNvSpPr>
            <a:spLocks noGrp="1"/>
          </p:cNvSpPr>
          <p:nvPr>
            <p:ph type="sldNum" sz="quarter" idx="12"/>
          </p:nvPr>
        </p:nvSpPr>
        <p:spPr/>
        <p:txBody>
          <a:bodyPr/>
          <a:lstStyle/>
          <a:p>
            <a:fld id="{D5954093-3BC3-404C-AEAB-D9CA26795DEA}" type="slidenum">
              <a:t>‹#›</a:t>
            </a:fld>
            <a:endParaRPr lang="en-US"/>
          </a:p>
        </p:txBody>
      </p:sp>
    </p:spTree>
    <p:extLst>
      <p:ext uri="{BB962C8B-B14F-4D97-AF65-F5344CB8AC3E}">
        <p14:creationId xmlns:p14="http://schemas.microsoft.com/office/powerpoint/2010/main" val="370468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FD11-1FF7-99C8-A085-753017DB88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E26860-0F8E-07AF-ADAA-C19FA0603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08DF-6677-D826-DC74-CA7487DB8817}"/>
              </a:ext>
            </a:extLst>
          </p:cNvPr>
          <p:cNvSpPr>
            <a:spLocks noGrp="1"/>
          </p:cNvSpPr>
          <p:nvPr>
            <p:ph type="dt" sz="half" idx="10"/>
          </p:nvPr>
        </p:nvSpPr>
        <p:spPr/>
        <p:txBody>
          <a:body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C98E079F-3F3C-F740-1159-325C41C0EEB1}"/>
              </a:ext>
            </a:extLst>
          </p:cNvPr>
          <p:cNvSpPr>
            <a:spLocks noGrp="1"/>
          </p:cNvSpPr>
          <p:nvPr>
            <p:ph type="ftr" sz="quarter" idx="11"/>
          </p:nvPr>
        </p:nvSpPr>
        <p:spPr/>
        <p:txBody>
          <a:bodyPr/>
          <a:lstStyle/>
          <a:p>
            <a:r>
              <a:rPr lang="en-US"/>
              <a:t>CSE224 – Hàm ảo và tính đa hình</a:t>
            </a:r>
          </a:p>
        </p:txBody>
      </p:sp>
      <p:sp>
        <p:nvSpPr>
          <p:cNvPr id="6" name="Slide Number Placeholder 5">
            <a:extLst>
              <a:ext uri="{FF2B5EF4-FFF2-40B4-BE49-F238E27FC236}">
                <a16:creationId xmlns:a16="http://schemas.microsoft.com/office/drawing/2014/main" id="{8B5FA4AD-769C-02DF-B91F-3CA95599E0D6}"/>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22046585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3ACB5-232A-7062-DACD-95FF7A05C3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33610D-4A68-11CF-4699-8E05E41CF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2BE6B-D2C1-42CE-9341-51D86FB5FA51}"/>
              </a:ext>
            </a:extLst>
          </p:cNvPr>
          <p:cNvSpPr>
            <a:spLocks noGrp="1"/>
          </p:cNvSpPr>
          <p:nvPr>
            <p:ph type="dt" sz="half" idx="10"/>
          </p:nvPr>
        </p:nvSpPr>
        <p:spPr/>
        <p:txBody>
          <a:body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7A4EF0D5-1828-FEA6-77FC-898880D1C815}"/>
              </a:ext>
            </a:extLst>
          </p:cNvPr>
          <p:cNvSpPr>
            <a:spLocks noGrp="1"/>
          </p:cNvSpPr>
          <p:nvPr>
            <p:ph type="ftr" sz="quarter" idx="11"/>
          </p:nvPr>
        </p:nvSpPr>
        <p:spPr/>
        <p:txBody>
          <a:bodyPr/>
          <a:lstStyle/>
          <a:p>
            <a:r>
              <a:rPr lang="en-US"/>
              <a:t>CSE224 – Hàm ảo và tính đa hình</a:t>
            </a:r>
          </a:p>
        </p:txBody>
      </p:sp>
      <p:sp>
        <p:nvSpPr>
          <p:cNvPr id="6" name="Slide Number Placeholder 5">
            <a:extLst>
              <a:ext uri="{FF2B5EF4-FFF2-40B4-BE49-F238E27FC236}">
                <a16:creationId xmlns:a16="http://schemas.microsoft.com/office/drawing/2014/main" id="{473050A3-C1C9-AC62-11C8-6C9C7B58CC06}"/>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425496017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D9EA-E138-D5A0-943A-72436DCEE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B8D8B-9633-D345-73E9-3F63D1B3FDB7}"/>
              </a:ext>
            </a:extLst>
          </p:cNvPr>
          <p:cNvSpPr>
            <a:spLocks noGrp="1"/>
          </p:cNvSpPr>
          <p:nvPr>
            <p:ph type="subTitle" idx="1"/>
          </p:nvPr>
        </p:nvSpPr>
        <p:spPr>
          <a:xfrm>
            <a:off x="1524000" y="3602038"/>
            <a:ext cx="9144000" cy="1655762"/>
          </a:xfrm>
        </p:spPr>
        <p:txBody>
          <a:bodyPr/>
          <a:lstStyle>
            <a:lvl1pPr marL="0" indent="0" algn="ctr">
              <a:buNone/>
              <a:defRPr sz="2400"/>
            </a:lvl1pPr>
            <a:lvl2pPr marL="457197" indent="0" algn="ctr">
              <a:buNone/>
              <a:defRPr sz="2000"/>
            </a:lvl2pPr>
            <a:lvl3pPr marL="914394" indent="0" algn="ctr">
              <a:buNone/>
              <a:defRPr sz="1800"/>
            </a:lvl3pPr>
            <a:lvl4pPr marL="1371591" indent="0" algn="ctr">
              <a:buNone/>
              <a:defRPr sz="1600"/>
            </a:lvl4pPr>
            <a:lvl5pPr marL="1828789" indent="0" algn="ctr">
              <a:buNone/>
              <a:defRPr sz="1600"/>
            </a:lvl5pPr>
            <a:lvl6pPr marL="2285986" indent="0" algn="ctr">
              <a:buNone/>
              <a:defRPr sz="1600"/>
            </a:lvl6pPr>
            <a:lvl7pPr marL="2743183" indent="0" algn="ctr">
              <a:buNone/>
              <a:defRPr sz="1600"/>
            </a:lvl7pPr>
            <a:lvl8pPr marL="3200380" indent="0" algn="ctr">
              <a:buNone/>
              <a:defRPr sz="1600"/>
            </a:lvl8pPr>
            <a:lvl9pPr marL="365757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5259F-2BE6-5E82-03FD-12510F57FC4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ACD8AB49-BAB1-BD34-32DE-06F03836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37F71-45DF-EEFD-2DDE-AC95FD9C97E8}"/>
              </a:ext>
            </a:extLst>
          </p:cNvPr>
          <p:cNvSpPr>
            <a:spLocks noGrp="1"/>
          </p:cNvSpPr>
          <p:nvPr>
            <p:ph type="sldNum" sz="quarter" idx="12"/>
          </p:nvPr>
        </p:nvSpPr>
        <p:spPr/>
        <p:txBody>
          <a:bodyPr/>
          <a:lstStyle/>
          <a:p>
            <a:fld id="{F7E5BB37-63F7-EA43-A9C6-427E392C35C9}" type="slidenum">
              <a:t>‹#›</a:t>
            </a:fld>
            <a:endParaRPr lang="en-US"/>
          </a:p>
        </p:txBody>
      </p:sp>
      <p:sp>
        <p:nvSpPr>
          <p:cNvPr id="7" name="Snip Single Corner Rectangle 6">
            <a:extLst>
              <a:ext uri="{FF2B5EF4-FFF2-40B4-BE49-F238E27FC236}">
                <a16:creationId xmlns:a16="http://schemas.microsoft.com/office/drawing/2014/main" id="{8610AF73-BA17-4008-F0D3-993A965B921C}"/>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Tree>
    <p:extLst>
      <p:ext uri="{BB962C8B-B14F-4D97-AF65-F5344CB8AC3E}">
        <p14:creationId xmlns:p14="http://schemas.microsoft.com/office/powerpoint/2010/main" val="852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A1F2-309A-48C1-EE6E-D2BD60DEA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CD7D8-531B-80AC-71EE-2E8ADE2EF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5BB52-8371-36A8-A0FE-CCBDB5CF87CE}"/>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D98D5CD-37F7-6A23-95D1-063945DEAFEA}"/>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88021EB-9393-9163-A441-0B107DF4F2D5}"/>
              </a:ext>
            </a:extLst>
          </p:cNvPr>
          <p:cNvSpPr>
            <a:spLocks noGrp="1"/>
          </p:cNvSpPr>
          <p:nvPr>
            <p:ph type="sldNum" sz="quarter" idx="12"/>
          </p:nvPr>
        </p:nvSpPr>
        <p:spPr/>
        <p:txBody>
          <a:bodyPr/>
          <a:lstStyle/>
          <a:p>
            <a:pPr>
              <a:defRPr/>
            </a:pPr>
            <a:fld id="{63DE0D1C-8DC2-FA40-8F4D-A908134DDC80}" type="slidenum">
              <a:rPr lang="en-US"/>
              <a:pPr>
                <a:defRPr/>
              </a:pPr>
              <a:t>‹#›</a:t>
            </a:fld>
            <a:endParaRPr lang="en-US"/>
          </a:p>
        </p:txBody>
      </p:sp>
      <p:sp>
        <p:nvSpPr>
          <p:cNvPr id="7" name="Rectangle 2">
            <a:extLst>
              <a:ext uri="{FF2B5EF4-FFF2-40B4-BE49-F238E27FC236}">
                <a16:creationId xmlns:a16="http://schemas.microsoft.com/office/drawing/2014/main" id="{1869D475-80B6-E0E0-8245-09617C9F5828}"/>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Tree>
    <p:extLst>
      <p:ext uri="{BB962C8B-B14F-4D97-AF65-F5344CB8AC3E}">
        <p14:creationId xmlns:p14="http://schemas.microsoft.com/office/powerpoint/2010/main" val="1793330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2EB-A9A8-683C-BC7A-DA6A27DB3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D4AB2A-2A5E-1C00-CB15-DF5FAA310388}"/>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7" indent="0">
              <a:buNone/>
              <a:defRPr sz="2000">
                <a:solidFill>
                  <a:schemeClr val="tx1">
                    <a:tint val="75000"/>
                  </a:schemeClr>
                </a:solidFill>
              </a:defRPr>
            </a:lvl2pPr>
            <a:lvl3pPr marL="914394" indent="0">
              <a:buNone/>
              <a:defRPr sz="1800">
                <a:solidFill>
                  <a:schemeClr val="tx1">
                    <a:tint val="75000"/>
                  </a:schemeClr>
                </a:solidFill>
              </a:defRPr>
            </a:lvl3pPr>
            <a:lvl4pPr marL="1371591" indent="0">
              <a:buNone/>
              <a:defRPr sz="1600">
                <a:solidFill>
                  <a:schemeClr val="tx1">
                    <a:tint val="75000"/>
                  </a:schemeClr>
                </a:solidFill>
              </a:defRPr>
            </a:lvl4pPr>
            <a:lvl5pPr marL="1828789" indent="0">
              <a:buNone/>
              <a:defRPr sz="1600">
                <a:solidFill>
                  <a:schemeClr val="tx1">
                    <a:tint val="75000"/>
                  </a:schemeClr>
                </a:solidFill>
              </a:defRPr>
            </a:lvl5pPr>
            <a:lvl6pPr marL="2285986" indent="0">
              <a:buNone/>
              <a:defRPr sz="1600">
                <a:solidFill>
                  <a:schemeClr val="tx1">
                    <a:tint val="75000"/>
                  </a:schemeClr>
                </a:solidFill>
              </a:defRPr>
            </a:lvl6pPr>
            <a:lvl7pPr marL="2743183" indent="0">
              <a:buNone/>
              <a:defRPr sz="1600">
                <a:solidFill>
                  <a:schemeClr val="tx1">
                    <a:tint val="75000"/>
                  </a:schemeClr>
                </a:solidFill>
              </a:defRPr>
            </a:lvl7pPr>
            <a:lvl8pPr marL="3200380" indent="0">
              <a:buNone/>
              <a:defRPr sz="1600">
                <a:solidFill>
                  <a:schemeClr val="tx1">
                    <a:tint val="75000"/>
                  </a:schemeClr>
                </a:solidFill>
              </a:defRPr>
            </a:lvl8pPr>
            <a:lvl9pPr marL="365757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DEDA0-AECD-41BC-0768-32EDFEF894CF}"/>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D8035B1F-C303-80D9-CAEB-7A82D46EBD56}"/>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1094DF1C-5082-06F0-CA35-8E9880EB7CEA}"/>
              </a:ext>
            </a:extLst>
          </p:cNvPr>
          <p:cNvSpPr>
            <a:spLocks noGrp="1"/>
          </p:cNvSpPr>
          <p:nvPr>
            <p:ph type="sldNum" sz="quarter" idx="12"/>
          </p:nvPr>
        </p:nvSpPr>
        <p:spPr/>
        <p:txBody>
          <a:bodyPr/>
          <a:lstStyle/>
          <a:p>
            <a:pPr>
              <a:defRPr/>
            </a:pPr>
            <a:fld id="{3D6B868A-633A-9F4F-8D8B-BC64334D49F8}" type="slidenum">
              <a:rPr lang="en-US"/>
              <a:pPr>
                <a:defRPr/>
              </a:pPr>
              <a:t>‹#›</a:t>
            </a:fld>
            <a:endParaRPr lang="en-US" dirty="0"/>
          </a:p>
        </p:txBody>
      </p:sp>
    </p:spTree>
    <p:extLst>
      <p:ext uri="{BB962C8B-B14F-4D97-AF65-F5344CB8AC3E}">
        <p14:creationId xmlns:p14="http://schemas.microsoft.com/office/powerpoint/2010/main" val="392778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3A77-06A3-BCCA-9980-A2D23E3233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662D7-CF78-71E9-C1EB-4EFE1EC5D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C73D9-361D-AA1C-1E68-A77E09643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7C2F7-1CBA-5314-8D56-3D7C1F267250}"/>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342D65AD-E2C6-DFD2-5480-018714272401}"/>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2744F1E1-1BBD-6B48-43D4-49F2A2A228F9}"/>
              </a:ext>
            </a:extLst>
          </p:cNvPr>
          <p:cNvSpPr>
            <a:spLocks noGrp="1"/>
          </p:cNvSpPr>
          <p:nvPr>
            <p:ph type="sldNum" sz="quarter" idx="12"/>
          </p:nvPr>
        </p:nvSpPr>
        <p:spPr/>
        <p:txBody>
          <a:body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203992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33C9-1F56-0B06-0A25-3688692C2929}"/>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BA3FF8-8AC2-40AC-3B45-1ACBDBD7309C}"/>
              </a:ext>
            </a:extLst>
          </p:cNvPr>
          <p:cNvSpPr>
            <a:spLocks noGrp="1"/>
          </p:cNvSpPr>
          <p:nvPr>
            <p:ph type="body" idx="1"/>
          </p:nvPr>
        </p:nvSpPr>
        <p:spPr>
          <a:xfrm>
            <a:off x="839788" y="1681164"/>
            <a:ext cx="515778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137D1D-2060-F0A4-4E85-21639A5C5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0473A-EB85-F913-523B-CCCC3A7C2DE5}"/>
              </a:ext>
            </a:extLst>
          </p:cNvPr>
          <p:cNvSpPr>
            <a:spLocks noGrp="1"/>
          </p:cNvSpPr>
          <p:nvPr>
            <p:ph type="body" sz="quarter" idx="3"/>
          </p:nvPr>
        </p:nvSpPr>
        <p:spPr>
          <a:xfrm>
            <a:off x="6172201" y="1681164"/>
            <a:ext cx="5183188"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96990-83B5-553D-B33C-FEFF75DA06A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087450-6274-22D9-D912-1A22C428221D}"/>
              </a:ext>
            </a:extLst>
          </p:cNvPr>
          <p:cNvSpPr>
            <a:spLocks noGrp="1"/>
          </p:cNvSpPr>
          <p:nvPr>
            <p:ph type="dt" sz="half" idx="10"/>
          </p:nvPr>
        </p:nvSpPr>
        <p:spPr/>
        <p:txBody>
          <a:bodyPr/>
          <a:lstStyle/>
          <a:p>
            <a:fld id="{B2818BD3-AA19-F444-85D5-05922CA7F247}" type="datetimeFigureOut">
              <a:t>3/13/23</a:t>
            </a:fld>
            <a:endParaRPr lang="en-US"/>
          </a:p>
        </p:txBody>
      </p:sp>
      <p:sp>
        <p:nvSpPr>
          <p:cNvPr id="8" name="Footer Placeholder 7">
            <a:extLst>
              <a:ext uri="{FF2B5EF4-FFF2-40B4-BE49-F238E27FC236}">
                <a16:creationId xmlns:a16="http://schemas.microsoft.com/office/drawing/2014/main" id="{D50A2BCE-1E7E-D1C7-6F3C-A5A7D836CE11}"/>
              </a:ext>
            </a:extLst>
          </p:cNvPr>
          <p:cNvSpPr>
            <a:spLocks noGrp="1"/>
          </p:cNvSpPr>
          <p:nvPr>
            <p:ph type="ftr" sz="quarter" idx="11"/>
          </p:nvPr>
        </p:nvSpPr>
        <p:spPr/>
        <p:txBody>
          <a:bodyPr/>
          <a:lstStyle/>
          <a:p>
            <a:pPr>
              <a:defRPr/>
            </a:pPr>
            <a:r>
              <a:rPr lang="en-US"/>
              <a:t>CSE 224_Giới thiệu học phần</a:t>
            </a:r>
            <a:endParaRPr lang="en-US" dirty="0"/>
          </a:p>
        </p:txBody>
      </p:sp>
      <p:sp>
        <p:nvSpPr>
          <p:cNvPr id="9" name="Slide Number Placeholder 8">
            <a:extLst>
              <a:ext uri="{FF2B5EF4-FFF2-40B4-BE49-F238E27FC236}">
                <a16:creationId xmlns:a16="http://schemas.microsoft.com/office/drawing/2014/main" id="{9CBB31FD-C825-0A0F-E1FB-AF20488CE3A0}"/>
              </a:ext>
            </a:extLst>
          </p:cNvPr>
          <p:cNvSpPr>
            <a:spLocks noGrp="1"/>
          </p:cNvSpPr>
          <p:nvPr>
            <p:ph type="sldNum" sz="quarter" idx="12"/>
          </p:nvPr>
        </p:nvSpPr>
        <p:spPr/>
        <p:txBody>
          <a:body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1349685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5F58-BBD7-8433-0D4F-111625696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E56E3-10DE-5882-CA1C-BF175C82CD82}"/>
              </a:ext>
            </a:extLst>
          </p:cNvPr>
          <p:cNvSpPr>
            <a:spLocks noGrp="1"/>
          </p:cNvSpPr>
          <p:nvPr>
            <p:ph type="dt" sz="half" idx="10"/>
          </p:nvPr>
        </p:nvSpPr>
        <p:spPr/>
        <p:txBody>
          <a:bodyPr/>
          <a:lstStyle/>
          <a:p>
            <a:fld id="{B2818BD3-AA19-F444-85D5-05922CA7F247}" type="datetimeFigureOut">
              <a:t>3/13/23</a:t>
            </a:fld>
            <a:endParaRPr lang="en-US"/>
          </a:p>
        </p:txBody>
      </p:sp>
      <p:sp>
        <p:nvSpPr>
          <p:cNvPr id="4" name="Footer Placeholder 3">
            <a:extLst>
              <a:ext uri="{FF2B5EF4-FFF2-40B4-BE49-F238E27FC236}">
                <a16:creationId xmlns:a16="http://schemas.microsoft.com/office/drawing/2014/main" id="{F298623E-887D-DA2F-18E7-93E10861D969}"/>
              </a:ext>
            </a:extLst>
          </p:cNvPr>
          <p:cNvSpPr>
            <a:spLocks noGrp="1"/>
          </p:cNvSpPr>
          <p:nvPr>
            <p:ph type="ftr" sz="quarter" idx="11"/>
          </p:nvPr>
        </p:nvSpPr>
        <p:spPr/>
        <p:txBody>
          <a:bodyPr/>
          <a:lstStyle/>
          <a:p>
            <a:pPr>
              <a:defRPr/>
            </a:pPr>
            <a:r>
              <a:rPr lang="en-US"/>
              <a:t>CSE 224_Giới thiệu học phần</a:t>
            </a:r>
          </a:p>
        </p:txBody>
      </p:sp>
      <p:sp>
        <p:nvSpPr>
          <p:cNvPr id="5" name="Slide Number Placeholder 4">
            <a:extLst>
              <a:ext uri="{FF2B5EF4-FFF2-40B4-BE49-F238E27FC236}">
                <a16:creationId xmlns:a16="http://schemas.microsoft.com/office/drawing/2014/main" id="{E8EDC61A-7439-A6B6-63FF-46335B3469B7}"/>
              </a:ext>
            </a:extLst>
          </p:cNvPr>
          <p:cNvSpPr>
            <a:spLocks noGrp="1"/>
          </p:cNvSpPr>
          <p:nvPr>
            <p:ph type="sldNum" sz="quarter" idx="12"/>
          </p:nvPr>
        </p:nvSpPr>
        <p:spPr/>
        <p:txBody>
          <a:bodyPr/>
          <a:lstStyle/>
          <a:p>
            <a:pPr>
              <a:defRPr/>
            </a:pPr>
            <a:fld id="{BA0454A3-2945-E74A-8B90-4CD1A84648D6}" type="slidenum">
              <a:rPr lang="en-US"/>
              <a:pPr>
                <a:defRPr/>
              </a:pPr>
              <a:t>‹#›</a:t>
            </a:fld>
            <a:endParaRPr lang="en-US"/>
          </a:p>
        </p:txBody>
      </p:sp>
      <p:sp>
        <p:nvSpPr>
          <p:cNvPr id="6" name="Rectangle 2">
            <a:extLst>
              <a:ext uri="{FF2B5EF4-FFF2-40B4-BE49-F238E27FC236}">
                <a16:creationId xmlns:a16="http://schemas.microsoft.com/office/drawing/2014/main" id="{52E8304F-02E7-FCF5-1B6B-3EF8AFCE7F12}"/>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3200"/>
              <a:t>Click to edit Master title style</a:t>
            </a:r>
            <a:endParaRPr lang="en-US" altLang="en-US" sz="3200" dirty="0"/>
          </a:p>
        </p:txBody>
      </p:sp>
    </p:spTree>
    <p:extLst>
      <p:ext uri="{BB962C8B-B14F-4D97-AF65-F5344CB8AC3E}">
        <p14:creationId xmlns:p14="http://schemas.microsoft.com/office/powerpoint/2010/main" val="398114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D37E7-51C8-CD8F-0528-538D8DA1F611}"/>
              </a:ext>
            </a:extLst>
          </p:cNvPr>
          <p:cNvSpPr>
            <a:spLocks noGrp="1"/>
          </p:cNvSpPr>
          <p:nvPr>
            <p:ph type="dt" sz="half" idx="10"/>
          </p:nvPr>
        </p:nvSpPr>
        <p:spPr/>
        <p:txBody>
          <a:bodyPr/>
          <a:lstStyle/>
          <a:p>
            <a:fld id="{B2818BD3-AA19-F444-85D5-05922CA7F247}" type="datetimeFigureOut">
              <a:t>3/13/23</a:t>
            </a:fld>
            <a:endParaRPr lang="en-US"/>
          </a:p>
        </p:txBody>
      </p:sp>
      <p:sp>
        <p:nvSpPr>
          <p:cNvPr id="3" name="Footer Placeholder 2">
            <a:extLst>
              <a:ext uri="{FF2B5EF4-FFF2-40B4-BE49-F238E27FC236}">
                <a16:creationId xmlns:a16="http://schemas.microsoft.com/office/drawing/2014/main" id="{DF3D6D31-D615-376D-3C57-96C9ECF1AE5B}"/>
              </a:ext>
            </a:extLst>
          </p:cNvPr>
          <p:cNvSpPr>
            <a:spLocks noGrp="1"/>
          </p:cNvSpPr>
          <p:nvPr>
            <p:ph type="ftr" sz="quarter" idx="11"/>
          </p:nvPr>
        </p:nvSpPr>
        <p:spPr/>
        <p:txBody>
          <a:bodyPr/>
          <a:lstStyle/>
          <a:p>
            <a:pPr>
              <a:defRPr/>
            </a:pPr>
            <a:r>
              <a:rPr lang="en-US"/>
              <a:t>CSE 224_Giới thiệu học phần</a:t>
            </a:r>
          </a:p>
        </p:txBody>
      </p:sp>
      <p:sp>
        <p:nvSpPr>
          <p:cNvPr id="4" name="Slide Number Placeholder 3">
            <a:extLst>
              <a:ext uri="{FF2B5EF4-FFF2-40B4-BE49-F238E27FC236}">
                <a16:creationId xmlns:a16="http://schemas.microsoft.com/office/drawing/2014/main" id="{6336E38E-B146-C331-B35E-23FD7490C995}"/>
              </a:ext>
            </a:extLst>
          </p:cNvPr>
          <p:cNvSpPr>
            <a:spLocks noGrp="1"/>
          </p:cNvSpPr>
          <p:nvPr>
            <p:ph type="sldNum" sz="quarter" idx="12"/>
          </p:nvPr>
        </p:nvSpPr>
        <p:spPr/>
        <p:txBody>
          <a:bodyPr/>
          <a:lstStyle/>
          <a:p>
            <a:pPr>
              <a:defRPr/>
            </a:pPr>
            <a:fld id="{C0222295-6F5A-0240-8564-8970F598CF17}" type="slidenum">
              <a:rPr lang="en-US"/>
              <a:pPr>
                <a:defRPr/>
              </a:pPr>
              <a:t>‹#›</a:t>
            </a:fld>
            <a:endParaRPr lang="en-US" dirty="0"/>
          </a:p>
        </p:txBody>
      </p:sp>
    </p:spTree>
    <p:extLst>
      <p:ext uri="{BB962C8B-B14F-4D97-AF65-F5344CB8AC3E}">
        <p14:creationId xmlns:p14="http://schemas.microsoft.com/office/powerpoint/2010/main" val="135892581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0F56-7792-1889-A858-6653C8CFB0B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98677-D7C2-E188-FEAF-FBD95D7A3855}"/>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9BF0E-01FC-C6E9-8EE1-8F353156B2B8}"/>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E2392-4E7C-0A67-338D-C0008E4094B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6300691E-8E01-1E06-DD5D-8439633BA11A}"/>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1661111D-0365-DEBB-EE7E-B22CF31C11DD}"/>
              </a:ext>
            </a:extLst>
          </p:cNvPr>
          <p:cNvSpPr>
            <a:spLocks noGrp="1"/>
          </p:cNvSpPr>
          <p:nvPr>
            <p:ph type="sldNum" sz="quarter" idx="12"/>
          </p:nvPr>
        </p:nvSpPr>
        <p:spPr/>
        <p:txBody>
          <a:bodyPr/>
          <a:lstStyle/>
          <a:p>
            <a:pPr>
              <a:defRPr/>
            </a:pPr>
            <a:fld id="{3A344D68-89D3-EC49-9477-A48DEA5CB6A8}" type="slidenum">
              <a:rPr lang="en-US"/>
              <a:pPr>
                <a:defRPr/>
              </a:pPr>
              <a:t>‹#›</a:t>
            </a:fld>
            <a:endParaRPr lang="en-US"/>
          </a:p>
        </p:txBody>
      </p:sp>
    </p:spTree>
    <p:extLst>
      <p:ext uri="{BB962C8B-B14F-4D97-AF65-F5344CB8AC3E}">
        <p14:creationId xmlns:p14="http://schemas.microsoft.com/office/powerpoint/2010/main" val="288287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AAA8-D47B-57EC-B55B-4A0D023B5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268D73-56FD-AE3F-71E4-CF70DB099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F041E-F5B0-8570-5550-5E9EA1106CE9}"/>
              </a:ext>
            </a:extLst>
          </p:cNvPr>
          <p:cNvSpPr>
            <a:spLocks noGrp="1"/>
          </p:cNvSpPr>
          <p:nvPr>
            <p:ph type="dt" sz="half" idx="10"/>
          </p:nvPr>
        </p:nvSpPr>
        <p:spPr/>
        <p:txBody>
          <a:body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78E3C57C-2EC0-6143-71FB-4A705597F8FD}"/>
              </a:ext>
            </a:extLst>
          </p:cNvPr>
          <p:cNvSpPr>
            <a:spLocks noGrp="1"/>
          </p:cNvSpPr>
          <p:nvPr>
            <p:ph type="ftr" sz="quarter" idx="11"/>
          </p:nvPr>
        </p:nvSpPr>
        <p:spPr/>
        <p:txBody>
          <a:bodyPr/>
          <a:lstStyle/>
          <a:p>
            <a:r>
              <a:rPr lang="en-US" dirty="0"/>
              <a:t>CSE224 – </a:t>
            </a:r>
            <a:r>
              <a:rPr lang="en-US" dirty="0" err="1"/>
              <a:t>Hàm</a:t>
            </a:r>
            <a:r>
              <a:rPr lang="en-US" dirty="0"/>
              <a:t> </a:t>
            </a:r>
            <a:r>
              <a:rPr lang="en-US" dirty="0" err="1"/>
              <a:t>ảo</a:t>
            </a:r>
            <a:r>
              <a:rPr lang="en-US" dirty="0"/>
              <a:t> </a:t>
            </a:r>
            <a:r>
              <a:rPr lang="en-US" dirty="0" err="1"/>
              <a:t>và</a:t>
            </a:r>
            <a:r>
              <a:rPr lang="en-US" dirty="0"/>
              <a:t> </a:t>
            </a:r>
            <a:r>
              <a:rPr lang="en-US" dirty="0" err="1"/>
              <a:t>tính</a:t>
            </a:r>
            <a:r>
              <a:rPr lang="en-US" dirty="0"/>
              <a:t> </a:t>
            </a:r>
            <a:r>
              <a:rPr lang="en-US" dirty="0" err="1"/>
              <a:t>đa</a:t>
            </a:r>
            <a:r>
              <a:rPr lang="en-US" dirty="0"/>
              <a:t> </a:t>
            </a:r>
            <a:r>
              <a:rPr lang="en-US" dirty="0" err="1"/>
              <a:t>hình</a:t>
            </a:r>
            <a:endParaRPr lang="en-US" dirty="0"/>
          </a:p>
        </p:txBody>
      </p:sp>
      <p:sp>
        <p:nvSpPr>
          <p:cNvPr id="6" name="Slide Number Placeholder 5">
            <a:extLst>
              <a:ext uri="{FF2B5EF4-FFF2-40B4-BE49-F238E27FC236}">
                <a16:creationId xmlns:a16="http://schemas.microsoft.com/office/drawing/2014/main" id="{3EC4B8D5-E99E-4FE6-A3C7-46DE44F56D14}"/>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143491309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1A81-8128-0A68-5CFB-D21419DF8069}"/>
              </a:ext>
            </a:extLst>
          </p:cNvPr>
          <p:cNvSpPr>
            <a:spLocks noGrp="1"/>
          </p:cNvSpPr>
          <p:nvPr>
            <p:ph type="title"/>
          </p:nvPr>
        </p:nvSpPr>
        <p:spPr>
          <a:xfrm>
            <a:off x="839789" y="457201"/>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0B4D5-ABC3-4381-068F-B4019CEA830F}"/>
              </a:ext>
            </a:extLst>
          </p:cNvPr>
          <p:cNvSpPr>
            <a:spLocks noGrp="1"/>
          </p:cNvSpPr>
          <p:nvPr>
            <p:ph type="pic" idx="1"/>
          </p:nvPr>
        </p:nvSpPr>
        <p:spPr>
          <a:xfrm>
            <a:off x="5183189" y="987426"/>
            <a:ext cx="6172200" cy="4873625"/>
          </a:xfrm>
        </p:spPr>
        <p:txBody>
          <a:bodyPr/>
          <a:lstStyle>
            <a:lvl1pPr marL="0" indent="0">
              <a:buNone/>
              <a:defRPr sz="3200"/>
            </a:lvl1pPr>
            <a:lvl2pPr marL="457197" indent="0">
              <a:buNone/>
              <a:defRPr sz="2800"/>
            </a:lvl2pPr>
            <a:lvl3pPr marL="914394" indent="0">
              <a:buNone/>
              <a:defRPr sz="2400"/>
            </a:lvl3pPr>
            <a:lvl4pPr marL="1371591" indent="0">
              <a:buNone/>
              <a:defRPr sz="2000"/>
            </a:lvl4pPr>
            <a:lvl5pPr marL="1828789" indent="0">
              <a:buNone/>
              <a:defRPr sz="2000"/>
            </a:lvl5pPr>
            <a:lvl6pPr marL="2285986" indent="0">
              <a:buNone/>
              <a:defRPr sz="2000"/>
            </a:lvl6pPr>
            <a:lvl7pPr marL="2743183" indent="0">
              <a:buNone/>
              <a:defRPr sz="2000"/>
            </a:lvl7pPr>
            <a:lvl8pPr marL="3200380" indent="0">
              <a:buNone/>
              <a:defRPr sz="2000"/>
            </a:lvl8pPr>
            <a:lvl9pPr marL="3657577" indent="0">
              <a:buNone/>
              <a:defRPr sz="2000"/>
            </a:lvl9pPr>
          </a:lstStyle>
          <a:p>
            <a:endParaRPr lang="en-US"/>
          </a:p>
        </p:txBody>
      </p:sp>
      <p:sp>
        <p:nvSpPr>
          <p:cNvPr id="4" name="Text Placeholder 3">
            <a:extLst>
              <a:ext uri="{FF2B5EF4-FFF2-40B4-BE49-F238E27FC236}">
                <a16:creationId xmlns:a16="http://schemas.microsoft.com/office/drawing/2014/main" id="{DB1C8911-A43F-2ED6-A98C-026BEEAFC007}"/>
              </a:ext>
            </a:extLst>
          </p:cNvPr>
          <p:cNvSpPr>
            <a:spLocks noGrp="1"/>
          </p:cNvSpPr>
          <p:nvPr>
            <p:ph type="body" sz="half" idx="2"/>
          </p:nvPr>
        </p:nvSpPr>
        <p:spPr>
          <a:xfrm>
            <a:off x="839789" y="2057400"/>
            <a:ext cx="3932237" cy="3811588"/>
          </a:xfrm>
        </p:spPr>
        <p:txBody>
          <a:bodyPr/>
          <a:lstStyle>
            <a:lvl1pPr marL="0" indent="0">
              <a:buNone/>
              <a:defRPr sz="1600"/>
            </a:lvl1pPr>
            <a:lvl2pPr marL="457197" indent="0">
              <a:buNone/>
              <a:defRPr sz="1400"/>
            </a:lvl2pPr>
            <a:lvl3pPr marL="914394" indent="0">
              <a:buNone/>
              <a:defRPr sz="1200"/>
            </a:lvl3pPr>
            <a:lvl4pPr marL="1371591" indent="0">
              <a:buNone/>
              <a:defRPr sz="1000"/>
            </a:lvl4pPr>
            <a:lvl5pPr marL="1828789" indent="0">
              <a:buNone/>
              <a:defRPr sz="1000"/>
            </a:lvl5pPr>
            <a:lvl6pPr marL="2285986" indent="0">
              <a:buNone/>
              <a:defRPr sz="1000"/>
            </a:lvl6pPr>
            <a:lvl7pPr marL="2743183" indent="0">
              <a:buNone/>
              <a:defRPr sz="1000"/>
            </a:lvl7pPr>
            <a:lvl8pPr marL="3200380" indent="0">
              <a:buNone/>
              <a:defRPr sz="1000"/>
            </a:lvl8pPr>
            <a:lvl9pPr marL="365757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1C83F-5519-18BE-7EFD-F76A524FFF44}"/>
              </a:ext>
            </a:extLst>
          </p:cNvPr>
          <p:cNvSpPr>
            <a:spLocks noGrp="1"/>
          </p:cNvSpPr>
          <p:nvPr>
            <p:ph type="dt" sz="half" idx="10"/>
          </p:nvPr>
        </p:nvSpPr>
        <p:spPr/>
        <p:txBody>
          <a:bodyPr/>
          <a:lstStyle/>
          <a:p>
            <a:fld id="{B2818BD3-AA19-F444-85D5-05922CA7F247}" type="datetimeFigureOut">
              <a:t>3/13/23</a:t>
            </a:fld>
            <a:endParaRPr lang="en-US"/>
          </a:p>
        </p:txBody>
      </p:sp>
      <p:sp>
        <p:nvSpPr>
          <p:cNvPr id="6" name="Footer Placeholder 5">
            <a:extLst>
              <a:ext uri="{FF2B5EF4-FFF2-40B4-BE49-F238E27FC236}">
                <a16:creationId xmlns:a16="http://schemas.microsoft.com/office/drawing/2014/main" id="{1E17D93E-BAD1-B99C-E24B-E681DBDCC30C}"/>
              </a:ext>
            </a:extLst>
          </p:cNvPr>
          <p:cNvSpPr>
            <a:spLocks noGrp="1"/>
          </p:cNvSpPr>
          <p:nvPr>
            <p:ph type="ftr" sz="quarter" idx="11"/>
          </p:nvPr>
        </p:nvSpPr>
        <p:spPr/>
        <p:txBody>
          <a:bodyPr/>
          <a:lstStyle/>
          <a:p>
            <a:pPr>
              <a:defRPr/>
            </a:pPr>
            <a:r>
              <a:rPr lang="en-US"/>
              <a:t>CSE 224_Giới thiệu học phần</a:t>
            </a:r>
          </a:p>
        </p:txBody>
      </p:sp>
      <p:sp>
        <p:nvSpPr>
          <p:cNvPr id="7" name="Slide Number Placeholder 6">
            <a:extLst>
              <a:ext uri="{FF2B5EF4-FFF2-40B4-BE49-F238E27FC236}">
                <a16:creationId xmlns:a16="http://schemas.microsoft.com/office/drawing/2014/main" id="{E30B1307-9BDA-7405-68CC-F541DA87D703}"/>
              </a:ext>
            </a:extLst>
          </p:cNvPr>
          <p:cNvSpPr>
            <a:spLocks noGrp="1"/>
          </p:cNvSpPr>
          <p:nvPr>
            <p:ph type="sldNum" sz="quarter" idx="12"/>
          </p:nvPr>
        </p:nvSpPr>
        <p:spPr/>
        <p:txBody>
          <a:bodyPr/>
          <a:lstStyle/>
          <a:p>
            <a:pPr>
              <a:defRPr/>
            </a:pPr>
            <a:fld id="{21D5C59C-8483-AF45-AD96-D72F2EBF1187}" type="slidenum">
              <a:rPr lang="en-US"/>
              <a:pPr>
                <a:defRPr/>
              </a:pPr>
              <a:t>‹#›</a:t>
            </a:fld>
            <a:endParaRPr lang="en-US"/>
          </a:p>
        </p:txBody>
      </p:sp>
    </p:spTree>
    <p:extLst>
      <p:ext uri="{BB962C8B-B14F-4D97-AF65-F5344CB8AC3E}">
        <p14:creationId xmlns:p14="http://schemas.microsoft.com/office/powerpoint/2010/main" val="3826280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D2F-3D43-FB2D-CE8E-3F15E5B30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4D0EB3-3439-85CF-E77F-831980C2A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E666A-7684-C79C-16F0-F04075EE947C}"/>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784DEC75-3759-9B78-881B-285F70558767}"/>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F3D63110-6F94-AFB1-5E66-0A01FAAF1034}"/>
              </a:ext>
            </a:extLst>
          </p:cNvPr>
          <p:cNvSpPr>
            <a:spLocks noGrp="1"/>
          </p:cNvSpPr>
          <p:nvPr>
            <p:ph type="sldNum" sz="quarter" idx="12"/>
          </p:nvPr>
        </p:nvSpPr>
        <p:spPr/>
        <p:txBody>
          <a:bodyPr/>
          <a:lstStyle/>
          <a:p>
            <a:pPr>
              <a:defRPr/>
            </a:pPr>
            <a:fld id="{77FCE0B1-6A2B-5B48-B689-1890A22A67FC}" type="slidenum">
              <a:rPr lang="en-US"/>
              <a:pPr>
                <a:defRPr/>
              </a:pPr>
              <a:t>‹#›</a:t>
            </a:fld>
            <a:endParaRPr lang="en-US"/>
          </a:p>
        </p:txBody>
      </p:sp>
    </p:spTree>
    <p:extLst>
      <p:ext uri="{BB962C8B-B14F-4D97-AF65-F5344CB8AC3E}">
        <p14:creationId xmlns:p14="http://schemas.microsoft.com/office/powerpoint/2010/main" val="1852986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5EBB3-4F5C-1912-37C8-480171810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3B54-25EF-4CAD-F87C-63BAEF632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4ABE3-141E-5B5D-4C81-E6F629A982B6}"/>
              </a:ext>
            </a:extLst>
          </p:cNvPr>
          <p:cNvSpPr>
            <a:spLocks noGrp="1"/>
          </p:cNvSpPr>
          <p:nvPr>
            <p:ph type="dt" sz="half" idx="10"/>
          </p:nvPr>
        </p:nvSpPr>
        <p:spPr/>
        <p:txBody>
          <a:body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2453F70-D89C-D0E0-CAA5-3864A896F0EC}"/>
              </a:ext>
            </a:extLst>
          </p:cNvPr>
          <p:cNvSpPr>
            <a:spLocks noGrp="1"/>
          </p:cNvSpPr>
          <p:nvPr>
            <p:ph type="ftr" sz="quarter" idx="11"/>
          </p:nvPr>
        </p:nvSpPr>
        <p:spPr/>
        <p:txBody>
          <a:body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26341F09-CB66-7D45-A3FE-24B34D542742}"/>
              </a:ext>
            </a:extLst>
          </p:cNvPr>
          <p:cNvSpPr>
            <a:spLocks noGrp="1"/>
          </p:cNvSpPr>
          <p:nvPr>
            <p:ph type="sldNum" sz="quarter" idx="12"/>
          </p:nvPr>
        </p:nvSpPr>
        <p:spPr/>
        <p:txBody>
          <a:bodyPr/>
          <a:lstStyle/>
          <a:p>
            <a:pPr>
              <a:defRPr/>
            </a:pPr>
            <a:fld id="{8E332B6F-432B-404D-BBC2-CBC600044D87}" type="slidenum">
              <a:rPr lang="en-US"/>
              <a:pPr>
                <a:defRPr/>
              </a:pPr>
              <a:t>‹#›</a:t>
            </a:fld>
            <a:endParaRPr lang="en-US"/>
          </a:p>
        </p:txBody>
      </p:sp>
    </p:spTree>
    <p:extLst>
      <p:ext uri="{BB962C8B-B14F-4D97-AF65-F5344CB8AC3E}">
        <p14:creationId xmlns:p14="http://schemas.microsoft.com/office/powerpoint/2010/main" val="3924706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userDrawn="1"/>
        </p:nvSpPr>
        <p:spPr>
          <a:xfrm>
            <a:off x="1" y="1128714"/>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075" name="Rectangle 3"/>
          <p:cNvSpPr>
            <a:spLocks noGrp="1" noChangeArrowheads="1"/>
          </p:cNvSpPr>
          <p:nvPr>
            <p:ph type="subTitle" idx="1"/>
          </p:nvPr>
        </p:nvSpPr>
        <p:spPr bwMode="black">
          <a:xfrm>
            <a:off x="1335087" y="4879181"/>
            <a:ext cx="9753600" cy="1700212"/>
          </a:xfrm>
        </p:spPr>
        <p:txBody>
          <a:bodyPr/>
          <a:lstStyle>
            <a:lvl1pPr marL="0" indent="0" algn="ctr">
              <a:buFont typeface="Wingdings" pitchFamily="2" charset="2"/>
              <a:buNone/>
              <a:defRPr sz="1800">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863599" y="1971676"/>
            <a:ext cx="10464800" cy="1392237"/>
          </a:xfrm>
          <a:prstGeom prst="rect">
            <a:avLst/>
          </a:prstGeom>
          <a:noFill/>
          <a:ln>
            <a:noFill/>
          </a:ln>
          <a:effectLst/>
        </p:spPr>
        <p:txBody>
          <a:bodyPr/>
          <a:lstStyle>
            <a:lvl1pPr>
              <a:defRPr sz="4000"/>
            </a:lvl1pPr>
          </a:lstStyle>
          <a:p>
            <a:pPr lvl="0"/>
            <a:endParaRPr lang="en-US" altLang="en-US" dirty="0"/>
          </a:p>
        </p:txBody>
      </p:sp>
    </p:spTree>
    <p:extLst>
      <p:ext uri="{BB962C8B-B14F-4D97-AF65-F5344CB8AC3E}">
        <p14:creationId xmlns:p14="http://schemas.microsoft.com/office/powerpoint/2010/main" val="746140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userDrawn="1"/>
        </p:nvSpPr>
        <p:spPr bwMode="white">
          <a:xfrm>
            <a:off x="609600" y="307976"/>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3200" dirty="0"/>
          </a:p>
        </p:txBody>
      </p:sp>
      <p:sp>
        <p:nvSpPr>
          <p:cNvPr id="3" name="Content Placeholder 2"/>
          <p:cNvSpPr>
            <a:spLocks noGrp="1"/>
          </p:cNvSpPr>
          <p:nvPr>
            <p:ph idx="1"/>
          </p:nvPr>
        </p:nvSpPr>
        <p:spPr>
          <a:xfrm>
            <a:off x="609601" y="1107645"/>
            <a:ext cx="11363325" cy="51371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pPr>
              <a:defRPr/>
            </a:pPr>
            <a:r>
              <a:rPr lang="en-US"/>
              <a:t>CSE 224_Giới thiệu học phần</a:t>
            </a:r>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pPr>
              <a:defRPr/>
            </a:pPr>
            <a:fld id="{63DE0D1C-8DC2-FA40-8F4D-A908134DDC80}" type="slidenum">
              <a:rPr lang="en-US"/>
              <a:pPr>
                <a:defRPr/>
              </a:pPr>
              <a:t>‹#›</a:t>
            </a:fld>
            <a:endParaRPr lang="en-US"/>
          </a:p>
        </p:txBody>
      </p:sp>
    </p:spTree>
    <p:extLst>
      <p:ext uri="{BB962C8B-B14F-4D97-AF65-F5344CB8AC3E}">
        <p14:creationId xmlns:p14="http://schemas.microsoft.com/office/powerpoint/2010/main" val="14558365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pPr>
              <a:defRPr/>
            </a:pPr>
            <a:fld id="{7654C6ED-F074-EF45-AF04-F5119082AB8D}" type="slidenum">
              <a:rPr lang="en-US"/>
              <a:pPr>
                <a:defRPr/>
              </a:pPr>
              <a:t>‹#›</a:t>
            </a:fld>
            <a:endParaRPr lang="en-US"/>
          </a:p>
        </p:txBody>
      </p:sp>
    </p:spTree>
    <p:extLst>
      <p:ext uri="{BB962C8B-B14F-4D97-AF65-F5344CB8AC3E}">
        <p14:creationId xmlns:p14="http://schemas.microsoft.com/office/powerpoint/2010/main" val="3111692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319" y="1681164"/>
            <a:ext cx="5158316"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4"/>
            <a:ext cx="5183717" cy="823912"/>
          </a:xfrm>
        </p:spPr>
        <p:txBody>
          <a:bodyPr anchor="b"/>
          <a:lstStyle>
            <a:lvl1pPr marL="0" indent="0">
              <a:buNone/>
              <a:defRPr sz="2400" b="1"/>
            </a:lvl1pPr>
            <a:lvl2pPr marL="457197" indent="0">
              <a:buNone/>
              <a:defRPr sz="2000" b="1"/>
            </a:lvl2pPr>
            <a:lvl3pPr marL="914394" indent="0">
              <a:buNone/>
              <a:defRPr sz="1800" b="1"/>
            </a:lvl3pPr>
            <a:lvl4pPr marL="1371591" indent="0">
              <a:buNone/>
              <a:defRPr sz="1600" b="1"/>
            </a:lvl4pPr>
            <a:lvl5pPr marL="1828789" indent="0">
              <a:buNone/>
              <a:defRPr sz="1600" b="1"/>
            </a:lvl5pPr>
            <a:lvl6pPr marL="2285986"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endParaRPr lang="en-US" altLang="en-US" dirty="0"/>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pPr>
              <a:defRPr/>
            </a:pPr>
            <a:r>
              <a:rPr lang="en-US"/>
              <a:t>CSE 224_Giới thiệu học phần</a:t>
            </a:r>
            <a:endParaRPr lang="en-US" dirty="0"/>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pPr>
              <a:defRPr/>
            </a:pPr>
            <a:fld id="{DF253013-FB73-7C45-9D2A-B6773E7CAB34}" type="slidenum">
              <a:rPr lang="en-US"/>
              <a:pPr>
                <a:defRPr/>
              </a:pPr>
              <a:t>‹#›</a:t>
            </a:fld>
            <a:endParaRPr lang="en-US" dirty="0"/>
          </a:p>
        </p:txBody>
      </p:sp>
    </p:spTree>
    <p:extLst>
      <p:ext uri="{BB962C8B-B14F-4D97-AF65-F5344CB8AC3E}">
        <p14:creationId xmlns:p14="http://schemas.microsoft.com/office/powerpoint/2010/main" val="3781821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09600" y="308703"/>
            <a:ext cx="10464800" cy="5635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pPr>
              <a:defRPr/>
            </a:pPr>
            <a:r>
              <a:rPr lang="en-US"/>
              <a:t>CSE 224_Giới thiệu học phần</a:t>
            </a:r>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pPr>
              <a:defRPr/>
            </a:pPr>
            <a:fld id="{8AD9B44C-D85D-E048-8AF3-D934A9E477C4}" type="slidenum">
              <a:rPr lang="en-US"/>
              <a:pPr>
                <a:defRPr/>
              </a:pPr>
              <a:t>‹#›</a:t>
            </a:fld>
            <a:endParaRPr lang="en-US"/>
          </a:p>
        </p:txBody>
      </p:sp>
    </p:spTree>
    <p:extLst>
      <p:ext uri="{BB962C8B-B14F-4D97-AF65-F5344CB8AC3E}">
        <p14:creationId xmlns:p14="http://schemas.microsoft.com/office/powerpoint/2010/main" val="372498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B1DC-FFCB-98C9-FBCA-F77229326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6CB44-A60B-A311-0AF0-BBB24C76C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5E2BC-BBE1-D38D-0187-D7CA83422014}"/>
              </a:ext>
            </a:extLst>
          </p:cNvPr>
          <p:cNvSpPr>
            <a:spLocks noGrp="1"/>
          </p:cNvSpPr>
          <p:nvPr>
            <p:ph type="dt" sz="half" idx="10"/>
          </p:nvPr>
        </p:nvSpPr>
        <p:spPr/>
        <p:txBody>
          <a:body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0EEEE91D-BBEA-CDD3-86EA-90B7C48CCC0F}"/>
              </a:ext>
            </a:extLst>
          </p:cNvPr>
          <p:cNvSpPr>
            <a:spLocks noGrp="1"/>
          </p:cNvSpPr>
          <p:nvPr>
            <p:ph type="ftr" sz="quarter" idx="11"/>
          </p:nvPr>
        </p:nvSpPr>
        <p:spPr/>
        <p:txBody>
          <a:bodyPr/>
          <a:lstStyle/>
          <a:p>
            <a:r>
              <a:rPr lang="en-US"/>
              <a:t>CSE224 – Hàm ảo và tính đa hình</a:t>
            </a:r>
            <a:endParaRPr lang="en-US" dirty="0"/>
          </a:p>
        </p:txBody>
      </p:sp>
      <p:sp>
        <p:nvSpPr>
          <p:cNvPr id="6" name="Slide Number Placeholder 5">
            <a:extLst>
              <a:ext uri="{FF2B5EF4-FFF2-40B4-BE49-F238E27FC236}">
                <a16:creationId xmlns:a16="http://schemas.microsoft.com/office/drawing/2014/main" id="{92BB83F4-29E5-ECEE-95AB-25E283B94EB0}"/>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134874972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A205-537A-8CD1-8D43-D4D52B62F9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A64B1-C114-0175-271A-EF8F229EBF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6EDDF1-A8D7-EAB9-3CAC-C99D30BFC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5E57A-5EBC-E666-ACD0-E4EBA45C307C}"/>
              </a:ext>
            </a:extLst>
          </p:cNvPr>
          <p:cNvSpPr>
            <a:spLocks noGrp="1"/>
          </p:cNvSpPr>
          <p:nvPr>
            <p:ph type="dt" sz="half" idx="10"/>
          </p:nvPr>
        </p:nvSpPr>
        <p:spPr/>
        <p:txBody>
          <a:bodyPr/>
          <a:lstStyle/>
          <a:p>
            <a:fld id="{91EB7AF4-53BB-8A47-96D4-0FFCE2485D2D}" type="datetimeFigureOut">
              <a:t>3/13/23</a:t>
            </a:fld>
            <a:endParaRPr lang="en-US"/>
          </a:p>
        </p:txBody>
      </p:sp>
      <p:sp>
        <p:nvSpPr>
          <p:cNvPr id="6" name="Footer Placeholder 5">
            <a:extLst>
              <a:ext uri="{FF2B5EF4-FFF2-40B4-BE49-F238E27FC236}">
                <a16:creationId xmlns:a16="http://schemas.microsoft.com/office/drawing/2014/main" id="{DF4BFF5F-D42B-6E2D-287F-2FBA656C5C76}"/>
              </a:ext>
            </a:extLst>
          </p:cNvPr>
          <p:cNvSpPr>
            <a:spLocks noGrp="1"/>
          </p:cNvSpPr>
          <p:nvPr>
            <p:ph type="ftr" sz="quarter" idx="11"/>
          </p:nvPr>
        </p:nvSpPr>
        <p:spPr/>
        <p:txBody>
          <a:bodyPr/>
          <a:lstStyle/>
          <a:p>
            <a:r>
              <a:rPr lang="en-US"/>
              <a:t>CSE224 – Hàm ảo và tính đa hình</a:t>
            </a:r>
          </a:p>
        </p:txBody>
      </p:sp>
      <p:sp>
        <p:nvSpPr>
          <p:cNvPr id="7" name="Slide Number Placeholder 6">
            <a:extLst>
              <a:ext uri="{FF2B5EF4-FFF2-40B4-BE49-F238E27FC236}">
                <a16:creationId xmlns:a16="http://schemas.microsoft.com/office/drawing/2014/main" id="{4F53C44F-EA08-6E41-837D-41955ED3CCF6}"/>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892474779"/>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DE1B-7D53-1980-C8B6-85E96E917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7B312-B7CA-4694-9198-00BC2298C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D859F-E95C-F3DC-4DEB-C2C6EDFDE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1CAD6-3432-1A77-96E4-A72CF0D8B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92A51-7F06-61AF-76F4-A2E39AC39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A998F-844F-C079-33AF-C3E90E2BB797}"/>
              </a:ext>
            </a:extLst>
          </p:cNvPr>
          <p:cNvSpPr>
            <a:spLocks noGrp="1"/>
          </p:cNvSpPr>
          <p:nvPr>
            <p:ph type="dt" sz="half" idx="10"/>
          </p:nvPr>
        </p:nvSpPr>
        <p:spPr/>
        <p:txBody>
          <a:bodyPr/>
          <a:lstStyle/>
          <a:p>
            <a:fld id="{91EB7AF4-53BB-8A47-96D4-0FFCE2485D2D}" type="datetimeFigureOut">
              <a:t>3/13/23</a:t>
            </a:fld>
            <a:endParaRPr lang="en-US"/>
          </a:p>
        </p:txBody>
      </p:sp>
      <p:sp>
        <p:nvSpPr>
          <p:cNvPr id="8" name="Footer Placeholder 7">
            <a:extLst>
              <a:ext uri="{FF2B5EF4-FFF2-40B4-BE49-F238E27FC236}">
                <a16:creationId xmlns:a16="http://schemas.microsoft.com/office/drawing/2014/main" id="{5890C002-119C-B29A-2F4D-6342A348FC07}"/>
              </a:ext>
            </a:extLst>
          </p:cNvPr>
          <p:cNvSpPr>
            <a:spLocks noGrp="1"/>
          </p:cNvSpPr>
          <p:nvPr>
            <p:ph type="ftr" sz="quarter" idx="11"/>
          </p:nvPr>
        </p:nvSpPr>
        <p:spPr/>
        <p:txBody>
          <a:bodyPr/>
          <a:lstStyle/>
          <a:p>
            <a:r>
              <a:rPr lang="en-US"/>
              <a:t>CSE224 – Hàm ảo và tính đa hình</a:t>
            </a:r>
            <a:endParaRPr lang="en-US" dirty="0"/>
          </a:p>
        </p:txBody>
      </p:sp>
      <p:sp>
        <p:nvSpPr>
          <p:cNvPr id="9" name="Slide Number Placeholder 8">
            <a:extLst>
              <a:ext uri="{FF2B5EF4-FFF2-40B4-BE49-F238E27FC236}">
                <a16:creationId xmlns:a16="http://schemas.microsoft.com/office/drawing/2014/main" id="{9E6A30AA-F899-462E-917F-A345B24DB3C3}"/>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496407486"/>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16B-B997-D367-FE6C-ED9D55E62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9DD697-E00F-089E-155A-63E1990AAC17}"/>
              </a:ext>
            </a:extLst>
          </p:cNvPr>
          <p:cNvSpPr>
            <a:spLocks noGrp="1"/>
          </p:cNvSpPr>
          <p:nvPr>
            <p:ph type="dt" sz="half" idx="10"/>
          </p:nvPr>
        </p:nvSpPr>
        <p:spPr/>
        <p:txBody>
          <a:bodyPr/>
          <a:lstStyle/>
          <a:p>
            <a:fld id="{91EB7AF4-53BB-8A47-96D4-0FFCE2485D2D}" type="datetimeFigureOut">
              <a:t>3/13/23</a:t>
            </a:fld>
            <a:endParaRPr lang="en-US"/>
          </a:p>
        </p:txBody>
      </p:sp>
      <p:sp>
        <p:nvSpPr>
          <p:cNvPr id="4" name="Footer Placeholder 3">
            <a:extLst>
              <a:ext uri="{FF2B5EF4-FFF2-40B4-BE49-F238E27FC236}">
                <a16:creationId xmlns:a16="http://schemas.microsoft.com/office/drawing/2014/main" id="{B375529D-38B5-F14F-478B-ED8291BC85E5}"/>
              </a:ext>
            </a:extLst>
          </p:cNvPr>
          <p:cNvSpPr>
            <a:spLocks noGrp="1"/>
          </p:cNvSpPr>
          <p:nvPr>
            <p:ph type="ftr" sz="quarter" idx="11"/>
          </p:nvPr>
        </p:nvSpPr>
        <p:spPr/>
        <p:txBody>
          <a:bodyPr/>
          <a:lstStyle/>
          <a:p>
            <a:r>
              <a:rPr lang="en-US"/>
              <a:t>CSE224 – Hàm ảo và tính đa hình</a:t>
            </a:r>
            <a:endParaRPr lang="en-US" dirty="0"/>
          </a:p>
        </p:txBody>
      </p:sp>
      <p:sp>
        <p:nvSpPr>
          <p:cNvPr id="5" name="Slide Number Placeholder 4">
            <a:extLst>
              <a:ext uri="{FF2B5EF4-FFF2-40B4-BE49-F238E27FC236}">
                <a16:creationId xmlns:a16="http://schemas.microsoft.com/office/drawing/2014/main" id="{9A0167D2-BFCB-4E00-286A-4328DCE0D029}"/>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116421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C0F1E-0FAD-E146-5DB5-CC2A4D99C49B}"/>
              </a:ext>
            </a:extLst>
          </p:cNvPr>
          <p:cNvSpPr>
            <a:spLocks noGrp="1"/>
          </p:cNvSpPr>
          <p:nvPr>
            <p:ph type="dt" sz="half" idx="10"/>
          </p:nvPr>
        </p:nvSpPr>
        <p:spPr/>
        <p:txBody>
          <a:bodyPr/>
          <a:lstStyle/>
          <a:p>
            <a:fld id="{91EB7AF4-53BB-8A47-96D4-0FFCE2485D2D}" type="datetimeFigureOut">
              <a:t>3/13/23</a:t>
            </a:fld>
            <a:endParaRPr lang="en-US"/>
          </a:p>
        </p:txBody>
      </p:sp>
      <p:sp>
        <p:nvSpPr>
          <p:cNvPr id="3" name="Footer Placeholder 2">
            <a:extLst>
              <a:ext uri="{FF2B5EF4-FFF2-40B4-BE49-F238E27FC236}">
                <a16:creationId xmlns:a16="http://schemas.microsoft.com/office/drawing/2014/main" id="{315FA8F2-4094-4CA2-A142-0C7BA7F9BFAC}"/>
              </a:ext>
            </a:extLst>
          </p:cNvPr>
          <p:cNvSpPr>
            <a:spLocks noGrp="1"/>
          </p:cNvSpPr>
          <p:nvPr>
            <p:ph type="ftr" sz="quarter" idx="11"/>
          </p:nvPr>
        </p:nvSpPr>
        <p:spPr/>
        <p:txBody>
          <a:bodyPr/>
          <a:lstStyle/>
          <a:p>
            <a:r>
              <a:rPr lang="en-US" dirty="0"/>
              <a:t>CSE224 – </a:t>
            </a:r>
            <a:r>
              <a:rPr lang="en-US" dirty="0" err="1"/>
              <a:t>Hàm</a:t>
            </a:r>
            <a:r>
              <a:rPr lang="en-US" dirty="0"/>
              <a:t> </a:t>
            </a:r>
            <a:r>
              <a:rPr lang="en-US" dirty="0" err="1"/>
              <a:t>ảo</a:t>
            </a:r>
            <a:r>
              <a:rPr lang="en-US" dirty="0"/>
              <a:t> </a:t>
            </a:r>
            <a:r>
              <a:rPr lang="en-US" dirty="0" err="1"/>
              <a:t>và</a:t>
            </a:r>
            <a:r>
              <a:rPr lang="en-US" dirty="0"/>
              <a:t> </a:t>
            </a:r>
            <a:r>
              <a:rPr lang="en-US" dirty="0" err="1"/>
              <a:t>tính</a:t>
            </a:r>
            <a:r>
              <a:rPr lang="en-US" dirty="0"/>
              <a:t> </a:t>
            </a:r>
            <a:r>
              <a:rPr lang="en-US" dirty="0" err="1"/>
              <a:t>đa</a:t>
            </a:r>
            <a:r>
              <a:rPr lang="en-US" dirty="0"/>
              <a:t> </a:t>
            </a:r>
            <a:r>
              <a:rPr lang="en-US" dirty="0" err="1"/>
              <a:t>hình</a:t>
            </a:r>
            <a:endParaRPr lang="en-US" dirty="0"/>
          </a:p>
        </p:txBody>
      </p:sp>
      <p:sp>
        <p:nvSpPr>
          <p:cNvPr id="4" name="Slide Number Placeholder 3">
            <a:extLst>
              <a:ext uri="{FF2B5EF4-FFF2-40B4-BE49-F238E27FC236}">
                <a16:creationId xmlns:a16="http://schemas.microsoft.com/office/drawing/2014/main" id="{A57D1F9C-4519-C70F-53A5-1F49AB48C189}"/>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2718637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6238-B303-DEBA-9BA9-8200A13F9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EA11CC-8ED8-70B5-A037-CB81BA02D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C86FFA-B94F-B5BC-7CCC-A09C7D247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003CD-8447-6E9B-A529-AB8E17DE45AE}"/>
              </a:ext>
            </a:extLst>
          </p:cNvPr>
          <p:cNvSpPr>
            <a:spLocks noGrp="1"/>
          </p:cNvSpPr>
          <p:nvPr>
            <p:ph type="dt" sz="half" idx="10"/>
          </p:nvPr>
        </p:nvSpPr>
        <p:spPr/>
        <p:txBody>
          <a:bodyPr/>
          <a:lstStyle/>
          <a:p>
            <a:fld id="{91EB7AF4-53BB-8A47-96D4-0FFCE2485D2D}" type="datetimeFigureOut">
              <a:t>3/13/23</a:t>
            </a:fld>
            <a:endParaRPr lang="en-US"/>
          </a:p>
        </p:txBody>
      </p:sp>
      <p:sp>
        <p:nvSpPr>
          <p:cNvPr id="6" name="Footer Placeholder 5">
            <a:extLst>
              <a:ext uri="{FF2B5EF4-FFF2-40B4-BE49-F238E27FC236}">
                <a16:creationId xmlns:a16="http://schemas.microsoft.com/office/drawing/2014/main" id="{D5B8F500-9A4B-5427-211D-21970656A457}"/>
              </a:ext>
            </a:extLst>
          </p:cNvPr>
          <p:cNvSpPr>
            <a:spLocks noGrp="1"/>
          </p:cNvSpPr>
          <p:nvPr>
            <p:ph type="ftr" sz="quarter" idx="11"/>
          </p:nvPr>
        </p:nvSpPr>
        <p:spPr/>
        <p:txBody>
          <a:bodyPr/>
          <a:lstStyle/>
          <a:p>
            <a:r>
              <a:rPr lang="en-US"/>
              <a:t>CSE224 – Hàm ảo và tính đa hình</a:t>
            </a:r>
          </a:p>
        </p:txBody>
      </p:sp>
      <p:sp>
        <p:nvSpPr>
          <p:cNvPr id="7" name="Slide Number Placeholder 6">
            <a:extLst>
              <a:ext uri="{FF2B5EF4-FFF2-40B4-BE49-F238E27FC236}">
                <a16:creationId xmlns:a16="http://schemas.microsoft.com/office/drawing/2014/main" id="{7BC05299-37DC-FAA5-4302-802760105C0B}"/>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811674781"/>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19CE-BAF0-77D8-1636-B09FFA968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73A03-76B0-3F2B-F2A0-CA9F47FD1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257ECA-28C1-BA14-F806-5B7E363F2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DD42F-97A8-2167-B987-DBEAC62DAC07}"/>
              </a:ext>
            </a:extLst>
          </p:cNvPr>
          <p:cNvSpPr>
            <a:spLocks noGrp="1"/>
          </p:cNvSpPr>
          <p:nvPr>
            <p:ph type="dt" sz="half" idx="10"/>
          </p:nvPr>
        </p:nvSpPr>
        <p:spPr/>
        <p:txBody>
          <a:bodyPr/>
          <a:lstStyle/>
          <a:p>
            <a:fld id="{91EB7AF4-53BB-8A47-96D4-0FFCE2485D2D}" type="datetimeFigureOut">
              <a:t>3/13/23</a:t>
            </a:fld>
            <a:endParaRPr lang="en-US"/>
          </a:p>
        </p:txBody>
      </p:sp>
      <p:sp>
        <p:nvSpPr>
          <p:cNvPr id="6" name="Footer Placeholder 5">
            <a:extLst>
              <a:ext uri="{FF2B5EF4-FFF2-40B4-BE49-F238E27FC236}">
                <a16:creationId xmlns:a16="http://schemas.microsoft.com/office/drawing/2014/main" id="{B3DB3552-8C06-6C8F-DA86-CE8A25DD1F9A}"/>
              </a:ext>
            </a:extLst>
          </p:cNvPr>
          <p:cNvSpPr>
            <a:spLocks noGrp="1"/>
          </p:cNvSpPr>
          <p:nvPr>
            <p:ph type="ftr" sz="quarter" idx="11"/>
          </p:nvPr>
        </p:nvSpPr>
        <p:spPr/>
        <p:txBody>
          <a:bodyPr/>
          <a:lstStyle/>
          <a:p>
            <a:r>
              <a:rPr lang="en-US"/>
              <a:t>CSE224 – Hàm ảo và tính đa hình</a:t>
            </a:r>
            <a:endParaRPr lang="en-US" dirty="0"/>
          </a:p>
        </p:txBody>
      </p:sp>
      <p:sp>
        <p:nvSpPr>
          <p:cNvPr id="7" name="Slide Number Placeholder 6">
            <a:extLst>
              <a:ext uri="{FF2B5EF4-FFF2-40B4-BE49-F238E27FC236}">
                <a16:creationId xmlns:a16="http://schemas.microsoft.com/office/drawing/2014/main" id="{D1D34F2F-955E-94A0-B796-DAEE92574A38}"/>
              </a:ext>
            </a:extLst>
          </p:cNvPr>
          <p:cNvSpPr>
            <a:spLocks noGrp="1"/>
          </p:cNvSpPr>
          <p:nvPr>
            <p:ph type="sldNum" sz="quarter" idx="12"/>
          </p:nvPr>
        </p:nvSpPr>
        <p:spPr/>
        <p:txBody>
          <a:bodyPr/>
          <a:lstStyle/>
          <a:p>
            <a:fld id="{EF26BC2E-E931-5E4F-82CA-5E5CA33D4C2D}" type="slidenum">
              <a:rPr lang="en-VN"/>
              <a:t>‹#›</a:t>
            </a:fld>
            <a:endParaRPr lang="en-VN"/>
          </a:p>
        </p:txBody>
      </p:sp>
    </p:spTree>
    <p:extLst>
      <p:ext uri="{BB962C8B-B14F-4D97-AF65-F5344CB8AC3E}">
        <p14:creationId xmlns:p14="http://schemas.microsoft.com/office/powerpoint/2010/main" val="8056454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BA1C4-91F5-5C40-A4D9-591EB3A7E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7DC585-D4C0-86EA-9156-A74549E3E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8D53-B6B6-9FF8-58D5-23670D66E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B7AF4-53BB-8A47-96D4-0FFCE2485D2D}" type="datetimeFigureOut">
              <a:t>3/13/23</a:t>
            </a:fld>
            <a:endParaRPr lang="en-US"/>
          </a:p>
        </p:txBody>
      </p:sp>
      <p:sp>
        <p:nvSpPr>
          <p:cNvPr id="5" name="Footer Placeholder 4">
            <a:extLst>
              <a:ext uri="{FF2B5EF4-FFF2-40B4-BE49-F238E27FC236}">
                <a16:creationId xmlns:a16="http://schemas.microsoft.com/office/drawing/2014/main" id="{E99ADBBB-F968-C5B2-F7F5-B903282F8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CSE224 – </a:t>
            </a:r>
            <a:r>
              <a:rPr lang="en-US" dirty="0" err="1"/>
              <a:t>Hàm</a:t>
            </a:r>
            <a:r>
              <a:rPr lang="en-US" dirty="0"/>
              <a:t> </a:t>
            </a:r>
            <a:r>
              <a:rPr lang="en-US" dirty="0" err="1"/>
              <a:t>ảo</a:t>
            </a:r>
            <a:r>
              <a:rPr lang="en-US" dirty="0"/>
              <a:t> </a:t>
            </a:r>
            <a:r>
              <a:rPr lang="en-US" dirty="0" err="1"/>
              <a:t>và</a:t>
            </a:r>
            <a:r>
              <a:rPr lang="en-US" dirty="0"/>
              <a:t> </a:t>
            </a:r>
            <a:r>
              <a:rPr lang="en-US" dirty="0" err="1"/>
              <a:t>tính</a:t>
            </a:r>
            <a:r>
              <a:rPr lang="en-US" dirty="0"/>
              <a:t> </a:t>
            </a:r>
            <a:r>
              <a:rPr lang="en-US" dirty="0" err="1"/>
              <a:t>đa</a:t>
            </a:r>
            <a:r>
              <a:rPr lang="en-US" dirty="0"/>
              <a:t> </a:t>
            </a:r>
            <a:r>
              <a:rPr lang="en-US" dirty="0" err="1"/>
              <a:t>hình</a:t>
            </a:r>
            <a:endParaRPr lang="en-US" dirty="0"/>
          </a:p>
        </p:txBody>
      </p:sp>
      <p:sp>
        <p:nvSpPr>
          <p:cNvPr id="6" name="Slide Number Placeholder 5">
            <a:extLst>
              <a:ext uri="{FF2B5EF4-FFF2-40B4-BE49-F238E27FC236}">
                <a16:creationId xmlns:a16="http://schemas.microsoft.com/office/drawing/2014/main" id="{563FC248-88C1-B21A-5A0C-283690C8F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6BC2E-E931-5E4F-82CA-5E5CA33D4C2D}" type="slidenum">
              <a:rPr lang="en-VN"/>
              <a:t>‹#›</a:t>
            </a:fld>
            <a:endParaRPr lang="en-VN"/>
          </a:p>
        </p:txBody>
      </p:sp>
    </p:spTree>
    <p:extLst>
      <p:ext uri="{BB962C8B-B14F-4D97-AF65-F5344CB8AC3E}">
        <p14:creationId xmlns:p14="http://schemas.microsoft.com/office/powerpoint/2010/main" val="120161290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iterate type="wd">
                                    <p:tmPct val="11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1000"/>
                                        <p:tgtEl>
                                          <p:spTgt spid="3">
                                            <p:txEl>
                                              <p:pRg st="0" end="0"/>
                                            </p:txEl>
                                          </p:spTgt>
                                        </p:tgtEl>
                                      </p:cBhvr>
                                    </p:animEffect>
                                  </p:childTnLst>
                                </p:cTn>
                              </p:par>
                              <p:par>
                                <p:cTn id="8" presetID="8" presetClass="entr" presetSubtype="16" fill="hold" grpId="0" nodeType="withEffect">
                                  <p:stCondLst>
                                    <p:cond delay="0"/>
                                  </p:stCondLst>
                                  <p:iterate type="wd">
                                    <p:tmPct val="11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1000"/>
                                        <p:tgtEl>
                                          <p:spTgt spid="3">
                                            <p:txEl>
                                              <p:pRg st="1" end="1"/>
                                            </p:txEl>
                                          </p:spTgt>
                                        </p:tgtEl>
                                      </p:cBhvr>
                                    </p:animEffect>
                                  </p:childTnLst>
                                </p:cTn>
                              </p:par>
                              <p:par>
                                <p:cTn id="11" presetID="8" presetClass="entr" presetSubtype="16" fill="hold" grpId="0" nodeType="withEffect">
                                  <p:stCondLst>
                                    <p:cond delay="0"/>
                                  </p:stCondLst>
                                  <p:iterate type="wd">
                                    <p:tmPct val="11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1000"/>
                                        <p:tgtEl>
                                          <p:spTgt spid="3">
                                            <p:txEl>
                                              <p:pRg st="2" end="2"/>
                                            </p:txEl>
                                          </p:spTgt>
                                        </p:tgtEl>
                                      </p:cBhvr>
                                    </p:animEffect>
                                  </p:childTnLst>
                                </p:cTn>
                              </p:par>
                              <p:par>
                                <p:cTn id="14" presetID="8" presetClass="entr" presetSubtype="16" fill="hold" grpId="0" nodeType="withEffect">
                                  <p:stCondLst>
                                    <p:cond delay="0"/>
                                  </p:stCondLst>
                                  <p:iterate type="wd">
                                    <p:tmPct val="11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1000"/>
                                        <p:tgtEl>
                                          <p:spTgt spid="3">
                                            <p:txEl>
                                              <p:pRg st="3" end="3"/>
                                            </p:txEl>
                                          </p:spTgt>
                                        </p:tgtEl>
                                      </p:cBhvr>
                                    </p:animEffect>
                                  </p:childTnLst>
                                </p:cTn>
                              </p:par>
                              <p:par>
                                <p:cTn id="17" presetID="8" presetClass="entr" presetSubtype="16" fill="hold" grpId="0" nodeType="withEffect">
                                  <p:stCondLst>
                                    <p:cond delay="0"/>
                                  </p:stCondLst>
                                  <p:iterate type="wd">
                                    <p:tmPct val="11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D339B-602C-76A0-9C97-CB825104C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02ABB1-7B0D-E42D-BAB3-4275EC7AD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DC02C-DE9A-8E25-493A-091EA7E9DD9D}"/>
              </a:ext>
            </a:extLst>
          </p:cNvPr>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18BD3-AA19-F444-85D5-05922CA7F247}" type="datetimeFigureOut">
              <a:t>3/13/23</a:t>
            </a:fld>
            <a:endParaRPr lang="en-US"/>
          </a:p>
        </p:txBody>
      </p:sp>
      <p:sp>
        <p:nvSpPr>
          <p:cNvPr id="5" name="Footer Placeholder 4">
            <a:extLst>
              <a:ext uri="{FF2B5EF4-FFF2-40B4-BE49-F238E27FC236}">
                <a16:creationId xmlns:a16="http://schemas.microsoft.com/office/drawing/2014/main" id="{F4290E98-1ADF-658E-E4ED-CB18CC22A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CSE 224_Giới thiệu học phần</a:t>
            </a:r>
          </a:p>
        </p:txBody>
      </p:sp>
      <p:sp>
        <p:nvSpPr>
          <p:cNvPr id="6" name="Slide Number Placeholder 5">
            <a:extLst>
              <a:ext uri="{FF2B5EF4-FFF2-40B4-BE49-F238E27FC236}">
                <a16:creationId xmlns:a16="http://schemas.microsoft.com/office/drawing/2014/main" id="{406ACB98-5D8D-DABA-0154-622EADED3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0222295-6F5A-0240-8564-8970F598CF17}" type="slidenum">
              <a:rPr lang="en-US"/>
              <a:pPr>
                <a:defRPr/>
              </a:pPr>
              <a:t>‹#›</a:t>
            </a:fld>
            <a:endParaRPr lang="en-US" dirty="0"/>
          </a:p>
        </p:txBody>
      </p:sp>
      <p:sp>
        <p:nvSpPr>
          <p:cNvPr id="7" name="Snip Single Corner Rectangle 6">
            <a:extLst>
              <a:ext uri="{FF2B5EF4-FFF2-40B4-BE49-F238E27FC236}">
                <a16:creationId xmlns:a16="http://schemas.microsoft.com/office/drawing/2014/main" id="{CA0276CD-848E-F6DF-B29D-67766724CB7B}"/>
              </a:ext>
            </a:extLst>
          </p:cNvPr>
          <p:cNvSpPr/>
          <p:nvPr userDrawn="1"/>
        </p:nvSpPr>
        <p:spPr>
          <a:xfrm>
            <a:off x="609601" y="247586"/>
            <a:ext cx="10520363" cy="68579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pic>
        <p:nvPicPr>
          <p:cNvPr id="8" name="Picture 4">
            <a:extLst>
              <a:ext uri="{FF2B5EF4-FFF2-40B4-BE49-F238E27FC236}">
                <a16:creationId xmlns:a16="http://schemas.microsoft.com/office/drawing/2014/main" id="{CEF75B97-588E-911F-2D86-FE39D8E503C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160656" y="1"/>
            <a:ext cx="1022350"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5552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dt="0"/>
  <p:txStyles>
    <p:titleStyle>
      <a:lvl1pPr algn="l" defTabSz="91439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5" indent="-228598" algn="l" defTabSz="91439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2" indent="-228598" algn="l" defTabSz="91439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0"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7"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4"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1"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78"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5" indent="-228598" algn="l" defTabSz="91439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4" rtl="0" eaLnBrk="1" latinLnBrk="0" hangingPunct="1">
        <a:defRPr sz="1800" kern="1200">
          <a:solidFill>
            <a:schemeClr val="tx1"/>
          </a:solidFill>
          <a:latin typeface="+mn-lt"/>
          <a:ea typeface="+mn-ea"/>
          <a:cs typeface="+mn-cs"/>
        </a:defRPr>
      </a:lvl1pPr>
      <a:lvl2pPr marL="457197" algn="l" defTabSz="914394" rtl="0" eaLnBrk="1" latinLnBrk="0" hangingPunct="1">
        <a:defRPr sz="1800" kern="1200">
          <a:solidFill>
            <a:schemeClr val="tx1"/>
          </a:solidFill>
          <a:latin typeface="+mn-lt"/>
          <a:ea typeface="+mn-ea"/>
          <a:cs typeface="+mn-cs"/>
        </a:defRPr>
      </a:lvl2pPr>
      <a:lvl3pPr marL="914394" algn="l" defTabSz="914394" rtl="0" eaLnBrk="1" latinLnBrk="0" hangingPunct="1">
        <a:defRPr sz="1800" kern="1200">
          <a:solidFill>
            <a:schemeClr val="tx1"/>
          </a:solidFill>
          <a:latin typeface="+mn-lt"/>
          <a:ea typeface="+mn-ea"/>
          <a:cs typeface="+mn-cs"/>
        </a:defRPr>
      </a:lvl3pPr>
      <a:lvl4pPr marL="1371591" algn="l" defTabSz="914394" rtl="0" eaLnBrk="1" latinLnBrk="0" hangingPunct="1">
        <a:defRPr sz="1800" kern="1200">
          <a:solidFill>
            <a:schemeClr val="tx1"/>
          </a:solidFill>
          <a:latin typeface="+mn-lt"/>
          <a:ea typeface="+mn-ea"/>
          <a:cs typeface="+mn-cs"/>
        </a:defRPr>
      </a:lvl4pPr>
      <a:lvl5pPr marL="1828789" algn="l" defTabSz="914394" rtl="0" eaLnBrk="1" latinLnBrk="0" hangingPunct="1">
        <a:defRPr sz="1800" kern="1200">
          <a:solidFill>
            <a:schemeClr val="tx1"/>
          </a:solidFill>
          <a:latin typeface="+mn-lt"/>
          <a:ea typeface="+mn-ea"/>
          <a:cs typeface="+mn-cs"/>
        </a:defRPr>
      </a:lvl5pPr>
      <a:lvl6pPr marL="2285986" algn="l" defTabSz="914394" rtl="0" eaLnBrk="1" latinLnBrk="0" hangingPunct="1">
        <a:defRPr sz="1800" kern="1200">
          <a:solidFill>
            <a:schemeClr val="tx1"/>
          </a:solidFill>
          <a:latin typeface="+mn-lt"/>
          <a:ea typeface="+mn-ea"/>
          <a:cs typeface="+mn-cs"/>
        </a:defRPr>
      </a:lvl6pPr>
      <a:lvl7pPr marL="2743183" algn="l" defTabSz="914394" rtl="0" eaLnBrk="1" latinLnBrk="0" hangingPunct="1">
        <a:defRPr sz="1800" kern="1200">
          <a:solidFill>
            <a:schemeClr val="tx1"/>
          </a:solidFill>
          <a:latin typeface="+mn-lt"/>
          <a:ea typeface="+mn-ea"/>
          <a:cs typeface="+mn-cs"/>
        </a:defRPr>
      </a:lvl7pPr>
      <a:lvl8pPr marL="3200380" algn="l" defTabSz="914394" rtl="0" eaLnBrk="1" latinLnBrk="0" hangingPunct="1">
        <a:defRPr sz="1800" kern="1200">
          <a:solidFill>
            <a:schemeClr val="tx1"/>
          </a:solidFill>
          <a:latin typeface="+mn-lt"/>
          <a:ea typeface="+mn-ea"/>
          <a:cs typeface="+mn-cs"/>
        </a:defRPr>
      </a:lvl8pPr>
      <a:lvl9pPr marL="3657577" algn="l" defTabSz="9143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3" name="Rectangle 16392">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 y="90"/>
            <a:ext cx="12191680" cy="6857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33A88B-D9FC-1B4C-8113-4014C0622A9B}"/>
              </a:ext>
            </a:extLst>
          </p:cNvPr>
          <p:cNvSpPr>
            <a:spLocks noGrp="1"/>
          </p:cNvSpPr>
          <p:nvPr>
            <p:ph type="ctrTitle"/>
          </p:nvPr>
        </p:nvSpPr>
        <p:spPr>
          <a:xfrm>
            <a:off x="532125" y="3221531"/>
            <a:ext cx="11312471" cy="2044001"/>
          </a:xfrm>
        </p:spPr>
        <p:txBody>
          <a:bodyPr vert="horz" lIns="91438" tIns="45718" rIns="91438" bIns="45718" rtlCol="0" anchor="b">
            <a:normAutofit fontScale="90000"/>
          </a:bodyPr>
          <a:lstStyle/>
          <a:p>
            <a:pPr>
              <a:defRPr/>
            </a:pPr>
            <a:r>
              <a:rPr lang="en-US" sz="4800">
                <a:solidFill>
                  <a:srgbClr val="FFFFFF"/>
                </a:solidFill>
              </a:rPr>
              <a:t>NGUYÊN LÝ LẬP TRÌNH HƯỚNG ĐỐI TƯỢNG</a:t>
            </a:r>
            <a:br>
              <a:rPr lang="en-US" sz="4800">
                <a:solidFill>
                  <a:srgbClr val="FFFFFF"/>
                </a:solidFill>
              </a:rPr>
            </a:br>
            <a:br>
              <a:rPr lang="en-US" sz="4800">
                <a:solidFill>
                  <a:srgbClr val="FFFFFF"/>
                </a:solidFill>
              </a:rPr>
            </a:br>
            <a:r>
              <a:rPr lang="en-US" sz="4800">
                <a:solidFill>
                  <a:srgbClr val="FFFFFF"/>
                </a:solidFill>
              </a:rPr>
              <a:t>Bài 5: Hàm ảo và Tính đa hình</a:t>
            </a:r>
            <a:endParaRPr lang="en-US" sz="4800" b="1">
              <a:solidFill>
                <a:srgbClr val="FFFFFF"/>
              </a:solidFill>
              <a:highlight>
                <a:srgbClr val="808000"/>
              </a:highlight>
            </a:endParaRPr>
          </a:p>
        </p:txBody>
      </p:sp>
      <p:sp>
        <p:nvSpPr>
          <p:cNvPr id="16395" name="Oval 16394">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43" y="889318"/>
            <a:ext cx="2140116" cy="2140116"/>
          </a:xfrm>
          <a:prstGeom prst="ellipse">
            <a:avLst/>
          </a:prstGeom>
          <a:solidFill>
            <a:srgbClr val="FFFFFF"/>
          </a:solidFill>
          <a:ln w="19050">
            <a:solidFill>
              <a:srgbClr val="001B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388" name="Picture 4" descr="Icon&#10;&#10;Description automatically generated">
            <a:extLst>
              <a:ext uri="{FF2B5EF4-FFF2-40B4-BE49-F238E27FC236}">
                <a16:creationId xmlns:a16="http://schemas.microsoft.com/office/drawing/2014/main" id="{CA2A7374-1D66-5940-BE01-1458D7316E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8279" y="1371655"/>
            <a:ext cx="1175443" cy="11754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6003635" y="71339"/>
            <a:ext cx="184731" cy="523220"/>
          </a:xfrm>
          <a:prstGeom prst="rect">
            <a:avLst/>
          </a:prstGeom>
        </p:spPr>
        <p:txBody>
          <a:bodyPr wrap="none">
            <a:spAutoFit/>
          </a:bodyPr>
          <a:lstStyle/>
          <a:p>
            <a:pPr marL="0" marR="0" lvl="0" indent="0" algn="ctr" defTabSz="914394" rtl="0" eaLnBrk="1" fontAlgn="auto" latinLnBrk="0" hangingPunct="1">
              <a:lnSpc>
                <a:spcPct val="100000"/>
              </a:lnSpc>
              <a:spcBef>
                <a:spcPts val="0"/>
              </a:spcBef>
              <a:spcAft>
                <a:spcPts val="600"/>
              </a:spcAft>
              <a:buClrTx/>
              <a:buSzTx/>
              <a:buFontTx/>
              <a:buNone/>
              <a:tabLst/>
              <a:defRPr/>
            </a:pPr>
            <a:endParaRPr kumimoji="0" lang="en-VN"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en-US"/>
              <a:t>Hàm ảo</a:t>
            </a:r>
          </a:p>
        </p:txBody>
      </p:sp>
      <p:sp>
        <p:nvSpPr>
          <p:cNvPr id="336899" name="Rectangle 3"/>
          <p:cNvSpPr>
            <a:spLocks noGrp="1" noChangeArrowheads="1"/>
          </p:cNvSpPr>
          <p:nvPr>
            <p:ph idx="1"/>
          </p:nvPr>
        </p:nvSpPr>
        <p:spPr/>
        <p:txBody>
          <a:bodyPr/>
          <a:lstStyle/>
          <a:p>
            <a:r>
              <a:rPr lang="en-US" altLang="en-US" dirty="0" err="1"/>
              <a:t>Mục</a:t>
            </a:r>
            <a:r>
              <a:rPr lang="en-US" altLang="en-US" dirty="0"/>
              <a:t> </a:t>
            </a:r>
            <a:r>
              <a:rPr lang="en-US" altLang="en-US" dirty="0" err="1"/>
              <a:t>tiêu</a:t>
            </a:r>
            <a:r>
              <a:rPr lang="en-US" altLang="en-US" dirty="0"/>
              <a:t> </a:t>
            </a:r>
            <a:r>
              <a:rPr lang="en-US" altLang="en-US" dirty="0" err="1"/>
              <a:t>của</a:t>
            </a:r>
            <a:r>
              <a:rPr lang="en-US" altLang="en-US" dirty="0"/>
              <a:t> 1 </a:t>
            </a:r>
            <a:r>
              <a:rPr lang="en-US" altLang="en-US" dirty="0" err="1"/>
              <a:t>lệnh</a:t>
            </a:r>
            <a:r>
              <a:rPr lang="en-US" altLang="en-US" dirty="0"/>
              <a:t> </a:t>
            </a:r>
            <a:r>
              <a:rPr lang="en-US" altLang="en-US" dirty="0" err="1"/>
              <a:t>gọi</a:t>
            </a:r>
            <a:r>
              <a:rPr lang="en-US" altLang="en-US" dirty="0"/>
              <a:t> </a:t>
            </a:r>
            <a:r>
              <a:rPr lang="en-US" altLang="en-US" dirty="0" err="1"/>
              <a:t>hàm</a:t>
            </a:r>
            <a:r>
              <a:rPr lang="en-US" altLang="en-US" dirty="0"/>
              <a:t> </a:t>
            </a:r>
            <a:r>
              <a:rPr lang="en-US" altLang="en-US" dirty="0" err="1"/>
              <a:t>ảo</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tại</a:t>
            </a:r>
            <a:r>
              <a:rPr lang="en-US" altLang="en-US" dirty="0"/>
              <a:t> </a:t>
            </a:r>
            <a:r>
              <a:rPr lang="en-US" altLang="en-US" dirty="0" err="1"/>
              <a:t>thời</a:t>
            </a:r>
            <a:r>
              <a:rPr lang="en-US" altLang="en-US" dirty="0"/>
              <a:t> </a:t>
            </a:r>
            <a:r>
              <a:rPr lang="en-US" altLang="en-US" dirty="0" err="1"/>
              <a:t>điểm</a:t>
            </a:r>
            <a:r>
              <a:rPr lang="en-US" altLang="en-US" dirty="0"/>
              <a:t> </a:t>
            </a:r>
            <a:r>
              <a:rPr lang="en-US" altLang="en-US" dirty="0" err="1"/>
              <a:t>chạy</a:t>
            </a:r>
            <a:endParaRPr lang="en-US" altLang="en-US" dirty="0"/>
          </a:p>
          <a:p>
            <a:r>
              <a:rPr lang="en-US" altLang="en-US" dirty="0" err="1"/>
              <a:t>Trong</a:t>
            </a:r>
            <a:r>
              <a:rPr lang="en-US" altLang="en-US" dirty="0"/>
              <a:t> C++, </a:t>
            </a:r>
            <a:r>
              <a:rPr lang="vi-VN" altLang="en-US" dirty="0"/>
              <a:t>khai báo một hàm ảo bằng cách đặt trước tiêu đề hàm với từ khóa “virtual”</a:t>
            </a:r>
            <a:endParaRPr lang="en-US" altLang="en-US" dirty="0"/>
          </a:p>
          <a:p>
            <a:pPr>
              <a:lnSpc>
                <a:spcPct val="80000"/>
              </a:lnSpc>
              <a:buFontTx/>
              <a:buNone/>
            </a:pPr>
            <a:r>
              <a:rPr lang="en-US" altLang="en-US" sz="2800" b="1" dirty="0">
                <a:latin typeface="Courier New" panose="02070309020205020404" pitchFamily="49" charset="0"/>
              </a:rPr>
              <a:t>	class Shape {</a:t>
            </a:r>
          </a:p>
          <a:p>
            <a:pPr>
              <a:lnSpc>
                <a:spcPct val="80000"/>
              </a:lnSpc>
              <a:buFontTx/>
              <a:buNone/>
            </a:pPr>
            <a:r>
              <a:rPr lang="en-US" altLang="en-US" sz="2800" b="1" dirty="0">
                <a:latin typeface="Courier New" panose="02070309020205020404" pitchFamily="49" charset="0"/>
              </a:rPr>
              <a:t>		…</a:t>
            </a:r>
          </a:p>
          <a:p>
            <a:pPr>
              <a:lnSpc>
                <a:spcPct val="80000"/>
              </a:lnSpc>
              <a:buFontTx/>
              <a:buNone/>
            </a:pPr>
            <a:r>
              <a:rPr lang="en-US" altLang="en-US" sz="2800" b="1" dirty="0">
                <a:latin typeface="Courier New" panose="02070309020205020404" pitchFamily="49" charset="0"/>
              </a:rPr>
              <a:t>		virtual void draw();</a:t>
            </a:r>
          </a:p>
          <a:p>
            <a:pPr>
              <a:lnSpc>
                <a:spcPct val="80000"/>
              </a:lnSpc>
              <a:buFontTx/>
              <a:buNone/>
            </a:pPr>
            <a:r>
              <a:rPr lang="en-US" altLang="en-US" sz="2800" b="1" dirty="0">
                <a:latin typeface="Courier New" panose="02070309020205020404" pitchFamily="49" charset="0"/>
              </a:rPr>
              <a:t>	}</a:t>
            </a:r>
          </a:p>
        </p:txBody>
      </p:sp>
    </p:spTree>
    <p:extLst>
      <p:ext uri="{BB962C8B-B14F-4D97-AF65-F5344CB8AC3E}">
        <p14:creationId xmlns:p14="http://schemas.microsoft.com/office/powerpoint/2010/main" val="32387561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Liên kết tĩnh và Liên kết động</a:t>
            </a:r>
            <a:br>
              <a:rPr lang="en-US" altLang="en-US" dirty="0"/>
            </a:br>
            <a:r>
              <a:rPr lang="en-US" altLang="en-US" sz="2800" dirty="0"/>
              <a:t>(Static vs Dynamic Binding)</a:t>
            </a:r>
            <a:endParaRPr lang="en-US" altLang="en-US" dirty="0"/>
          </a:p>
        </p:txBody>
      </p:sp>
      <p:sp>
        <p:nvSpPr>
          <p:cNvPr id="451587" name="Rectangle 3"/>
          <p:cNvSpPr>
            <a:spLocks noGrp="1" noChangeArrowheads="1"/>
          </p:cNvSpPr>
          <p:nvPr>
            <p:ph idx="1"/>
          </p:nvPr>
        </p:nvSpPr>
        <p:spPr/>
        <p:txBody>
          <a:bodyPr/>
          <a:lstStyle/>
          <a:p>
            <a:pPr algn="just"/>
            <a:endParaRPr lang="en-US" altLang="en-US" dirty="0"/>
          </a:p>
          <a:p>
            <a:pPr algn="just"/>
            <a:r>
              <a:rPr lang="vi-VN" altLang="en-US" dirty="0"/>
              <a:t>Liên kết tĩnh có nghĩa là </a:t>
            </a:r>
            <a:r>
              <a:rPr lang="en-US" altLang="en-US" dirty="0" err="1"/>
              <a:t>hàm</a:t>
            </a:r>
            <a:r>
              <a:rPr lang="en-US" altLang="en-US" dirty="0"/>
              <a:t> </a:t>
            </a:r>
            <a:r>
              <a:rPr lang="vi-VN" altLang="en-US" dirty="0"/>
              <a:t>đích cho một lời gọi được chọn tại thời điểm biên dịch</a:t>
            </a:r>
          </a:p>
          <a:p>
            <a:pPr algn="just"/>
            <a:endParaRPr lang="vi-VN" altLang="en-US" dirty="0"/>
          </a:p>
          <a:p>
            <a:pPr algn="just"/>
            <a:r>
              <a:rPr lang="vi-VN" altLang="en-US" dirty="0"/>
              <a:t>Liên kết động có nghĩa là </a:t>
            </a:r>
            <a:r>
              <a:rPr lang="en-US" altLang="en-US" dirty="0" err="1"/>
              <a:t>hàm</a:t>
            </a:r>
            <a:r>
              <a:rPr lang="en-US" altLang="en-US" dirty="0"/>
              <a:t> </a:t>
            </a:r>
            <a:r>
              <a:rPr lang="vi-VN" altLang="en-US" dirty="0"/>
              <a:t>đích cho một lời gọi được chọn vào thời gian chạy</a:t>
            </a:r>
            <a:endParaRPr lang="en-US" altLang="en-US" dirty="0"/>
          </a:p>
        </p:txBody>
      </p:sp>
    </p:spTree>
    <p:extLst>
      <p:ext uri="{BB962C8B-B14F-4D97-AF65-F5344CB8AC3E}">
        <p14:creationId xmlns:p14="http://schemas.microsoft.com/office/powerpoint/2010/main" val="24631761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2EB65D34-7D9F-AF40-90E0-6C2D5026A7B5}"/>
              </a:ext>
            </a:extLst>
          </p:cNvPr>
          <p:cNvSpPr>
            <a:spLocks noGrp="1" noChangeArrowheads="1"/>
          </p:cNvSpPr>
          <p:nvPr>
            <p:ph type="title"/>
          </p:nvPr>
        </p:nvSpPr>
        <p:spPr/>
        <p:txBody>
          <a:bodyPr/>
          <a:lstStyle/>
          <a:p>
            <a:r>
              <a:rPr lang="en-US" altLang="en-VN" dirty="0" err="1"/>
              <a:t>Liên</a:t>
            </a:r>
            <a:r>
              <a:rPr lang="en-US" altLang="en-VN" dirty="0"/>
              <a:t> </a:t>
            </a:r>
            <a:r>
              <a:rPr lang="en-US" altLang="en-VN" dirty="0" err="1"/>
              <a:t>kết</a:t>
            </a:r>
            <a:r>
              <a:rPr lang="en-US" altLang="en-VN" dirty="0"/>
              <a:t> </a:t>
            </a:r>
            <a:r>
              <a:rPr lang="en-US" altLang="en-VN" dirty="0" err="1"/>
              <a:t>tĩnh</a:t>
            </a:r>
            <a:endParaRPr lang="en-VN" altLang="en-VN" dirty="0"/>
          </a:p>
        </p:txBody>
      </p:sp>
      <p:sp>
        <p:nvSpPr>
          <p:cNvPr id="62468" name="Rectangle 3">
            <a:extLst>
              <a:ext uri="{FF2B5EF4-FFF2-40B4-BE49-F238E27FC236}">
                <a16:creationId xmlns:a16="http://schemas.microsoft.com/office/drawing/2014/main" id="{666DF3BA-CCE5-6847-86A2-34D15E37F8CC}"/>
              </a:ext>
            </a:extLst>
          </p:cNvPr>
          <p:cNvSpPr>
            <a:spLocks noGrp="1" noChangeArrowheads="1"/>
          </p:cNvSpPr>
          <p:nvPr>
            <p:ph idx="1"/>
          </p:nvPr>
        </p:nvSpPr>
        <p:spPr/>
        <p:txBody>
          <a:bodyPr/>
          <a:lstStyle/>
          <a:p>
            <a:r>
              <a:rPr lang="en-US" altLang="en-VN" dirty="0"/>
              <a:t> </a:t>
            </a:r>
            <a:r>
              <a:rPr lang="en-US" altLang="en-VN" dirty="0" err="1"/>
              <a:t>Liên</a:t>
            </a:r>
            <a:r>
              <a:rPr lang="en-US" altLang="en-VN" dirty="0"/>
              <a:t> </a:t>
            </a:r>
            <a:r>
              <a:rPr lang="en-US" altLang="en-VN" dirty="0" err="1"/>
              <a:t>kết</a:t>
            </a:r>
            <a:r>
              <a:rPr lang="en-US" altLang="en-VN" dirty="0"/>
              <a:t> </a:t>
            </a:r>
            <a:r>
              <a:rPr lang="en-US" altLang="en-VN" dirty="0" err="1"/>
              <a:t>tĩnh</a:t>
            </a:r>
            <a:r>
              <a:rPr lang="en-US" altLang="en-VN" dirty="0"/>
              <a:t> (</a:t>
            </a:r>
            <a:r>
              <a:rPr lang="en-US" altLang="en-VN" i="1" dirty="0">
                <a:solidFill>
                  <a:srgbClr val="CC3300"/>
                </a:solidFill>
              </a:rPr>
              <a:t>static binding</a:t>
            </a:r>
            <a:r>
              <a:rPr lang="en-US" altLang="en-VN" dirty="0"/>
              <a:t>):</a:t>
            </a:r>
          </a:p>
          <a:p>
            <a:pPr lvl="1"/>
            <a:r>
              <a:rPr lang="en-US" altLang="en-VN" dirty="0"/>
              <a:t> </a:t>
            </a:r>
            <a:r>
              <a:rPr lang="en-US" altLang="en-VN" dirty="0" err="1"/>
              <a:t>Xác</a:t>
            </a:r>
            <a:r>
              <a:rPr lang="en-US" altLang="en-VN" dirty="0"/>
              <a:t> </a:t>
            </a:r>
            <a:r>
              <a:rPr lang="en-US" altLang="en-VN" dirty="0" err="1"/>
              <a:t>định</a:t>
            </a:r>
            <a:r>
              <a:rPr lang="en-US" altLang="en-VN" dirty="0"/>
              <a:t> </a:t>
            </a:r>
            <a:r>
              <a:rPr lang="en-US" altLang="en-VN" dirty="0" err="1"/>
              <a:t>khi</a:t>
            </a:r>
            <a:r>
              <a:rPr lang="en-US" altLang="en-VN" dirty="0"/>
              <a:t> </a:t>
            </a:r>
            <a:r>
              <a:rPr lang="en-US" altLang="en-VN" dirty="0" err="1"/>
              <a:t>biên</a:t>
            </a:r>
            <a:r>
              <a:rPr lang="en-US" altLang="en-VN" dirty="0"/>
              <a:t> </a:t>
            </a:r>
            <a:r>
              <a:rPr lang="en-US" altLang="en-VN" dirty="0" err="1"/>
              <a:t>dịch</a:t>
            </a:r>
            <a:r>
              <a:rPr lang="en-US" altLang="en-VN" dirty="0"/>
              <a:t> </a:t>
            </a:r>
            <a:r>
              <a:rPr lang="en-US" altLang="en-VN" dirty="0" err="1"/>
              <a:t>chương</a:t>
            </a:r>
            <a:r>
              <a:rPr lang="en-US" altLang="en-VN" dirty="0"/>
              <a:t> </a:t>
            </a:r>
            <a:r>
              <a:rPr lang="en-US" altLang="en-VN" dirty="0" err="1"/>
              <a:t>trình</a:t>
            </a:r>
            <a:r>
              <a:rPr lang="en-US" altLang="en-VN" dirty="0"/>
              <a:t>.</a:t>
            </a:r>
          </a:p>
          <a:p>
            <a:pPr lvl="1"/>
            <a:r>
              <a:rPr lang="en-US" altLang="en-VN" dirty="0"/>
              <a:t> </a:t>
            </a:r>
            <a:r>
              <a:rPr lang="en-US" altLang="en-VN" dirty="0" err="1"/>
              <a:t>Dùng</a:t>
            </a:r>
            <a:r>
              <a:rPr lang="en-US" altLang="en-VN" dirty="0"/>
              <a:t> </a:t>
            </a:r>
            <a:r>
              <a:rPr lang="en-US" altLang="en-VN" b="1" dirty="0" err="1"/>
              <a:t>hàm</a:t>
            </a:r>
            <a:r>
              <a:rPr lang="en-US" altLang="en-VN" b="1" dirty="0"/>
              <a:t> </a:t>
            </a:r>
            <a:r>
              <a:rPr lang="en-US" altLang="en-VN" b="1" dirty="0" err="1"/>
              <a:t>thành</a:t>
            </a:r>
            <a:r>
              <a:rPr lang="en-US" altLang="en-VN" b="1" dirty="0"/>
              <a:t> </a:t>
            </a:r>
            <a:r>
              <a:rPr lang="en-US" altLang="en-VN" b="1" dirty="0" err="1"/>
              <a:t>viên</a:t>
            </a:r>
            <a:r>
              <a:rPr lang="en-US" altLang="en-VN" dirty="0"/>
              <a:t>.</a:t>
            </a:r>
          </a:p>
          <a:p>
            <a:pPr lvl="1"/>
            <a:r>
              <a:rPr lang="en-US" altLang="en-VN" dirty="0"/>
              <a:t> </a:t>
            </a:r>
            <a:r>
              <a:rPr lang="en-US" altLang="en-VN" dirty="0" err="1"/>
              <a:t>Gọi</a:t>
            </a:r>
            <a:r>
              <a:rPr lang="en-US" altLang="en-VN" dirty="0"/>
              <a:t> </a:t>
            </a:r>
            <a:r>
              <a:rPr lang="en-US" altLang="en-VN" dirty="0" err="1"/>
              <a:t>hàm</a:t>
            </a:r>
            <a:r>
              <a:rPr lang="en-US" altLang="en-VN" dirty="0"/>
              <a:t> </a:t>
            </a:r>
            <a:r>
              <a:rPr lang="en-US" altLang="en-VN" dirty="0" err="1"/>
              <a:t>của</a:t>
            </a:r>
            <a:r>
              <a:rPr lang="en-US" altLang="en-VN" dirty="0"/>
              <a:t> </a:t>
            </a:r>
            <a:r>
              <a:rPr lang="en-US" altLang="en-VN" b="1" dirty="0" err="1"/>
              <a:t>lớp</a:t>
            </a:r>
            <a:r>
              <a:rPr lang="en-US" altLang="en-VN" b="1" dirty="0"/>
              <a:t> </a:t>
            </a:r>
            <a:r>
              <a:rPr lang="en-US" altLang="en-VN" b="1" dirty="0" err="1"/>
              <a:t>cơ</a:t>
            </a:r>
            <a:r>
              <a:rPr lang="en-US" altLang="en-VN" b="1" dirty="0"/>
              <a:t> </a:t>
            </a:r>
            <a:r>
              <a:rPr lang="en-US" altLang="en-VN" b="1" dirty="0" err="1"/>
              <a:t>sở</a:t>
            </a:r>
            <a:endParaRPr lang="en-US" altLang="en-VN" dirty="0"/>
          </a:p>
        </p:txBody>
      </p:sp>
      <p:sp>
        <p:nvSpPr>
          <p:cNvPr id="62466" name="Slide Number Placeholder 4">
            <a:extLst>
              <a:ext uri="{FF2B5EF4-FFF2-40B4-BE49-F238E27FC236}">
                <a16:creationId xmlns:a16="http://schemas.microsoft.com/office/drawing/2014/main" id="{A108D1A2-F14E-194D-97FA-8E1CDF30AD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218915FC-68FB-5E41-8E15-3EA6C71E7F90}" type="slidenum">
              <a:rPr kumimoji="0" lang="en-US" altLang="en-VN" sz="1200">
                <a:solidFill>
                  <a:srgbClr val="300030"/>
                </a:solidFill>
                <a:latin typeface="Arial" panose="020B0604020202020204" pitchFamily="34" charset="0"/>
              </a:rPr>
              <a:pPr algn="r">
                <a:spcBef>
                  <a:spcPct val="50000"/>
                </a:spcBef>
                <a:buClrTx/>
                <a:buSzTx/>
                <a:buFontTx/>
                <a:buNone/>
              </a:pPr>
              <a:t>12</a:t>
            </a:fld>
            <a:endParaRPr kumimoji="0" lang="en-US" altLang="en-VN" sz="1400">
              <a:solidFill>
                <a:srgbClr val="300030"/>
              </a:solidFill>
              <a:latin typeface="Arial" panose="020B0604020202020204" pitchFamily="34" charset="0"/>
            </a:endParaRPr>
          </a:p>
        </p:txBody>
      </p:sp>
      <p:sp>
        <p:nvSpPr>
          <p:cNvPr id="471045" name="Rectangle 5">
            <a:extLst>
              <a:ext uri="{FF2B5EF4-FFF2-40B4-BE49-F238E27FC236}">
                <a16:creationId xmlns:a16="http://schemas.microsoft.com/office/drawing/2014/main" id="{DD34D8B3-A86B-BD41-B296-B5C95B39BC1E}"/>
              </a:ext>
            </a:extLst>
          </p:cNvPr>
          <p:cNvSpPr>
            <a:spLocks noChangeArrowheads="1"/>
          </p:cNvSpPr>
          <p:nvPr/>
        </p:nvSpPr>
        <p:spPr bwMode="auto">
          <a:xfrm>
            <a:off x="2017986" y="3607791"/>
            <a:ext cx="3062057" cy="1815882"/>
          </a:xfrm>
          <a:prstGeom prst="rect">
            <a:avLst/>
          </a:prstGeom>
          <a:solidFill>
            <a:srgbClr val="6666FF"/>
          </a:solidFill>
          <a:ln w="25400" cmpd="dbl">
            <a:solidFill>
              <a:schemeClr val="tx1"/>
            </a:solidFill>
            <a:miter lim="800000"/>
            <a:headEnd/>
            <a:tailEnd/>
          </a:ln>
          <a:effectLst/>
        </p:spPr>
        <p:txBody>
          <a:bodyPr wrap="none" anchor="ctr">
            <a:spAutoFit/>
          </a:bodyPr>
          <a:lstStyle>
            <a:lvl1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1pPr>
            <a:lvl2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2pPr>
            <a:lvl3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3pPr>
            <a:lvl4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4pPr>
            <a:lvl5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9pPr>
          </a:lstStyle>
          <a:p>
            <a:pPr eaLnBrk="1" hangingPunct="1">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Pet</a:t>
            </a: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Pet(string n) { Name = n;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public:</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string getSound(){</a:t>
            </a:r>
          </a:p>
          <a:p>
            <a:pPr eaLnBrk="1" hangingPunct="1">
              <a:defRPr/>
            </a:pPr>
            <a:r>
              <a:rPr lang="en-AU" altLang="en-VN" sz="1600">
                <a:latin typeface="Arial" panose="020B0604020202020204" pitchFamily="34" charset="0"/>
                <a:cs typeface="Arial" panose="020B0604020202020204" pitchFamily="34" charset="0"/>
              </a:rPr>
              <a:t>                return ”Say it";</a:t>
            </a:r>
          </a:p>
          <a:p>
            <a:pPr eaLnBrk="1" hangingPunct="1">
              <a:defRPr/>
            </a:pP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a:t>
            </a:r>
          </a:p>
        </p:txBody>
      </p:sp>
      <p:sp>
        <p:nvSpPr>
          <p:cNvPr id="471046" name="Rectangle 6">
            <a:extLst>
              <a:ext uri="{FF2B5EF4-FFF2-40B4-BE49-F238E27FC236}">
                <a16:creationId xmlns:a16="http://schemas.microsoft.com/office/drawing/2014/main" id="{CE13F68B-D15A-2B49-B14B-A6ECF3904648}"/>
              </a:ext>
            </a:extLst>
          </p:cNvPr>
          <p:cNvSpPr>
            <a:spLocks noChangeArrowheads="1"/>
          </p:cNvSpPr>
          <p:nvPr/>
        </p:nvSpPr>
        <p:spPr bwMode="auto">
          <a:xfrm>
            <a:off x="5205251" y="3290268"/>
            <a:ext cx="3380683" cy="2133405"/>
          </a:xfrm>
          <a:prstGeom prst="rect">
            <a:avLst/>
          </a:prstGeom>
          <a:solidFill>
            <a:srgbClr val="6666FF"/>
          </a:solidFill>
          <a:ln w="25400" cmpd="dbl">
            <a:solidFill>
              <a:schemeClr val="tx1"/>
            </a:solidFill>
            <a:miter lim="800000"/>
            <a:headEnd/>
            <a:tailEnd/>
          </a:ln>
          <a:effectLst/>
        </p:spPr>
        <p:txBody>
          <a:bodyPr wrap="square" anchor="ctr">
            <a:spAutoFit/>
          </a:bodyPr>
          <a:lstStyle>
            <a:lvl1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1pPr>
            <a:lvl2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2pPr>
            <a:lvl3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3pPr>
            <a:lvl4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4pPr>
            <a:lvl5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9pPr>
          </a:lstStyle>
          <a:p>
            <a:pPr eaLnBrk="1" hangingPunct="1">
              <a:lnSpc>
                <a:spcPct val="120000"/>
              </a:lnSpc>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Cat</a:t>
            </a:r>
            <a:r>
              <a:rPr lang="en-AU" altLang="en-VN" sz="1600">
                <a:latin typeface="Arial" panose="020B0604020202020204" pitchFamily="34" charset="0"/>
                <a:cs typeface="Arial" panose="020B0604020202020204" pitchFamily="34" charset="0"/>
              </a:rPr>
              <a:t> : public Pet {</a:t>
            </a:r>
            <a:endParaRPr lang="vi-VN" altLang="en-VN" sz="1600">
              <a:latin typeface="Arial" panose="020B0604020202020204" pitchFamily="34" charset="0"/>
              <a:cs typeface="Arial" panose="020B0604020202020204" pitchFamily="34" charset="0"/>
            </a:endParaRPr>
          </a:p>
          <a:p>
            <a:pPr eaLnBrk="1" hangingPunct="1">
              <a:lnSpc>
                <a:spcPct val="120000"/>
              </a:lnSpc>
              <a:defRPr/>
            </a:pPr>
            <a:r>
              <a:rPr lang="en-AU" altLang="en-VN" sz="1600">
                <a:latin typeface="Arial" panose="020B0604020202020204" pitchFamily="34" charset="0"/>
                <a:cs typeface="Arial" panose="020B0604020202020204" pitchFamily="34" charset="0"/>
              </a:rPr>
              <a:t>       public:</a:t>
            </a:r>
            <a:endParaRPr lang="vi-VN" altLang="en-VN" sz="1600">
              <a:latin typeface="Arial" panose="020B0604020202020204" pitchFamily="34" charset="0"/>
              <a:cs typeface="Arial" panose="020B0604020202020204" pitchFamily="34" charset="0"/>
            </a:endParaRPr>
          </a:p>
          <a:p>
            <a:pPr eaLnBrk="1" hangingPunct="1">
              <a:lnSpc>
                <a:spcPct val="120000"/>
              </a:lnSpc>
              <a:defRPr/>
            </a:pPr>
            <a:r>
              <a:rPr lang="en-AU" altLang="en-VN" sz="1600">
                <a:latin typeface="Arial" panose="020B0604020202020204" pitchFamily="34" charset="0"/>
                <a:cs typeface="Arial" panose="020B0604020202020204" pitchFamily="34" charset="0"/>
              </a:rPr>
              <a:t> 			Cat(string n) : Pet(n) { }</a:t>
            </a:r>
          </a:p>
          <a:p>
            <a:pPr eaLnBrk="1" hangingPunct="1">
              <a:lnSpc>
                <a:spcPct val="120000"/>
              </a:lnSpc>
              <a:defRPr/>
            </a:pPr>
            <a:r>
              <a:rPr lang="en-AU" altLang="en-VN" sz="1600">
                <a:latin typeface="Arial" panose="020B0604020202020204" pitchFamily="34" charset="0"/>
                <a:cs typeface="Arial" panose="020B0604020202020204" pitchFamily="34" charset="0"/>
              </a:rPr>
              <a:t>    			string getSound() { </a:t>
            </a:r>
          </a:p>
          <a:p>
            <a:pPr eaLnBrk="1" hangingPunct="1">
              <a:lnSpc>
                <a:spcPct val="120000"/>
              </a:lnSpc>
              <a:defRPr/>
            </a:pPr>
            <a:r>
              <a:rPr lang="en-AU" altLang="en-VN" sz="1600">
                <a:latin typeface="Arial" panose="020B0604020202020204" pitchFamily="34" charset="0"/>
                <a:cs typeface="Arial" panose="020B0604020202020204" pitchFamily="34" charset="0"/>
              </a:rPr>
              <a:t>				return "Meow! Meow!";</a:t>
            </a:r>
          </a:p>
          <a:p>
            <a:pPr eaLnBrk="1" hangingPunct="1">
              <a:lnSpc>
                <a:spcPct val="120000"/>
              </a:lnSpc>
              <a:defRPr/>
            </a:pPr>
            <a:r>
              <a:rPr lang="en-AU" altLang="en-VN" sz="1600">
                <a:latin typeface="Arial" panose="020B0604020202020204" pitchFamily="34" charset="0"/>
                <a:cs typeface="Arial" panose="020B0604020202020204" pitchFamily="34" charset="0"/>
              </a:rPr>
              <a:t>			}</a:t>
            </a:r>
          </a:p>
          <a:p>
            <a:pPr eaLnBrk="1" hangingPunct="1">
              <a:lnSpc>
                <a:spcPct val="120000"/>
              </a:lnSpc>
              <a:defRPr/>
            </a:pPr>
            <a:r>
              <a:rPr lang="en-US" altLang="en-VN" sz="1600">
                <a:latin typeface="Arial" panose="020B0604020202020204" pitchFamily="34" charset="0"/>
                <a:cs typeface="Arial" panose="020B0604020202020204" pitchFamily="34" charset="0"/>
              </a:rPr>
              <a:t>};</a:t>
            </a:r>
            <a:r>
              <a:rPr lang="vi-VN" altLang="en-VN" sz="1600">
                <a:latin typeface="Arial" panose="020B0604020202020204" pitchFamily="34" charset="0"/>
                <a:cs typeface="Arial" panose="020B0604020202020204" pitchFamily="34" charset="0"/>
              </a:rPr>
              <a:t> </a:t>
            </a:r>
          </a:p>
        </p:txBody>
      </p:sp>
      <p:sp>
        <p:nvSpPr>
          <p:cNvPr id="62472" name="Rectangle 7">
            <a:extLst>
              <a:ext uri="{FF2B5EF4-FFF2-40B4-BE49-F238E27FC236}">
                <a16:creationId xmlns:a16="http://schemas.microsoft.com/office/drawing/2014/main" id="{A44A6583-99EB-2C47-B8B7-897A817C5EB4}"/>
              </a:ext>
            </a:extLst>
          </p:cNvPr>
          <p:cNvSpPr>
            <a:spLocks noChangeArrowheads="1"/>
          </p:cNvSpPr>
          <p:nvPr/>
        </p:nvSpPr>
        <p:spPr bwMode="auto">
          <a:xfrm>
            <a:off x="2004850" y="5512550"/>
            <a:ext cx="3138943" cy="830997"/>
          </a:xfrm>
          <a:prstGeom prst="rect">
            <a:avLst/>
          </a:prstGeom>
          <a:solidFill>
            <a:srgbClr val="6666FF"/>
          </a:solidFill>
          <a:ln w="254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just">
              <a:spcBef>
                <a:spcPct val="20000"/>
              </a:spcBef>
              <a:buClr>
                <a:srgbClr val="300030"/>
              </a:buClr>
              <a:buSzPct val="75000"/>
              <a:buFont typeface="Monotype Sorts" pitchFamily="2" charset="2"/>
              <a:buChar char="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9pPr>
          </a:lstStyle>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void main() {</a:t>
            </a:r>
          </a:p>
          <a:p>
            <a:pPr algn="l" eaLnBrk="1" hangingPunct="1">
              <a:spcBef>
                <a:spcPct val="0"/>
              </a:spcBef>
              <a:buClrTx/>
              <a:buSzTx/>
              <a:buNone/>
            </a:pPr>
            <a:r>
              <a:rPr kumimoji="0" lang="en-AU" altLang="en-VN" sz="1600">
                <a:solidFill>
                  <a:schemeClr val="tx1"/>
                </a:solidFill>
                <a:latin typeface="Arial" panose="020B0604020202020204" pitchFamily="34" charset="0"/>
                <a:cs typeface="Arial" panose="020B0604020202020204" pitchFamily="34" charset="0"/>
              </a:rPr>
              <a:t>     Pet *a_pet = new Cat("Kitty");</a:t>
            </a:r>
          </a:p>
          <a:p>
            <a:pPr algn="l" eaLnBrk="1" hangingPunct="1">
              <a:spcBef>
                <a:spcPct val="0"/>
              </a:spcBef>
              <a:buClrTx/>
              <a:buSzTx/>
              <a:buNone/>
            </a:pPr>
            <a:r>
              <a:rPr kumimoji="0" lang="en-AU" altLang="en-VN" sz="1600">
                <a:solidFill>
                  <a:schemeClr val="tx1"/>
                </a:solidFill>
                <a:latin typeface="Arial" panose="020B0604020202020204" pitchFamily="34" charset="0"/>
                <a:cs typeface="Arial" panose="020B0604020202020204" pitchFamily="34" charset="0"/>
              </a:rPr>
              <a:t>   </a:t>
            </a:r>
          </a:p>
        </p:txBody>
      </p:sp>
      <p:sp>
        <p:nvSpPr>
          <p:cNvPr id="62473" name="Rectangle 8">
            <a:extLst>
              <a:ext uri="{FF2B5EF4-FFF2-40B4-BE49-F238E27FC236}">
                <a16:creationId xmlns:a16="http://schemas.microsoft.com/office/drawing/2014/main" id="{D8D9E93F-8961-3F4E-9A84-276749F0B79D}"/>
              </a:ext>
            </a:extLst>
          </p:cNvPr>
          <p:cNvSpPr>
            <a:spLocks noChangeArrowheads="1"/>
          </p:cNvSpPr>
          <p:nvPr/>
        </p:nvSpPr>
        <p:spPr bwMode="auto">
          <a:xfrm>
            <a:off x="5205251" y="5529139"/>
            <a:ext cx="3245069" cy="584775"/>
          </a:xfrm>
          <a:prstGeom prst="rect">
            <a:avLst/>
          </a:prstGeom>
          <a:solidFill>
            <a:srgbClr val="6666FF"/>
          </a:solidFill>
          <a:ln w="254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just">
              <a:spcBef>
                <a:spcPct val="20000"/>
              </a:spcBef>
              <a:buClr>
                <a:srgbClr val="300030"/>
              </a:buClr>
              <a:buSzPct val="75000"/>
              <a:buFont typeface="Monotype Sorts" pitchFamily="2" charset="2"/>
              <a:buChar char="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9pPr>
          </a:lstStyle>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cout&lt;&lt; a_pet-&gt;</a:t>
            </a:r>
            <a:r>
              <a:rPr lang="en-AU" altLang="en-VN" sz="1600">
                <a:latin typeface="Arial" panose="020B0604020202020204" pitchFamily="34" charset="0"/>
                <a:cs typeface="Arial" panose="020B0604020202020204" pitchFamily="34" charset="0"/>
              </a:rPr>
              <a:t> getSound</a:t>
            </a:r>
            <a:r>
              <a:rPr kumimoji="0" lang="en-AU" altLang="en-VN" sz="1600">
                <a:solidFill>
                  <a:schemeClr val="tx1"/>
                </a:solidFill>
                <a:latin typeface="Arial" panose="020B0604020202020204" pitchFamily="34" charset="0"/>
                <a:cs typeface="Arial" panose="020B0604020202020204" pitchFamily="34" charset="0"/>
              </a:rPr>
              <a:t>();</a:t>
            </a:r>
          </a:p>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a:t>
            </a:r>
          </a:p>
        </p:txBody>
      </p:sp>
      <p:sp>
        <p:nvSpPr>
          <p:cNvPr id="471049" name="AutoShape 9">
            <a:extLst>
              <a:ext uri="{FF2B5EF4-FFF2-40B4-BE49-F238E27FC236}">
                <a16:creationId xmlns:a16="http://schemas.microsoft.com/office/drawing/2014/main" id="{8C34E31D-BD32-814D-A4C6-005EC708F2C4}"/>
              </a:ext>
            </a:extLst>
          </p:cNvPr>
          <p:cNvSpPr>
            <a:spLocks noChangeArrowheads="1"/>
          </p:cNvSpPr>
          <p:nvPr/>
        </p:nvSpPr>
        <p:spPr bwMode="auto">
          <a:xfrm>
            <a:off x="8610600" y="5529139"/>
            <a:ext cx="1448093" cy="1175198"/>
          </a:xfrm>
          <a:prstGeom prst="cloudCallout">
            <a:avLst>
              <a:gd name="adj1" fmla="val -79065"/>
              <a:gd name="adj2" fmla="val -29329"/>
            </a:avLst>
          </a:prstGeom>
          <a:solidFill>
            <a:srgbClr val="FFFFCC"/>
          </a:solidFill>
          <a:ln w="9525">
            <a:solidFill>
              <a:schemeClr val="tx1"/>
            </a:solidFill>
            <a:round/>
            <a:headEnd/>
            <a:tailEnd/>
          </a:ln>
          <a:effectLst/>
        </p:spPr>
        <p:txBody>
          <a:bodyPr/>
          <a:lstStyle/>
          <a:p>
            <a:pPr algn="ctr" eaLnBrk="1" hangingPunct="1">
              <a:defRPr/>
            </a:pPr>
            <a:r>
              <a:rPr lang="en-US" altLang="en-V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Gọi hàm nào ?</a:t>
            </a:r>
          </a:p>
        </p:txBody>
      </p:sp>
    </p:spTree>
    <p:extLst>
      <p:ext uri="{BB962C8B-B14F-4D97-AF65-F5344CB8AC3E}">
        <p14:creationId xmlns:p14="http://schemas.microsoft.com/office/powerpoint/2010/main" val="241121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99C2FD7D-05D5-F140-B232-33D73DFE5966}"/>
              </a:ext>
            </a:extLst>
          </p:cNvPr>
          <p:cNvSpPr>
            <a:spLocks noGrp="1" noChangeArrowheads="1"/>
          </p:cNvSpPr>
          <p:nvPr>
            <p:ph type="title"/>
          </p:nvPr>
        </p:nvSpPr>
        <p:spPr/>
        <p:txBody>
          <a:bodyPr/>
          <a:lstStyle/>
          <a:p>
            <a:r>
              <a:rPr lang="en-US" altLang="en-VN" dirty="0" err="1"/>
              <a:t>Liên</a:t>
            </a:r>
            <a:r>
              <a:rPr lang="en-US" altLang="en-VN" dirty="0"/>
              <a:t> </a:t>
            </a:r>
            <a:r>
              <a:rPr lang="en-US" altLang="en-VN" dirty="0" err="1"/>
              <a:t>kết</a:t>
            </a:r>
            <a:r>
              <a:rPr lang="en-US" altLang="en-VN" dirty="0"/>
              <a:t> </a:t>
            </a:r>
            <a:r>
              <a:rPr lang="en-US" altLang="en-VN" dirty="0" err="1"/>
              <a:t>động</a:t>
            </a:r>
            <a:endParaRPr lang="en-VN" altLang="en-VN" dirty="0"/>
          </a:p>
        </p:txBody>
      </p:sp>
      <p:sp>
        <p:nvSpPr>
          <p:cNvPr id="63492" name="Rectangle 3">
            <a:extLst>
              <a:ext uri="{FF2B5EF4-FFF2-40B4-BE49-F238E27FC236}">
                <a16:creationId xmlns:a16="http://schemas.microsoft.com/office/drawing/2014/main" id="{2A9B6873-91EE-E347-8CF7-1CA8AC9930F7}"/>
              </a:ext>
            </a:extLst>
          </p:cNvPr>
          <p:cNvSpPr>
            <a:spLocks noGrp="1" noChangeArrowheads="1"/>
          </p:cNvSpPr>
          <p:nvPr>
            <p:ph idx="1"/>
          </p:nvPr>
        </p:nvSpPr>
        <p:spPr/>
        <p:txBody>
          <a:bodyPr/>
          <a:lstStyle/>
          <a:p>
            <a:pPr>
              <a:lnSpc>
                <a:spcPct val="90000"/>
              </a:lnSpc>
            </a:pPr>
            <a:r>
              <a:rPr lang="en-US" altLang="en-VN" dirty="0" err="1"/>
              <a:t>Liên</a:t>
            </a:r>
            <a:r>
              <a:rPr lang="en-US" altLang="en-VN" dirty="0"/>
              <a:t> </a:t>
            </a:r>
            <a:r>
              <a:rPr lang="en-US" altLang="en-VN" dirty="0" err="1"/>
              <a:t>kết</a:t>
            </a:r>
            <a:r>
              <a:rPr lang="en-US" altLang="en-VN" dirty="0"/>
              <a:t> </a:t>
            </a:r>
            <a:r>
              <a:rPr lang="en-US" altLang="en-VN" dirty="0" err="1"/>
              <a:t>động</a:t>
            </a:r>
            <a:r>
              <a:rPr lang="en-US" altLang="en-VN" dirty="0"/>
              <a:t> (</a:t>
            </a:r>
            <a:r>
              <a:rPr lang="en-US" altLang="en-VN" i="1" dirty="0">
                <a:solidFill>
                  <a:srgbClr val="CC3300"/>
                </a:solidFill>
              </a:rPr>
              <a:t>dynamic binding</a:t>
            </a:r>
            <a:r>
              <a:rPr lang="en-US" altLang="en-VN" dirty="0"/>
              <a:t>)</a:t>
            </a:r>
          </a:p>
          <a:p>
            <a:pPr lvl="1">
              <a:lnSpc>
                <a:spcPct val="90000"/>
              </a:lnSpc>
            </a:pPr>
            <a:r>
              <a:rPr lang="en-US" altLang="en-VN" dirty="0"/>
              <a:t> </a:t>
            </a:r>
            <a:r>
              <a:rPr lang="en-US" altLang="en-VN" dirty="0" err="1"/>
              <a:t>Xác</a:t>
            </a:r>
            <a:r>
              <a:rPr lang="en-US" altLang="en-VN" dirty="0"/>
              <a:t> </a:t>
            </a:r>
            <a:r>
              <a:rPr lang="en-US" altLang="en-VN" dirty="0" err="1"/>
              <a:t>định</a:t>
            </a:r>
            <a:r>
              <a:rPr lang="en-US" altLang="en-VN" dirty="0"/>
              <a:t> </a:t>
            </a:r>
            <a:r>
              <a:rPr lang="en-US" altLang="en-VN" dirty="0" err="1"/>
              <a:t>khi</a:t>
            </a:r>
            <a:r>
              <a:rPr lang="en-US" altLang="en-VN" dirty="0"/>
              <a:t> </a:t>
            </a:r>
            <a:r>
              <a:rPr lang="en-US" altLang="en-VN" dirty="0" err="1"/>
              <a:t>thực</a:t>
            </a:r>
            <a:r>
              <a:rPr lang="en-US" altLang="en-VN" dirty="0"/>
              <a:t> </a:t>
            </a:r>
            <a:r>
              <a:rPr lang="en-US" altLang="en-VN" dirty="0" err="1"/>
              <a:t>thi</a:t>
            </a:r>
            <a:r>
              <a:rPr lang="en-US" altLang="en-VN" dirty="0"/>
              <a:t> </a:t>
            </a:r>
            <a:r>
              <a:rPr lang="en-US" altLang="en-VN" dirty="0" err="1"/>
              <a:t>chương</a:t>
            </a:r>
            <a:r>
              <a:rPr lang="en-US" altLang="en-VN" dirty="0"/>
              <a:t> </a:t>
            </a:r>
            <a:r>
              <a:rPr lang="en-US" altLang="en-VN" dirty="0" err="1"/>
              <a:t>trình</a:t>
            </a:r>
            <a:endParaRPr lang="en-US" altLang="en-VN" dirty="0"/>
          </a:p>
          <a:p>
            <a:pPr lvl="1">
              <a:lnSpc>
                <a:spcPct val="90000"/>
              </a:lnSpc>
            </a:pPr>
            <a:r>
              <a:rPr lang="en-US" altLang="en-VN" dirty="0"/>
              <a:t> </a:t>
            </a:r>
            <a:r>
              <a:rPr lang="en-US" altLang="en-VN" dirty="0" err="1"/>
              <a:t>Dùng</a:t>
            </a:r>
            <a:r>
              <a:rPr lang="en-US" altLang="en-VN" dirty="0"/>
              <a:t> </a:t>
            </a:r>
            <a:r>
              <a:rPr lang="en-US" altLang="en-VN" b="1" dirty="0" err="1"/>
              <a:t>hàm</a:t>
            </a:r>
            <a:r>
              <a:rPr lang="en-US" altLang="en-VN" b="1" dirty="0"/>
              <a:t> </a:t>
            </a:r>
            <a:r>
              <a:rPr lang="en-US" altLang="en-VN" b="1" dirty="0" err="1"/>
              <a:t>ảo</a:t>
            </a:r>
            <a:r>
              <a:rPr lang="en-US" altLang="en-VN" dirty="0"/>
              <a:t> (virtual function)</a:t>
            </a:r>
          </a:p>
          <a:p>
            <a:pPr lvl="1">
              <a:lnSpc>
                <a:spcPct val="90000"/>
              </a:lnSpc>
            </a:pPr>
            <a:r>
              <a:rPr lang="en-US" altLang="en-VN" dirty="0"/>
              <a:t> </a:t>
            </a:r>
            <a:r>
              <a:rPr lang="en-US" altLang="en-VN" dirty="0" err="1"/>
              <a:t>Gọi</a:t>
            </a:r>
            <a:r>
              <a:rPr lang="en-US" altLang="en-VN" dirty="0"/>
              <a:t> </a:t>
            </a:r>
            <a:r>
              <a:rPr lang="en-US" altLang="en-VN" dirty="0" err="1"/>
              <a:t>hàm</a:t>
            </a:r>
            <a:r>
              <a:rPr lang="en-US" altLang="en-VN" dirty="0"/>
              <a:t> </a:t>
            </a:r>
            <a:r>
              <a:rPr lang="en-US" altLang="en-VN" dirty="0" err="1"/>
              <a:t>của</a:t>
            </a:r>
            <a:r>
              <a:rPr lang="en-US" altLang="en-VN" dirty="0"/>
              <a:t> </a:t>
            </a:r>
            <a:r>
              <a:rPr lang="en-US" altLang="en-VN" b="1" dirty="0" err="1"/>
              <a:t>lớp</a:t>
            </a:r>
            <a:r>
              <a:rPr lang="en-US" altLang="en-VN" b="1" dirty="0"/>
              <a:t> </a:t>
            </a:r>
            <a:r>
              <a:rPr lang="en-US" altLang="en-VN" b="1" dirty="0" err="1"/>
              <a:t>dẫn</a:t>
            </a:r>
            <a:r>
              <a:rPr lang="en-US" altLang="en-VN" b="1" dirty="0"/>
              <a:t> </a:t>
            </a:r>
            <a:r>
              <a:rPr lang="en-US" altLang="en-VN" b="1" dirty="0" err="1"/>
              <a:t>xuất</a:t>
            </a:r>
            <a:endParaRPr lang="en-US" altLang="en-VN" dirty="0"/>
          </a:p>
          <a:p>
            <a:pPr lvl="1">
              <a:lnSpc>
                <a:spcPct val="90000"/>
              </a:lnSpc>
            </a:pPr>
            <a:r>
              <a:rPr lang="en-US" altLang="en-VN" dirty="0"/>
              <a:t> </a:t>
            </a:r>
            <a:r>
              <a:rPr lang="en-US" altLang="en-VN" dirty="0" err="1"/>
              <a:t>Thể</a:t>
            </a:r>
            <a:r>
              <a:rPr lang="en-US" altLang="en-VN" dirty="0"/>
              <a:t> </a:t>
            </a:r>
            <a:r>
              <a:rPr lang="en-US" altLang="en-VN" dirty="0" err="1"/>
              <a:t>hiện</a:t>
            </a:r>
            <a:r>
              <a:rPr lang="en-US" altLang="en-VN" dirty="0"/>
              <a:t> </a:t>
            </a:r>
            <a:r>
              <a:rPr lang="en-US" altLang="en-VN" dirty="0" err="1"/>
              <a:t>tính</a:t>
            </a:r>
            <a:r>
              <a:rPr lang="en-US" altLang="en-VN" dirty="0"/>
              <a:t> </a:t>
            </a:r>
            <a:r>
              <a:rPr lang="en-US" altLang="en-VN" b="1" dirty="0" err="1">
                <a:solidFill>
                  <a:srgbClr val="CC3300"/>
                </a:solidFill>
              </a:rPr>
              <a:t>đa</a:t>
            </a:r>
            <a:r>
              <a:rPr lang="en-US" altLang="en-VN" b="1" dirty="0">
                <a:solidFill>
                  <a:srgbClr val="CC3300"/>
                </a:solidFill>
              </a:rPr>
              <a:t> </a:t>
            </a:r>
            <a:r>
              <a:rPr lang="en-US" altLang="en-VN" b="1" dirty="0" err="1">
                <a:solidFill>
                  <a:srgbClr val="CC3300"/>
                </a:solidFill>
              </a:rPr>
              <a:t>hình</a:t>
            </a:r>
            <a:r>
              <a:rPr lang="en-US" altLang="en-VN" dirty="0"/>
              <a:t> </a:t>
            </a:r>
            <a:r>
              <a:rPr lang="en-US" altLang="en-VN" dirty="0" err="1"/>
              <a:t>của</a:t>
            </a:r>
            <a:r>
              <a:rPr lang="en-US" altLang="en-VN" dirty="0"/>
              <a:t> OOP</a:t>
            </a:r>
          </a:p>
        </p:txBody>
      </p:sp>
      <p:sp>
        <p:nvSpPr>
          <p:cNvPr id="63490" name="Slide Number Placeholder 4">
            <a:extLst>
              <a:ext uri="{FF2B5EF4-FFF2-40B4-BE49-F238E27FC236}">
                <a16:creationId xmlns:a16="http://schemas.microsoft.com/office/drawing/2014/main" id="{FC826371-10F7-FB43-8538-32411CC9CE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gn="r">
              <a:spcBef>
                <a:spcPct val="50000"/>
              </a:spcBef>
              <a:buClrTx/>
              <a:buSzTx/>
              <a:buFontTx/>
              <a:buNone/>
            </a:pPr>
            <a:fld id="{C7465819-64F1-0043-AB28-B0AFD92A0A0B}" type="slidenum">
              <a:rPr kumimoji="0" lang="en-US" altLang="en-VN" sz="1200">
                <a:solidFill>
                  <a:srgbClr val="300030"/>
                </a:solidFill>
                <a:latin typeface="Arial" panose="020B0604020202020204" pitchFamily="34" charset="0"/>
              </a:rPr>
              <a:pPr algn="r">
                <a:spcBef>
                  <a:spcPct val="50000"/>
                </a:spcBef>
                <a:buClrTx/>
                <a:buSzTx/>
                <a:buFontTx/>
                <a:buNone/>
              </a:pPr>
              <a:t>13</a:t>
            </a:fld>
            <a:endParaRPr kumimoji="0" lang="en-US" altLang="en-VN" sz="1400">
              <a:solidFill>
                <a:srgbClr val="300030"/>
              </a:solidFill>
              <a:latin typeface="Arial" panose="020B0604020202020204" pitchFamily="34" charset="0"/>
            </a:endParaRPr>
          </a:p>
        </p:txBody>
      </p:sp>
      <p:sp>
        <p:nvSpPr>
          <p:cNvPr id="12" name="Rectangle 5">
            <a:extLst>
              <a:ext uri="{FF2B5EF4-FFF2-40B4-BE49-F238E27FC236}">
                <a16:creationId xmlns:a16="http://schemas.microsoft.com/office/drawing/2014/main" id="{4E3E03AE-62CE-BB41-B783-0491F4EF9054}"/>
              </a:ext>
            </a:extLst>
          </p:cNvPr>
          <p:cNvSpPr>
            <a:spLocks noChangeArrowheads="1"/>
          </p:cNvSpPr>
          <p:nvPr/>
        </p:nvSpPr>
        <p:spPr bwMode="auto">
          <a:xfrm>
            <a:off x="316675" y="4005626"/>
            <a:ext cx="3474051" cy="2800767"/>
          </a:xfrm>
          <a:prstGeom prst="rect">
            <a:avLst/>
          </a:prstGeom>
          <a:solidFill>
            <a:srgbClr val="6666FF"/>
          </a:solidFill>
          <a:ln w="25400" cmpd="dbl">
            <a:solidFill>
              <a:schemeClr val="tx1"/>
            </a:solidFill>
            <a:miter lim="800000"/>
            <a:headEnd/>
            <a:tailEnd/>
          </a:ln>
          <a:effectLst/>
        </p:spPr>
        <p:txBody>
          <a:bodyPr wrap="square" anchor="ctr">
            <a:spAutoFit/>
          </a:bodyPr>
          <a:lstStyle>
            <a:lvl1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1pPr>
            <a:lvl2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2pPr>
            <a:lvl3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3pPr>
            <a:lvl4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4pPr>
            <a:lvl5pPr algn="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sz="2400">
                <a:solidFill>
                  <a:schemeClr val="tx1"/>
                </a:solidFill>
                <a:latin typeface="Times New Roman" panose="02020603050405020304" pitchFamily="18" charset="0"/>
              </a:defRPr>
            </a:lvl9pPr>
          </a:lstStyle>
          <a:p>
            <a:pPr eaLnBrk="1" hangingPunct="1">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Pet</a:t>
            </a: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Pet(string n) { Name = n;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public:</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           string getSound(){</a:t>
            </a:r>
          </a:p>
          <a:p>
            <a:pPr eaLnBrk="1" hangingPunct="1">
              <a:defRPr/>
            </a:pPr>
            <a:r>
              <a:rPr lang="en-AU" altLang="en-VN" sz="1600">
                <a:latin typeface="Arial" panose="020B0604020202020204" pitchFamily="34" charset="0"/>
                <a:cs typeface="Arial" panose="020B0604020202020204" pitchFamily="34" charset="0"/>
              </a:rPr>
              <a:t>                return ”Say it";</a:t>
            </a:r>
          </a:p>
          <a:p>
            <a:pPr eaLnBrk="1" hangingPunct="1">
              <a:defRPr/>
            </a:pPr>
            <a:r>
              <a:rPr lang="en-AU" altLang="en-VN" sz="1600">
                <a:latin typeface="Arial" panose="020B0604020202020204" pitchFamily="34" charset="0"/>
                <a:cs typeface="Arial" panose="020B0604020202020204" pitchFamily="34" charset="0"/>
              </a:rPr>
              <a:t>            }</a:t>
            </a:r>
          </a:p>
          <a:p>
            <a:pPr eaLnBrk="1" hangingPunct="1">
              <a:defRPr/>
            </a:pPr>
            <a:r>
              <a:rPr lang="en-AU" altLang="en-VN" sz="1600">
                <a:latin typeface="Arial" panose="020B0604020202020204" pitchFamily="34" charset="0"/>
                <a:cs typeface="Arial" panose="020B0604020202020204" pitchFamily="34" charset="0"/>
              </a:rPr>
              <a:t>          void makeSound() {</a:t>
            </a:r>
          </a:p>
          <a:p>
            <a:pPr eaLnBrk="1" hangingPunct="1">
              <a:defRPr/>
            </a:pPr>
            <a:r>
              <a:rPr lang="en-AU" altLang="en-VN" sz="1600">
                <a:latin typeface="Arial" panose="020B0604020202020204" pitchFamily="34" charset="0"/>
                <a:cs typeface="Arial" panose="020B0604020202020204" pitchFamily="34" charset="0"/>
              </a:rPr>
              <a:t>             cout &lt;&lt; Name &lt;&lt; " says: ”;</a:t>
            </a:r>
          </a:p>
          <a:p>
            <a:pPr eaLnBrk="1" hangingPunct="1">
              <a:defRPr/>
            </a:pPr>
            <a:r>
              <a:rPr lang="en-AU" altLang="en-VN" sz="1600">
                <a:latin typeface="Arial" panose="020B0604020202020204" pitchFamily="34" charset="0"/>
                <a:cs typeface="Arial" panose="020B0604020202020204" pitchFamily="34" charset="0"/>
              </a:rPr>
              <a:t>             cout&lt;&lt; getSound() &lt;&lt; endl; </a:t>
            </a:r>
          </a:p>
          <a:p>
            <a:pPr eaLnBrk="1" hangingPunct="1">
              <a:defRPr/>
            </a:pPr>
            <a:r>
              <a:rPr lang="en-AU" altLang="en-VN" sz="1600">
                <a:latin typeface="Arial" panose="020B0604020202020204" pitchFamily="34" charset="0"/>
                <a:cs typeface="Arial" panose="020B0604020202020204" pitchFamily="34" charset="0"/>
              </a:rPr>
              <a:t>          }</a:t>
            </a:r>
            <a:endParaRPr lang="vi-VN" altLang="en-VN" sz="1600">
              <a:latin typeface="Arial" panose="020B0604020202020204" pitchFamily="34" charset="0"/>
              <a:cs typeface="Arial" panose="020B0604020202020204" pitchFamily="34" charset="0"/>
            </a:endParaRPr>
          </a:p>
          <a:p>
            <a:pPr eaLnBrk="1" hangingPunct="1">
              <a:defRPr/>
            </a:pPr>
            <a:r>
              <a:rPr lang="en-AU" altLang="en-VN" sz="1600">
                <a:latin typeface="Arial" panose="020B0604020202020204" pitchFamily="34" charset="0"/>
                <a:cs typeface="Arial" panose="020B0604020202020204" pitchFamily="34" charset="0"/>
              </a:rPr>
              <a:t>};</a:t>
            </a:r>
          </a:p>
        </p:txBody>
      </p:sp>
      <p:sp>
        <p:nvSpPr>
          <p:cNvPr id="13" name="Rectangle 6">
            <a:extLst>
              <a:ext uri="{FF2B5EF4-FFF2-40B4-BE49-F238E27FC236}">
                <a16:creationId xmlns:a16="http://schemas.microsoft.com/office/drawing/2014/main" id="{22790918-A1C5-C94A-A3D5-8C8FF6657F12}"/>
              </a:ext>
            </a:extLst>
          </p:cNvPr>
          <p:cNvSpPr>
            <a:spLocks noChangeArrowheads="1"/>
          </p:cNvSpPr>
          <p:nvPr/>
        </p:nvSpPr>
        <p:spPr bwMode="auto">
          <a:xfrm>
            <a:off x="3834123" y="4013647"/>
            <a:ext cx="3344443" cy="2133405"/>
          </a:xfrm>
          <a:prstGeom prst="rect">
            <a:avLst/>
          </a:prstGeom>
          <a:solidFill>
            <a:srgbClr val="6666FF"/>
          </a:solidFill>
          <a:ln w="25400" cmpd="dbl">
            <a:solidFill>
              <a:schemeClr val="tx1"/>
            </a:solidFill>
            <a:miter lim="800000"/>
            <a:headEnd/>
            <a:tailEnd/>
          </a:ln>
          <a:effectLst/>
        </p:spPr>
        <p:txBody>
          <a:bodyPr wrap="square" anchor="ctr">
            <a:spAutoFit/>
          </a:bodyPr>
          <a:lstStyle>
            <a:lvl1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1pPr>
            <a:lvl2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2pPr>
            <a:lvl3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3pPr>
            <a:lvl4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4pPr>
            <a:lvl5pPr algn="l">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69875" algn="l"/>
                <a:tab pos="539750" algn="l"/>
                <a:tab pos="809625" algn="l"/>
                <a:tab pos="1081088" algn="l"/>
                <a:tab pos="1350963" algn="l"/>
                <a:tab pos="1620838" algn="l"/>
                <a:tab pos="1890713" algn="l"/>
                <a:tab pos="2430463" algn="l"/>
                <a:tab pos="2700338" algn="l"/>
                <a:tab pos="2970213" algn="l"/>
                <a:tab pos="3241675" algn="l"/>
                <a:tab pos="3511550" algn="l"/>
                <a:tab pos="3781425" algn="l"/>
                <a:tab pos="4051300" algn="l"/>
                <a:tab pos="4591050" algn="l"/>
                <a:tab pos="5491163" algn="r"/>
              </a:tabLst>
              <a:defRPr sz="2400">
                <a:solidFill>
                  <a:schemeClr val="tx1"/>
                </a:solidFill>
                <a:latin typeface="Times New Roman" panose="02020603050405020304" pitchFamily="18" charset="0"/>
              </a:defRPr>
            </a:lvl9pPr>
          </a:lstStyle>
          <a:p>
            <a:pPr eaLnBrk="1" hangingPunct="1">
              <a:lnSpc>
                <a:spcPct val="120000"/>
              </a:lnSpc>
              <a:defRPr/>
            </a:pPr>
            <a:r>
              <a:rPr lang="en-AU" altLang="en-VN" sz="1600">
                <a:latin typeface="Arial" panose="020B0604020202020204" pitchFamily="34" charset="0"/>
                <a:cs typeface="Arial" panose="020B0604020202020204" pitchFamily="34" charset="0"/>
              </a:rPr>
              <a:t>class </a:t>
            </a:r>
            <a:r>
              <a:rPr lang="en-AU"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Cat</a:t>
            </a:r>
            <a:r>
              <a:rPr lang="en-AU" altLang="en-VN" sz="1600">
                <a:latin typeface="Arial" panose="020B0604020202020204" pitchFamily="34" charset="0"/>
                <a:cs typeface="Arial" panose="020B0604020202020204" pitchFamily="34" charset="0"/>
              </a:rPr>
              <a:t> : public Pet {</a:t>
            </a:r>
            <a:endParaRPr lang="vi-VN" altLang="en-VN" sz="1600">
              <a:latin typeface="Arial" panose="020B0604020202020204" pitchFamily="34" charset="0"/>
              <a:cs typeface="Arial" panose="020B0604020202020204" pitchFamily="34" charset="0"/>
            </a:endParaRPr>
          </a:p>
          <a:p>
            <a:pPr eaLnBrk="1" hangingPunct="1">
              <a:lnSpc>
                <a:spcPct val="120000"/>
              </a:lnSpc>
              <a:defRPr/>
            </a:pPr>
            <a:r>
              <a:rPr lang="en-AU" altLang="en-VN" sz="1600">
                <a:latin typeface="Arial" panose="020B0604020202020204" pitchFamily="34" charset="0"/>
                <a:cs typeface="Arial" panose="020B0604020202020204" pitchFamily="34" charset="0"/>
              </a:rPr>
              <a:t>       public:</a:t>
            </a:r>
            <a:endParaRPr lang="vi-VN" altLang="en-VN" sz="1600">
              <a:latin typeface="Arial" panose="020B0604020202020204" pitchFamily="34" charset="0"/>
              <a:cs typeface="Arial" panose="020B0604020202020204" pitchFamily="34" charset="0"/>
            </a:endParaRPr>
          </a:p>
          <a:p>
            <a:pPr eaLnBrk="1" hangingPunct="1">
              <a:lnSpc>
                <a:spcPct val="120000"/>
              </a:lnSpc>
              <a:defRPr/>
            </a:pPr>
            <a:r>
              <a:rPr lang="en-AU" altLang="en-VN" sz="1600">
                <a:latin typeface="Arial" panose="020B0604020202020204" pitchFamily="34" charset="0"/>
                <a:cs typeface="Arial" panose="020B0604020202020204" pitchFamily="34" charset="0"/>
              </a:rPr>
              <a:t> 			Cat(string n) : Pet(n) { }</a:t>
            </a:r>
          </a:p>
          <a:p>
            <a:pPr eaLnBrk="1" hangingPunct="1">
              <a:lnSpc>
                <a:spcPct val="120000"/>
              </a:lnSpc>
              <a:defRPr/>
            </a:pPr>
            <a:r>
              <a:rPr lang="en-AU" altLang="en-VN" sz="1600">
                <a:latin typeface="Arial" panose="020B0604020202020204" pitchFamily="34" charset="0"/>
                <a:cs typeface="Arial" panose="020B0604020202020204" pitchFamily="34" charset="0"/>
              </a:rPr>
              <a:t>    			string getSound() { </a:t>
            </a:r>
          </a:p>
          <a:p>
            <a:pPr eaLnBrk="1" hangingPunct="1">
              <a:lnSpc>
                <a:spcPct val="120000"/>
              </a:lnSpc>
              <a:defRPr/>
            </a:pPr>
            <a:r>
              <a:rPr lang="en-AU" altLang="en-VN" sz="1600">
                <a:latin typeface="Arial" panose="020B0604020202020204" pitchFamily="34" charset="0"/>
                <a:cs typeface="Arial" panose="020B0604020202020204" pitchFamily="34" charset="0"/>
              </a:rPr>
              <a:t>				return "Meow! Meow!";</a:t>
            </a:r>
          </a:p>
          <a:p>
            <a:pPr eaLnBrk="1" hangingPunct="1">
              <a:lnSpc>
                <a:spcPct val="120000"/>
              </a:lnSpc>
              <a:defRPr/>
            </a:pPr>
            <a:r>
              <a:rPr lang="en-AU" altLang="en-VN" sz="1600">
                <a:latin typeface="Arial" panose="020B0604020202020204" pitchFamily="34" charset="0"/>
                <a:cs typeface="Arial" panose="020B0604020202020204" pitchFamily="34" charset="0"/>
              </a:rPr>
              <a:t>			}</a:t>
            </a:r>
          </a:p>
          <a:p>
            <a:pPr eaLnBrk="1" hangingPunct="1">
              <a:lnSpc>
                <a:spcPct val="120000"/>
              </a:lnSpc>
              <a:defRPr/>
            </a:pPr>
            <a:r>
              <a:rPr lang="en-US" altLang="en-VN" sz="1600">
                <a:latin typeface="Arial" panose="020B0604020202020204" pitchFamily="34" charset="0"/>
                <a:cs typeface="Arial" panose="020B0604020202020204" pitchFamily="34" charset="0"/>
              </a:rPr>
              <a:t>};</a:t>
            </a:r>
            <a:r>
              <a:rPr lang="vi-VN" altLang="en-VN" sz="1600">
                <a:latin typeface="Arial" panose="020B0604020202020204" pitchFamily="34" charset="0"/>
                <a:cs typeface="Arial" panose="020B0604020202020204" pitchFamily="34" charset="0"/>
              </a:rPr>
              <a:t> </a:t>
            </a:r>
          </a:p>
        </p:txBody>
      </p:sp>
      <p:sp>
        <p:nvSpPr>
          <p:cNvPr id="14" name="Rectangle 7">
            <a:extLst>
              <a:ext uri="{FF2B5EF4-FFF2-40B4-BE49-F238E27FC236}">
                <a16:creationId xmlns:a16="http://schemas.microsoft.com/office/drawing/2014/main" id="{48A15DE2-EA86-8E44-BD99-BFCFC3D14259}"/>
              </a:ext>
            </a:extLst>
          </p:cNvPr>
          <p:cNvSpPr>
            <a:spLocks noChangeArrowheads="1"/>
          </p:cNvSpPr>
          <p:nvPr/>
        </p:nvSpPr>
        <p:spPr bwMode="auto">
          <a:xfrm>
            <a:off x="7221963" y="4013647"/>
            <a:ext cx="3505200" cy="1569660"/>
          </a:xfrm>
          <a:prstGeom prst="rect">
            <a:avLst/>
          </a:prstGeom>
          <a:solidFill>
            <a:srgbClr val="6666FF"/>
          </a:solidFill>
          <a:ln w="254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just">
              <a:spcBef>
                <a:spcPct val="20000"/>
              </a:spcBef>
              <a:buClr>
                <a:srgbClr val="300030"/>
              </a:buClr>
              <a:buSzPct val="75000"/>
              <a:buFont typeface="Monotype Sorts" pitchFamily="2" charset="2"/>
              <a:buChar char="l"/>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tabLst>
                <a:tab pos="1350963" algn="l"/>
                <a:tab pos="1620838" algn="l"/>
                <a:tab pos="1890713" algn="l"/>
                <a:tab pos="2430463" algn="l"/>
                <a:tab pos="2700338" algn="l"/>
                <a:tab pos="2970213" algn="l"/>
                <a:tab pos="3241675" algn="l"/>
                <a:tab pos="3511550" algn="l"/>
                <a:tab pos="3781425" algn="l"/>
                <a:tab pos="4051300" algn="l"/>
                <a:tab pos="4591050" algn="l"/>
                <a:tab pos="4860925" algn="l"/>
                <a:tab pos="5130800" algn="l"/>
                <a:tab pos="5491163" algn="r"/>
              </a:tabLst>
              <a:defRPr kumimoji="1" sz="2000">
                <a:solidFill>
                  <a:schemeClr val="tx2"/>
                </a:solidFill>
                <a:latin typeface="Times New Roman" panose="02020603050405020304" pitchFamily="18" charset="0"/>
              </a:defRPr>
            </a:lvl9pPr>
          </a:lstStyle>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void main() {</a:t>
            </a:r>
          </a:p>
          <a:p>
            <a:pPr algn="l" eaLnBrk="1" hangingPunct="1">
              <a:spcBef>
                <a:spcPct val="0"/>
              </a:spcBef>
              <a:buClrTx/>
              <a:buSzTx/>
              <a:buNone/>
            </a:pPr>
            <a:r>
              <a:rPr kumimoji="0" lang="en-AU" altLang="en-VN" sz="1600">
                <a:solidFill>
                  <a:schemeClr val="tx1"/>
                </a:solidFill>
                <a:latin typeface="Arial" panose="020B0604020202020204" pitchFamily="34" charset="0"/>
                <a:cs typeface="Arial" panose="020B0604020202020204" pitchFamily="34" charset="0"/>
              </a:rPr>
              <a:t>     Pet *a_pet = new Cat("Kitty");</a:t>
            </a:r>
          </a:p>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cout&lt;&lt; a_pet-&gt;</a:t>
            </a:r>
            <a:r>
              <a:rPr lang="en-AU" altLang="en-VN" sz="1600">
                <a:latin typeface="Arial" panose="020B0604020202020204" pitchFamily="34" charset="0"/>
                <a:cs typeface="Arial" panose="020B0604020202020204" pitchFamily="34" charset="0"/>
              </a:rPr>
              <a:t> getSound</a:t>
            </a:r>
            <a:r>
              <a:rPr kumimoji="0" lang="en-AU" altLang="en-VN" sz="1600">
                <a:solidFill>
                  <a:schemeClr val="tx1"/>
                </a:solidFill>
                <a:latin typeface="Arial" panose="020B0604020202020204" pitchFamily="34" charset="0"/>
                <a:cs typeface="Arial" panose="020B0604020202020204" pitchFamily="34" charset="0"/>
              </a:rPr>
              <a:t>();</a:t>
            </a:r>
          </a:p>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     a_pet-&gt;makeSound();</a:t>
            </a:r>
          </a:p>
          <a:p>
            <a:pPr algn="l" eaLnBrk="1" hangingPunct="1">
              <a:spcBef>
                <a:spcPct val="0"/>
              </a:spcBef>
              <a:buClrTx/>
              <a:buSzTx/>
              <a:buFontTx/>
              <a:buNone/>
            </a:pPr>
            <a:endParaRPr kumimoji="0" lang="en-AU" altLang="en-VN" sz="1600">
              <a:solidFill>
                <a:schemeClr val="tx1"/>
              </a:solidFill>
              <a:latin typeface="Arial" panose="020B0604020202020204" pitchFamily="34" charset="0"/>
              <a:cs typeface="Arial" panose="020B0604020202020204" pitchFamily="34" charset="0"/>
            </a:endParaRPr>
          </a:p>
          <a:p>
            <a:pPr algn="l" eaLnBrk="1" hangingPunct="1">
              <a:spcBef>
                <a:spcPct val="0"/>
              </a:spcBef>
              <a:buClrTx/>
              <a:buSzTx/>
              <a:buFontTx/>
              <a:buNone/>
            </a:pPr>
            <a:r>
              <a:rPr kumimoji="0" lang="en-AU" altLang="en-VN" sz="1600">
                <a:solidFill>
                  <a:schemeClr val="tx1"/>
                </a:solidFill>
                <a:latin typeface="Arial" panose="020B0604020202020204" pitchFamily="34" charset="0"/>
                <a:cs typeface="Arial" panose="020B0604020202020204" pitchFamily="34" charset="0"/>
              </a:rPr>
              <a:t>}</a:t>
            </a:r>
          </a:p>
        </p:txBody>
      </p:sp>
      <p:grpSp>
        <p:nvGrpSpPr>
          <p:cNvPr id="2" name="Group 1">
            <a:extLst>
              <a:ext uri="{FF2B5EF4-FFF2-40B4-BE49-F238E27FC236}">
                <a16:creationId xmlns:a16="http://schemas.microsoft.com/office/drawing/2014/main" id="{B4BE6FCA-7191-0ACC-0E25-2D7BE6F5FAF7}"/>
              </a:ext>
            </a:extLst>
          </p:cNvPr>
          <p:cNvGrpSpPr/>
          <p:nvPr/>
        </p:nvGrpSpPr>
        <p:grpSpPr>
          <a:xfrm>
            <a:off x="10372345" y="3440306"/>
            <a:ext cx="1555530" cy="2855610"/>
            <a:chOff x="10346159" y="2242832"/>
            <a:chExt cx="1555530" cy="2855610"/>
          </a:xfrm>
        </p:grpSpPr>
        <p:sp>
          <p:nvSpPr>
            <p:cNvPr id="15" name="AutoShape 8">
              <a:extLst>
                <a:ext uri="{FF2B5EF4-FFF2-40B4-BE49-F238E27FC236}">
                  <a16:creationId xmlns:a16="http://schemas.microsoft.com/office/drawing/2014/main" id="{23739F1F-7962-E54D-AAD1-07FFBD11EE10}"/>
                </a:ext>
              </a:extLst>
            </p:cNvPr>
            <p:cNvSpPr>
              <a:spLocks noChangeArrowheads="1"/>
            </p:cNvSpPr>
            <p:nvPr/>
          </p:nvSpPr>
          <p:spPr bwMode="auto">
            <a:xfrm>
              <a:off x="10377690" y="2242832"/>
              <a:ext cx="1523999" cy="1325564"/>
            </a:xfrm>
            <a:prstGeom prst="cloudCallout">
              <a:avLst>
                <a:gd name="adj1" fmla="val -69639"/>
                <a:gd name="adj2" fmla="val 52167"/>
              </a:avLst>
            </a:prstGeom>
            <a:solidFill>
              <a:srgbClr val="FFFFCC"/>
            </a:solidFill>
            <a:ln w="9525">
              <a:solidFill>
                <a:schemeClr val="tx1"/>
              </a:solidFill>
              <a:round/>
              <a:headEnd/>
              <a:tailEnd/>
            </a:ln>
            <a:effectLst/>
          </p:spPr>
          <p:txBody>
            <a:bodyPr/>
            <a:lstStyle/>
            <a:p>
              <a:pPr algn="ctr" eaLnBrk="1" hangingPunct="1">
                <a:defRPr/>
              </a:pPr>
              <a:r>
                <a:rPr lang="en-US" altLang="en-VN" sz="1600">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Gọi hàm của lớp nào ?</a:t>
              </a:r>
            </a:p>
          </p:txBody>
        </p:sp>
        <p:sp>
          <p:nvSpPr>
            <p:cNvPr id="16" name="AutoShape 9">
              <a:extLst>
                <a:ext uri="{FF2B5EF4-FFF2-40B4-BE49-F238E27FC236}">
                  <a16:creationId xmlns:a16="http://schemas.microsoft.com/office/drawing/2014/main" id="{B6E7F794-4475-654B-9C48-A762D4DB3186}"/>
                </a:ext>
              </a:extLst>
            </p:cNvPr>
            <p:cNvSpPr>
              <a:spLocks noChangeArrowheads="1"/>
            </p:cNvSpPr>
            <p:nvPr/>
          </p:nvSpPr>
          <p:spPr bwMode="auto">
            <a:xfrm>
              <a:off x="10346159" y="3912612"/>
              <a:ext cx="1219200" cy="1185830"/>
            </a:xfrm>
            <a:prstGeom prst="wedgeRoundRectCallout">
              <a:avLst>
                <a:gd name="adj1" fmla="val -78282"/>
                <a:gd name="adj2" fmla="val -61840"/>
                <a:gd name="adj3" fmla="val 16667"/>
              </a:avLst>
            </a:prstGeom>
            <a:solidFill>
              <a:srgbClr val="FFFFCC"/>
            </a:solidFill>
            <a:ln w="9525">
              <a:solidFill>
                <a:schemeClr val="tx1"/>
              </a:solidFill>
              <a:miter lim="800000"/>
              <a:headEnd/>
              <a:tailEnd/>
            </a:ln>
            <a:effectLst/>
          </p:spPr>
          <p:txBody>
            <a:bodyPr/>
            <a:lstStyle/>
            <a:p>
              <a:pPr algn="ctr" eaLnBrk="1" hangingPunct="1">
                <a:defRPr/>
              </a:pPr>
              <a:r>
                <a:rPr lang="en-US" altLang="en-VN" sz="160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Kết quả trên </a:t>
              </a:r>
            </a:p>
            <a:p>
              <a:pPr algn="ctr" eaLnBrk="1" hangingPunct="1">
                <a:defRPr/>
              </a:pPr>
              <a:r>
                <a:rPr lang="en-US" altLang="en-VN" sz="160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màn hình </a:t>
              </a:r>
            </a:p>
            <a:p>
              <a:pPr algn="ctr" eaLnBrk="1" hangingPunct="1">
                <a:defRPr/>
              </a:pPr>
              <a:r>
                <a:rPr lang="en-US" altLang="en-VN" sz="160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là gì?</a:t>
              </a:r>
            </a:p>
          </p:txBody>
        </p:sp>
      </p:grpSp>
    </p:spTree>
    <p:extLst>
      <p:ext uri="{BB962C8B-B14F-4D97-AF65-F5344CB8AC3E}">
        <p14:creationId xmlns:p14="http://schemas.microsoft.com/office/powerpoint/2010/main" val="189677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Ghi đè</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
        <p:nvSpPr>
          <p:cNvPr id="3" name="Content Placeholder 2"/>
          <p:cNvSpPr>
            <a:spLocks noGrp="1"/>
          </p:cNvSpPr>
          <p:nvPr>
            <p:ph sz="quarter" idx="1"/>
          </p:nvPr>
        </p:nvSpPr>
        <p:spPr/>
        <p:txBody>
          <a:bodyPr>
            <a:normAutofit/>
          </a:bodyPr>
          <a:lstStyle/>
          <a:p>
            <a:pPr algn="just"/>
            <a:r>
              <a:rPr lang="en-US" sz="3200"/>
              <a:t>Định nghĩa của hàm ảo thay đổi trong một lớp kế thừa</a:t>
            </a:r>
          </a:p>
          <a:p>
            <a:pPr lvl="1" algn="just"/>
            <a:r>
              <a:rPr lang="en-US" sz="2800"/>
              <a:t>Chúng ta gọi đó là “ghi đè” (overidden)</a:t>
            </a:r>
          </a:p>
          <a:p>
            <a:pPr lvl="2" algn="just"/>
            <a:r>
              <a:rPr lang="en-US" sz="2800"/>
              <a:t>Khác với nạp chồng (overloading) như thế nào ?</a:t>
            </a:r>
          </a:p>
          <a:p>
            <a:pPr algn="just"/>
            <a:r>
              <a:rPr lang="en-US" sz="3200"/>
              <a:t>Phân biệt:</a:t>
            </a:r>
          </a:p>
          <a:p>
            <a:pPr lvl="1" algn="just"/>
            <a:r>
              <a:rPr lang="en-US" sz="2800"/>
              <a:t>Hàm ảo thay đổi: ghi đè (overidden)</a:t>
            </a:r>
          </a:p>
          <a:p>
            <a:pPr lvl="1" algn="just"/>
            <a:r>
              <a:rPr lang="en-US" sz="2800"/>
              <a:t>Hàm bình thường thay đổi: định nghĩa lại (redefined)</a:t>
            </a:r>
          </a:p>
          <a:p>
            <a:pPr lvl="1" algn="just"/>
            <a:endParaRPr 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Hàm ảo thuần</a:t>
            </a:r>
          </a:p>
        </p:txBody>
      </p:sp>
      <p:sp>
        <p:nvSpPr>
          <p:cNvPr id="3" name="Content Placeholder 2"/>
          <p:cNvSpPr>
            <a:spLocks noGrp="1"/>
          </p:cNvSpPr>
          <p:nvPr>
            <p:ph idx="1"/>
          </p:nvPr>
        </p:nvSpPr>
        <p:spPr/>
        <p:txBody>
          <a:bodyPr>
            <a:normAutofit/>
          </a:bodyPr>
          <a:lstStyle/>
          <a:p>
            <a:pPr algn="just"/>
            <a:r>
              <a:rPr lang="en-US"/>
              <a:t>Lớp cơ sở có thể không định nghĩa một vài thành viên của nó!</a:t>
            </a:r>
          </a:p>
          <a:p>
            <a:pPr lvl="1" algn="just"/>
            <a:r>
              <a:rPr lang="en-US"/>
              <a:t>Mục đích của nó đơn giản là để cho những lớp khác kế thừa</a:t>
            </a:r>
          </a:p>
          <a:p>
            <a:pPr algn="just"/>
            <a:r>
              <a:rPr lang="en-US"/>
              <a:t>Tạo một hàm ảo thuần: </a:t>
            </a:r>
            <a:r>
              <a:rPr lang="en-US" i="1">
                <a:solidFill>
                  <a:srgbClr val="FF0000"/>
                </a:solidFill>
              </a:rPr>
              <a:t>virtual void draw() = 0;</a:t>
            </a:r>
          </a:p>
          <a:p>
            <a:pPr algn="just"/>
            <a:r>
              <a:rPr lang="en-US"/>
              <a:t>Các hàm ảo thuần không yêu cầu định nghĩa</a:t>
            </a:r>
          </a:p>
          <a:p>
            <a:pPr lvl="1" algn="just"/>
            <a:r>
              <a:rPr lang="en-US"/>
              <a:t>Bắt buộc các lớp kế thừa phải định nghĩa phiên bản hàm riêng của nó</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Lớp cơ sở trừu tượng</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
        <p:nvSpPr>
          <p:cNvPr id="3" name="Content Placeholder 2"/>
          <p:cNvSpPr>
            <a:spLocks noGrp="1"/>
          </p:cNvSpPr>
          <p:nvPr>
            <p:ph sz="quarter" idx="1"/>
          </p:nvPr>
        </p:nvSpPr>
        <p:spPr/>
        <p:txBody>
          <a:bodyPr>
            <a:normAutofit/>
          </a:bodyPr>
          <a:lstStyle/>
          <a:p>
            <a:pPr algn="just"/>
            <a:r>
              <a:rPr lang="en-US" sz="3200"/>
              <a:t>Là lớp có một hay nhiều hàm ảo thuần</a:t>
            </a:r>
            <a:endParaRPr lang="en-US" sz="3200" i="1"/>
          </a:p>
          <a:p>
            <a:pPr lvl="1" algn="just"/>
            <a:r>
              <a:rPr lang="en-US" sz="2800"/>
              <a:t>Chỉ có thể được sử dụng như lớp cơ sở</a:t>
            </a:r>
          </a:p>
          <a:p>
            <a:pPr lvl="1" algn="just"/>
            <a:r>
              <a:rPr lang="en-US" sz="2800"/>
              <a:t>Không thể tạo đối tượng từ lớp trừu tượng này. Bởi vì nó không có định nghĩa hoàn thiện của tất cả các thành viên!</a:t>
            </a:r>
          </a:p>
          <a:p>
            <a:pPr algn="just"/>
            <a:r>
              <a:rPr lang="en-US" sz="3200"/>
              <a:t>Nếu lớp thừa kế không định nghĩa tất cả hàm ảo thuần thì nó cũng sẽ là một lớp cơ sở trừu tượng!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7AE07C-78E1-C21F-B7D1-D583EFF92F48}"/>
              </a:ext>
            </a:extLst>
          </p:cNvPr>
          <p:cNvSpPr>
            <a:spLocks noGrp="1"/>
          </p:cNvSpPr>
          <p:nvPr>
            <p:ph type="sldNum" sz="quarter" idx="12"/>
          </p:nvPr>
        </p:nvSpPr>
        <p:spPr/>
        <p:txBody>
          <a:bodyPr/>
          <a:lstStyle/>
          <a:p>
            <a:fld id="{EF26BC2E-E931-5E4F-82CA-5E5CA33D4C2D}" type="slidenum">
              <a:rPr lang="en-VN"/>
              <a:t>17</a:t>
            </a:fld>
            <a:endParaRPr lang="en-VN"/>
          </a:p>
        </p:txBody>
      </p:sp>
      <p:pic>
        <p:nvPicPr>
          <p:cNvPr id="4" name="Picture 2">
            <a:extLst>
              <a:ext uri="{FF2B5EF4-FFF2-40B4-BE49-F238E27FC236}">
                <a16:creationId xmlns:a16="http://schemas.microsoft.com/office/drawing/2014/main" id="{97B6B5BD-CD8A-1028-550E-49462E4A0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4741"/>
            <a:ext cx="10588482" cy="616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44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B9D-6B74-CC7F-0EE3-0EA8BDC2FBCA}"/>
              </a:ext>
            </a:extLst>
          </p:cNvPr>
          <p:cNvSpPr>
            <a:spLocks noGrp="1"/>
          </p:cNvSpPr>
          <p:nvPr>
            <p:ph type="title"/>
          </p:nvPr>
        </p:nvSpPr>
        <p:spPr/>
        <p:txBody>
          <a:bodyPr/>
          <a:lstStyle/>
          <a:p>
            <a:r>
              <a:rPr lang="en-US"/>
              <a:t>Bài tập</a:t>
            </a:r>
          </a:p>
        </p:txBody>
      </p:sp>
      <p:sp>
        <p:nvSpPr>
          <p:cNvPr id="5" name="Content Placeholder 4">
            <a:extLst>
              <a:ext uri="{FF2B5EF4-FFF2-40B4-BE49-F238E27FC236}">
                <a16:creationId xmlns:a16="http://schemas.microsoft.com/office/drawing/2014/main" id="{FAB74AA3-3623-AD01-3C19-12CBB7CF7ADA}"/>
              </a:ext>
            </a:extLst>
          </p:cNvPr>
          <p:cNvSpPr>
            <a:spLocks noGrp="1"/>
          </p:cNvSpPr>
          <p:nvPr>
            <p:ph idx="1"/>
          </p:nvPr>
        </p:nvSpPr>
        <p:spPr>
          <a:xfrm>
            <a:off x="838201" y="1825625"/>
            <a:ext cx="5391150" cy="4351338"/>
          </a:xfrm>
        </p:spPr>
        <p:txBody>
          <a:bodyPr>
            <a:normAutofit/>
          </a:bodyPr>
          <a:lstStyle/>
          <a:p>
            <a:pPr algn="just"/>
            <a:r>
              <a:rPr lang="vi-VN" sz="2400" b="1"/>
              <a:t>Lớp Person</a:t>
            </a:r>
            <a:endParaRPr lang="vi-VN" sz="2400"/>
          </a:p>
          <a:p>
            <a:pPr lvl="1" algn="just"/>
            <a:r>
              <a:rPr lang="vi-VN" sz="2000">
                <a:solidFill>
                  <a:srgbClr val="FF0000"/>
                </a:solidFill>
              </a:rPr>
              <a:t>Person</a:t>
            </a:r>
            <a:r>
              <a:rPr lang="vi-VN" sz="2000"/>
              <a:t> là </a:t>
            </a:r>
            <a:r>
              <a:rPr lang="vi-VN" sz="2000" b="1"/>
              <a:t>lớp trừ tượng</a:t>
            </a:r>
            <a:r>
              <a:rPr lang="vi-VN" sz="2000"/>
              <a:t> dùng để lưu thông tin chung về đối tượng con người.</a:t>
            </a:r>
          </a:p>
          <a:p>
            <a:pPr lvl="1" algn="just"/>
            <a:r>
              <a:rPr lang="vi-VN" sz="2000">
                <a:solidFill>
                  <a:srgbClr val="FF0000"/>
                </a:solidFill>
              </a:rPr>
              <a:t>name</a:t>
            </a:r>
            <a:r>
              <a:rPr lang="vi-VN" sz="2000"/>
              <a:t> và </a:t>
            </a:r>
            <a:r>
              <a:rPr lang="vi-VN" sz="2000">
                <a:solidFill>
                  <a:srgbClr val="FF0000"/>
                </a:solidFill>
              </a:rPr>
              <a:t>address</a:t>
            </a:r>
            <a:r>
              <a:rPr lang="vi-VN" sz="2000"/>
              <a:t> là 2 thuộc tính riêng chỉ tên và địa chỉ của một người.</a:t>
            </a:r>
          </a:p>
          <a:p>
            <a:pPr lvl="1" algn="just"/>
            <a:r>
              <a:rPr lang="vi-VN" sz="2000">
                <a:solidFill>
                  <a:srgbClr val="FF0000"/>
                </a:solidFill>
              </a:rPr>
              <a:t>Person(name: String, address: String)</a:t>
            </a:r>
            <a:r>
              <a:rPr lang="vi-VN" sz="2000"/>
              <a:t> là hàm khởi tạo có tham số dùng để khởi tạo giá trị cho các thuộc tính.</a:t>
            </a:r>
          </a:p>
          <a:p>
            <a:pPr lvl="1" algn="just"/>
            <a:r>
              <a:rPr lang="vi-VN" sz="2000">
                <a:solidFill>
                  <a:srgbClr val="FF0000"/>
                </a:solidFill>
              </a:rPr>
              <a:t>display()</a:t>
            </a:r>
            <a:r>
              <a:rPr lang="vi-VN" sz="2000"/>
              <a:t> là phương thức </a:t>
            </a:r>
            <a:r>
              <a:rPr lang="vi-VN" sz="2000" b="1"/>
              <a:t>trừu tượng</a:t>
            </a:r>
            <a:r>
              <a:rPr lang="vi-VN" sz="2000"/>
              <a:t> dùng để hiển thị thông tin của một người.</a:t>
            </a:r>
          </a:p>
        </p:txBody>
      </p:sp>
      <p:sp>
        <p:nvSpPr>
          <p:cNvPr id="4" name="Slide Number Placeholder 3">
            <a:extLst>
              <a:ext uri="{FF2B5EF4-FFF2-40B4-BE49-F238E27FC236}">
                <a16:creationId xmlns:a16="http://schemas.microsoft.com/office/drawing/2014/main" id="{190A8F48-7AAD-FA10-FDAB-E48802CAD355}"/>
              </a:ext>
            </a:extLst>
          </p:cNvPr>
          <p:cNvSpPr>
            <a:spLocks noGrp="1"/>
          </p:cNvSpPr>
          <p:nvPr>
            <p:ph type="sldNum" sz="quarter" idx="12"/>
          </p:nvPr>
        </p:nvSpPr>
        <p:spPr/>
        <p:txBody>
          <a:bodyPr/>
          <a:lstStyle/>
          <a:p>
            <a:fld id="{EF26BC2E-E931-5E4F-82CA-5E5CA33D4C2D}" type="slidenum">
              <a:rPr lang="en-VN"/>
              <a:t>18</a:t>
            </a:fld>
            <a:endParaRPr lang="en-VN"/>
          </a:p>
        </p:txBody>
      </p:sp>
      <p:pic>
        <p:nvPicPr>
          <p:cNvPr id="1026" name="Picture 2">
            <a:extLst>
              <a:ext uri="{FF2B5EF4-FFF2-40B4-BE49-F238E27FC236}">
                <a16:creationId xmlns:a16="http://schemas.microsoft.com/office/drawing/2014/main" id="{0E364E51-EDA5-3691-3CE2-7EE2D689D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453" y="2280744"/>
            <a:ext cx="5919547" cy="344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712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B9D-6B74-CC7F-0EE3-0EA8BDC2FBCA}"/>
              </a:ext>
            </a:extLst>
          </p:cNvPr>
          <p:cNvSpPr>
            <a:spLocks noGrp="1"/>
          </p:cNvSpPr>
          <p:nvPr>
            <p:ph type="title"/>
          </p:nvPr>
        </p:nvSpPr>
        <p:spPr/>
        <p:txBody>
          <a:bodyPr/>
          <a:lstStyle/>
          <a:p>
            <a:r>
              <a:rPr lang="en-US"/>
              <a:t>Bài tập</a:t>
            </a:r>
          </a:p>
        </p:txBody>
      </p:sp>
      <p:sp>
        <p:nvSpPr>
          <p:cNvPr id="5" name="Content Placeholder 4">
            <a:extLst>
              <a:ext uri="{FF2B5EF4-FFF2-40B4-BE49-F238E27FC236}">
                <a16:creationId xmlns:a16="http://schemas.microsoft.com/office/drawing/2014/main" id="{FAB74AA3-3623-AD01-3C19-12CBB7CF7ADA}"/>
              </a:ext>
            </a:extLst>
          </p:cNvPr>
          <p:cNvSpPr>
            <a:spLocks noGrp="1"/>
          </p:cNvSpPr>
          <p:nvPr>
            <p:ph idx="1"/>
          </p:nvPr>
        </p:nvSpPr>
        <p:spPr>
          <a:xfrm>
            <a:off x="838201" y="1825625"/>
            <a:ext cx="5391150" cy="4351338"/>
          </a:xfrm>
        </p:spPr>
        <p:txBody>
          <a:bodyPr>
            <a:normAutofit/>
          </a:bodyPr>
          <a:lstStyle/>
          <a:p>
            <a:pPr algn="just"/>
            <a:r>
              <a:rPr lang="vi-VN" sz="2400" b="1"/>
              <a:t>Lớp Employee</a:t>
            </a:r>
            <a:endParaRPr lang="vi-VN" sz="2400"/>
          </a:p>
          <a:p>
            <a:pPr lvl="1" algn="just"/>
            <a:r>
              <a:rPr lang="vi-VN" sz="2000">
                <a:solidFill>
                  <a:srgbClr val="FF0000"/>
                </a:solidFill>
              </a:rPr>
              <a:t>Employee</a:t>
            </a:r>
            <a:r>
              <a:rPr lang="vi-VN" sz="2000"/>
              <a:t> là lớp kế thừa từ lớp trừu tượng Person</a:t>
            </a:r>
          </a:p>
          <a:p>
            <a:pPr lvl="1" algn="just"/>
            <a:r>
              <a:rPr lang="vi-VN" sz="2000">
                <a:solidFill>
                  <a:srgbClr val="FF0000"/>
                </a:solidFill>
              </a:rPr>
              <a:t>salary</a:t>
            </a:r>
            <a:r>
              <a:rPr lang="vi-VN" sz="2000"/>
              <a:t> là thuộc tính lưu thông tin về tiền lương của nhân viên.</a:t>
            </a:r>
          </a:p>
          <a:p>
            <a:pPr lvl="1" algn="just"/>
            <a:r>
              <a:rPr lang="vi-VN" sz="2000">
                <a:solidFill>
                  <a:srgbClr val="FF0000"/>
                </a:solidFill>
              </a:rPr>
              <a:t>Employee(name: String, address: String, salary: int)</a:t>
            </a:r>
            <a:r>
              <a:rPr lang="vi-VN" sz="2000"/>
              <a:t> là phương thức khởi tạo dùng để khởi tạo giá trị cho các thuộc tính.</a:t>
            </a:r>
          </a:p>
          <a:p>
            <a:pPr lvl="1" algn="just"/>
            <a:r>
              <a:rPr lang="vi-VN" sz="2000">
                <a:solidFill>
                  <a:srgbClr val="FF0000"/>
                </a:solidFill>
              </a:rPr>
              <a:t>display()</a:t>
            </a:r>
            <a:r>
              <a:rPr lang="vi-VN" sz="2000"/>
              <a:t> là phương thức ghi đè từ lớp trừu tượng, phương thức này dùng để hiển thị thông tin nhân viên ra màn hình. </a:t>
            </a:r>
          </a:p>
        </p:txBody>
      </p:sp>
      <p:sp>
        <p:nvSpPr>
          <p:cNvPr id="4" name="Slide Number Placeholder 3">
            <a:extLst>
              <a:ext uri="{FF2B5EF4-FFF2-40B4-BE49-F238E27FC236}">
                <a16:creationId xmlns:a16="http://schemas.microsoft.com/office/drawing/2014/main" id="{190A8F48-7AAD-FA10-FDAB-E48802CAD355}"/>
              </a:ext>
            </a:extLst>
          </p:cNvPr>
          <p:cNvSpPr>
            <a:spLocks noGrp="1"/>
          </p:cNvSpPr>
          <p:nvPr>
            <p:ph type="sldNum" sz="quarter" idx="12"/>
          </p:nvPr>
        </p:nvSpPr>
        <p:spPr/>
        <p:txBody>
          <a:bodyPr/>
          <a:lstStyle/>
          <a:p>
            <a:fld id="{EF26BC2E-E931-5E4F-82CA-5E5CA33D4C2D}" type="slidenum">
              <a:rPr lang="en-VN"/>
              <a:t>19</a:t>
            </a:fld>
            <a:endParaRPr lang="en-VN"/>
          </a:p>
        </p:txBody>
      </p:sp>
      <p:pic>
        <p:nvPicPr>
          <p:cNvPr id="1026" name="Picture 2">
            <a:extLst>
              <a:ext uri="{FF2B5EF4-FFF2-40B4-BE49-F238E27FC236}">
                <a16:creationId xmlns:a16="http://schemas.microsoft.com/office/drawing/2014/main" id="{0E364E51-EDA5-3691-3CE2-7EE2D689D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453" y="2280744"/>
            <a:ext cx="5919547" cy="344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404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18442" name="Rectangle 1844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5" name="Rectangle 2">
            <a:extLst>
              <a:ext uri="{FF2B5EF4-FFF2-40B4-BE49-F238E27FC236}">
                <a16:creationId xmlns:a16="http://schemas.microsoft.com/office/drawing/2014/main" id="{F8EE1883-06FA-6B4E-BA6C-C0ADD0290DE8}"/>
              </a:ext>
            </a:extLst>
          </p:cNvPr>
          <p:cNvSpPr>
            <a:spLocks noGrp="1" noChangeArrowheads="1"/>
          </p:cNvSpPr>
          <p:nvPr>
            <p:ph type="title"/>
          </p:nvPr>
        </p:nvSpPr>
        <p:spPr>
          <a:xfrm>
            <a:off x="635000" y="640823"/>
            <a:ext cx="3418659" cy="5583148"/>
          </a:xfrm>
        </p:spPr>
        <p:txBody>
          <a:bodyPr anchor="ctr">
            <a:normAutofit/>
          </a:bodyPr>
          <a:lstStyle/>
          <a:p>
            <a:r>
              <a:rPr lang="en-US" altLang="en-VN" sz="5400"/>
              <a:t>NỘI DUNG</a:t>
            </a:r>
          </a:p>
        </p:txBody>
      </p:sp>
      <p:sp>
        <p:nvSpPr>
          <p:cNvPr id="1844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Slide Number Placeholder 4">
            <a:extLst>
              <a:ext uri="{FF2B5EF4-FFF2-40B4-BE49-F238E27FC236}">
                <a16:creationId xmlns:a16="http://schemas.microsoft.com/office/drawing/2014/main" id="{2373AEB5-DE62-F24B-A403-963725B79656}"/>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lvl1pPr algn="just">
              <a:spcBef>
                <a:spcPct val="20000"/>
              </a:spcBef>
              <a:buClr>
                <a:srgbClr val="300030"/>
              </a:buClr>
              <a:buSzPct val="75000"/>
              <a:buFont typeface="Monotype Sorts" pitchFamily="2" charset="2"/>
              <a:buChar char="l"/>
              <a:defRPr kumimoji="1" sz="3200">
                <a:solidFill>
                  <a:schemeClr val="tx2"/>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2"/>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2"/>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2"/>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2"/>
                </a:solidFill>
                <a:latin typeface="Times New Roman" panose="02020603050405020304" pitchFamily="18" charset="0"/>
              </a:defRPr>
            </a:lvl9pPr>
          </a:lstStyle>
          <a:p>
            <a:pPr>
              <a:lnSpc>
                <a:spcPct val="90000"/>
              </a:lnSpc>
              <a:spcBef>
                <a:spcPct val="50000"/>
              </a:spcBef>
              <a:buClrTx/>
              <a:buSzTx/>
              <a:buFontTx/>
              <a:buNone/>
            </a:pPr>
            <a:fld id="{3585BE27-3C27-C343-8B1B-E0FF57D7A61C}" type="slidenum">
              <a:rPr kumimoji="0" lang="en-US" altLang="en-VN" sz="1800">
                <a:latin typeface="Arial" panose="020B0604020202020204" pitchFamily="34" charset="0"/>
              </a:rPr>
              <a:pPr>
                <a:lnSpc>
                  <a:spcPct val="90000"/>
                </a:lnSpc>
                <a:spcBef>
                  <a:spcPct val="50000"/>
                </a:spcBef>
                <a:buClrTx/>
                <a:buSzTx/>
                <a:buFontTx/>
                <a:buNone/>
              </a:pPr>
              <a:t>2</a:t>
            </a:fld>
            <a:endParaRPr kumimoji="0" lang="en-US" altLang="en-VN" sz="1800">
              <a:latin typeface="Arial" panose="020B0604020202020204" pitchFamily="34" charset="0"/>
            </a:endParaRPr>
          </a:p>
        </p:txBody>
      </p:sp>
      <p:graphicFrame>
        <p:nvGraphicFramePr>
          <p:cNvPr id="18438" name="Rectangle 3">
            <a:extLst>
              <a:ext uri="{FF2B5EF4-FFF2-40B4-BE49-F238E27FC236}">
                <a16:creationId xmlns:a16="http://schemas.microsoft.com/office/drawing/2014/main" id="{1054B379-455B-51C8-C76C-18AB2712E62B}"/>
              </a:ext>
            </a:extLst>
          </p:cNvPr>
          <p:cNvGraphicFramePr>
            <a:graphicFrameLocks noGrp="1"/>
          </p:cNvGraphicFramePr>
          <p:nvPr>
            <p:ph idx="1"/>
            <p:extLst>
              <p:ext uri="{D42A27DB-BD31-4B8C-83A1-F6EECF244321}">
                <p14:modId xmlns:p14="http://schemas.microsoft.com/office/powerpoint/2010/main" val="9398690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50637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B9D-6B74-CC7F-0EE3-0EA8BDC2FBCA}"/>
              </a:ext>
            </a:extLst>
          </p:cNvPr>
          <p:cNvSpPr>
            <a:spLocks noGrp="1"/>
          </p:cNvSpPr>
          <p:nvPr>
            <p:ph type="title"/>
          </p:nvPr>
        </p:nvSpPr>
        <p:spPr/>
        <p:txBody>
          <a:bodyPr/>
          <a:lstStyle/>
          <a:p>
            <a:r>
              <a:rPr lang="en-US"/>
              <a:t>Bài tập</a:t>
            </a:r>
          </a:p>
        </p:txBody>
      </p:sp>
      <p:sp>
        <p:nvSpPr>
          <p:cNvPr id="5" name="Content Placeholder 4">
            <a:extLst>
              <a:ext uri="{FF2B5EF4-FFF2-40B4-BE49-F238E27FC236}">
                <a16:creationId xmlns:a16="http://schemas.microsoft.com/office/drawing/2014/main" id="{FAB74AA3-3623-AD01-3C19-12CBB7CF7ADA}"/>
              </a:ext>
            </a:extLst>
          </p:cNvPr>
          <p:cNvSpPr>
            <a:spLocks noGrp="1"/>
          </p:cNvSpPr>
          <p:nvPr>
            <p:ph idx="1"/>
          </p:nvPr>
        </p:nvSpPr>
        <p:spPr>
          <a:xfrm>
            <a:off x="838201" y="1825625"/>
            <a:ext cx="5391150" cy="4351338"/>
          </a:xfrm>
        </p:spPr>
        <p:txBody>
          <a:bodyPr>
            <a:normAutofit/>
          </a:bodyPr>
          <a:lstStyle/>
          <a:p>
            <a:r>
              <a:rPr lang="vi-VN" sz="2400" b="1"/>
              <a:t>Lớp Customer</a:t>
            </a:r>
            <a:endParaRPr lang="vi-VN" sz="2400"/>
          </a:p>
          <a:p>
            <a:pPr lvl="1" algn="just"/>
            <a:r>
              <a:rPr lang="vi-VN" sz="2000">
                <a:solidFill>
                  <a:srgbClr val="FF0000"/>
                </a:solidFill>
              </a:rPr>
              <a:t>Customer</a:t>
            </a:r>
            <a:r>
              <a:rPr lang="vi-VN" sz="2000"/>
              <a:t> là lớp kế thừa từ lớp trừu tượng Person.</a:t>
            </a:r>
          </a:p>
          <a:p>
            <a:pPr lvl="1" algn="just"/>
            <a:r>
              <a:rPr lang="vi-VN" sz="2000">
                <a:solidFill>
                  <a:srgbClr val="FF0000"/>
                </a:solidFill>
              </a:rPr>
              <a:t>balance</a:t>
            </a:r>
            <a:r>
              <a:rPr lang="vi-VN" sz="2000"/>
              <a:t> là thuộc tính lưu thông tin về số dư trong tài khoản của khách hàng.</a:t>
            </a:r>
          </a:p>
          <a:p>
            <a:pPr lvl="1" algn="just"/>
            <a:r>
              <a:rPr lang="vi-VN" sz="2000">
                <a:solidFill>
                  <a:srgbClr val="FF0000"/>
                </a:solidFill>
              </a:rPr>
              <a:t>Customer(name: String, address: String, balance: int)</a:t>
            </a:r>
            <a:r>
              <a:rPr lang="vi-VN" sz="2000"/>
              <a:t> là phương thức khởi tạo dùng để khởi tạo giá trị cho các thuộc tính.</a:t>
            </a:r>
          </a:p>
          <a:p>
            <a:pPr lvl="1" algn="just"/>
            <a:r>
              <a:rPr lang="vi-VN" sz="2000">
                <a:solidFill>
                  <a:srgbClr val="FF0000"/>
                </a:solidFill>
              </a:rPr>
              <a:t>display()</a:t>
            </a:r>
            <a:r>
              <a:rPr lang="vi-VN" sz="2000"/>
              <a:t> là phương thức ghi đè từ lớp trừu tượng, phương thức này dùng để hiển thị thông tin nhân viên ra màn hình. </a:t>
            </a:r>
          </a:p>
        </p:txBody>
      </p:sp>
      <p:sp>
        <p:nvSpPr>
          <p:cNvPr id="4" name="Slide Number Placeholder 3">
            <a:extLst>
              <a:ext uri="{FF2B5EF4-FFF2-40B4-BE49-F238E27FC236}">
                <a16:creationId xmlns:a16="http://schemas.microsoft.com/office/drawing/2014/main" id="{190A8F48-7AAD-FA10-FDAB-E48802CAD355}"/>
              </a:ext>
            </a:extLst>
          </p:cNvPr>
          <p:cNvSpPr>
            <a:spLocks noGrp="1"/>
          </p:cNvSpPr>
          <p:nvPr>
            <p:ph type="sldNum" sz="quarter" idx="12"/>
          </p:nvPr>
        </p:nvSpPr>
        <p:spPr/>
        <p:txBody>
          <a:bodyPr/>
          <a:lstStyle/>
          <a:p>
            <a:fld id="{EF26BC2E-E931-5E4F-82CA-5E5CA33D4C2D}" type="slidenum">
              <a:rPr lang="en-VN"/>
              <a:t>20</a:t>
            </a:fld>
            <a:endParaRPr lang="en-VN"/>
          </a:p>
        </p:txBody>
      </p:sp>
      <p:pic>
        <p:nvPicPr>
          <p:cNvPr id="1026" name="Picture 2">
            <a:extLst>
              <a:ext uri="{FF2B5EF4-FFF2-40B4-BE49-F238E27FC236}">
                <a16:creationId xmlns:a16="http://schemas.microsoft.com/office/drawing/2014/main" id="{0E364E51-EDA5-3691-3CE2-7EE2D689D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453" y="2280744"/>
            <a:ext cx="5919547" cy="344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3446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C07E9-9F42-F485-D889-DB74BBC12F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Con trỏ và Hàm ảo</a:t>
            </a:r>
          </a:p>
        </p:txBody>
      </p:sp>
      <p:sp>
        <p:nvSpPr>
          <p:cNvPr id="3" name="Text Placeholder 2">
            <a:extLst>
              <a:ext uri="{FF2B5EF4-FFF2-40B4-BE49-F238E27FC236}">
                <a16:creationId xmlns:a16="http://schemas.microsoft.com/office/drawing/2014/main" id="{576CDBF3-9D7B-7F26-FBCA-D4EAE7F6D6E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91C7CA0-0C0A-A7EE-4550-5B83A312C209}"/>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EF26BC2E-E931-5E4F-82CA-5E5CA33D4C2D}" type="slidenum">
              <a:rPr lang="en-US">
                <a:solidFill>
                  <a:schemeClr val="tx1">
                    <a:lumMod val="50000"/>
                    <a:lumOff val="50000"/>
                  </a:schemeClr>
                </a:solidFill>
              </a:rPr>
              <a:pPr>
                <a:spcAft>
                  <a:spcPts val="600"/>
                </a:spcAft>
              </a:pPr>
              <a:t>21</a:t>
            </a:fld>
            <a:endParaRPr lang="en-US">
              <a:solidFill>
                <a:schemeClr val="tx1">
                  <a:lumMod val="50000"/>
                  <a:lumOff val="50000"/>
                </a:schemeClr>
              </a:solidFill>
            </a:endParaRPr>
          </a:p>
        </p:txBody>
      </p:sp>
    </p:spTree>
    <p:extLst>
      <p:ext uri="{BB962C8B-B14F-4D97-AF65-F5344CB8AC3E}">
        <p14:creationId xmlns:p14="http://schemas.microsoft.com/office/powerpoint/2010/main" val="35399126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Tương thích kiểu</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22</a:t>
            </a:fld>
            <a:endParaRPr kumimoji="0" lang="en-US"/>
          </a:p>
        </p:txBody>
      </p:sp>
      <p:sp>
        <p:nvSpPr>
          <p:cNvPr id="3" name="Content Placeholder 2"/>
          <p:cNvSpPr>
            <a:spLocks noGrp="1"/>
          </p:cNvSpPr>
          <p:nvPr>
            <p:ph sz="quarter" idx="1"/>
          </p:nvPr>
        </p:nvSpPr>
        <p:spPr/>
        <p:txBody>
          <a:bodyPr>
            <a:normAutofit/>
          </a:bodyPr>
          <a:lstStyle/>
          <a:p>
            <a:pPr algn="just"/>
            <a:r>
              <a:rPr lang="en-US" sz="3600"/>
              <a:t>Giả sử </a:t>
            </a:r>
            <a:r>
              <a:rPr lang="en-US" sz="3600" b="1"/>
              <a:t>D</a:t>
            </a:r>
            <a:r>
              <a:rPr lang="en-US" sz="3600"/>
              <a:t> là lớp kế thừa từ lớp cơ sở B</a:t>
            </a:r>
          </a:p>
          <a:p>
            <a:pPr lvl="1" algn="just"/>
            <a:r>
              <a:rPr lang="en-US" sz="3200"/>
              <a:t>Đối tượng của lớp dẫn xuất </a:t>
            </a:r>
            <a:r>
              <a:rPr lang="en-US" sz="3200" b="1"/>
              <a:t>D</a:t>
            </a:r>
            <a:r>
              <a:rPr lang="en-US" sz="3200"/>
              <a:t> có thể được gán cho đối tượng của lớp cơ sở </a:t>
            </a:r>
            <a:r>
              <a:rPr lang="en-US" sz="3200" b="1"/>
              <a:t>B</a:t>
            </a:r>
          </a:p>
          <a:p>
            <a:pPr lvl="1" algn="just"/>
            <a:r>
              <a:rPr lang="en-US" sz="3200"/>
              <a:t>Nhưng ngược lại thì không thể!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Ép kiểu</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23</a:t>
            </a:fld>
            <a:endParaRPr kumimoji="0" lang="en-US"/>
          </a:p>
        </p:txBody>
      </p:sp>
      <p:sp>
        <p:nvSpPr>
          <p:cNvPr id="3" name="Content Placeholder 2"/>
          <p:cNvSpPr>
            <a:spLocks noGrp="1"/>
          </p:cNvSpPr>
          <p:nvPr>
            <p:ph sz="quarter" idx="1"/>
          </p:nvPr>
        </p:nvSpPr>
        <p:spPr/>
        <p:txBody>
          <a:bodyPr>
            <a:normAutofit lnSpcReduction="10000"/>
          </a:bodyPr>
          <a:lstStyle/>
          <a:p>
            <a:r>
              <a:rPr lang="en-US"/>
              <a:t>Xét ví dụ:</a:t>
            </a:r>
          </a:p>
          <a:p>
            <a:pPr>
              <a:buNone/>
            </a:pPr>
            <a:r>
              <a:rPr lang="en-US"/>
              <a:t>	</a:t>
            </a:r>
            <a:r>
              <a:rPr lang="en-US" i="1"/>
              <a:t>Pet vpet;</a:t>
            </a:r>
            <a:br>
              <a:rPr lang="en-US" i="1"/>
            </a:br>
            <a:r>
              <a:rPr lang="en-US" i="1"/>
              <a:t>Dog vdog;</a:t>
            </a:r>
            <a:br>
              <a:rPr lang="en-US" i="1"/>
            </a:br>
            <a:r>
              <a:rPr lang="en-US" i="1"/>
              <a:t>…</a:t>
            </a:r>
            <a:br>
              <a:rPr lang="en-US" i="1"/>
            </a:br>
            <a:r>
              <a:rPr lang="en-US" i="1"/>
              <a:t>vdog = </a:t>
            </a:r>
            <a:r>
              <a:rPr lang="en-US" i="1">
                <a:solidFill>
                  <a:srgbClr val="FF0000"/>
                </a:solidFill>
              </a:rPr>
              <a:t>static_cast</a:t>
            </a:r>
            <a:r>
              <a:rPr lang="en-US" i="1"/>
              <a:t>&lt;Dog*&gt;(vpet);</a:t>
            </a:r>
            <a:r>
              <a:rPr lang="en-US"/>
              <a:t> 	</a:t>
            </a:r>
            <a:r>
              <a:rPr lang="en-US" i="1"/>
              <a:t>// Không hợp lệ!</a:t>
            </a:r>
          </a:p>
          <a:p>
            <a:r>
              <a:rPr lang="en-US"/>
              <a:t>Không thể ép một </a:t>
            </a:r>
            <a:r>
              <a:rPr lang="en-US" i="1"/>
              <a:t>pet</a:t>
            </a:r>
            <a:r>
              <a:rPr lang="en-US"/>
              <a:t> thành một </a:t>
            </a:r>
            <a:r>
              <a:rPr lang="en-US" i="1"/>
              <a:t>dog</a:t>
            </a:r>
            <a:r>
              <a:rPr lang="en-US"/>
              <a:t>, nhưng:</a:t>
            </a:r>
          </a:p>
          <a:p>
            <a:pPr>
              <a:buNone/>
            </a:pPr>
            <a:r>
              <a:rPr lang="en-US"/>
              <a:t>	</a:t>
            </a:r>
            <a:r>
              <a:rPr lang="en-US" i="1"/>
              <a:t>vpet = vdog;</a:t>
            </a:r>
            <a:r>
              <a:rPr lang="en-US"/>
              <a:t>				</a:t>
            </a:r>
            <a:r>
              <a:rPr lang="en-US" i="1"/>
              <a:t>// Hợp lệ!</a:t>
            </a:r>
            <a:br>
              <a:rPr lang="en-US"/>
            </a:br>
            <a:r>
              <a:rPr lang="en-US" i="1"/>
              <a:t>vpet = </a:t>
            </a:r>
            <a:r>
              <a:rPr lang="en-US" i="1">
                <a:solidFill>
                  <a:srgbClr val="FF0000"/>
                </a:solidFill>
              </a:rPr>
              <a:t>static_cast</a:t>
            </a:r>
            <a:r>
              <a:rPr lang="en-US" i="1"/>
              <a:t>&lt;Pet*&gt;(vdog);</a:t>
            </a:r>
            <a:r>
              <a:rPr lang="en-US"/>
              <a:t>  	</a:t>
            </a:r>
            <a:r>
              <a:rPr lang="en-US" i="1"/>
              <a:t>// Hợp lệ!</a:t>
            </a:r>
          </a:p>
          <a:p>
            <a:r>
              <a:rPr lang="en-US"/>
              <a:t>Ép kiểu lên (upcasting) là hợp lệ</a:t>
            </a:r>
          </a:p>
          <a:p>
            <a:pPr lvl="1"/>
            <a:r>
              <a:rPr lang="en-US"/>
              <a:t>Ép từ kiểu con cháu lên kiểu tổ tiên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Ép kiểu xuống</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24</a:t>
            </a:fld>
            <a:endParaRPr kumimoji="0" lang="en-US"/>
          </a:p>
        </p:txBody>
      </p:sp>
      <p:sp>
        <p:nvSpPr>
          <p:cNvPr id="3" name="Content Placeholder 2"/>
          <p:cNvSpPr>
            <a:spLocks noGrp="1"/>
          </p:cNvSpPr>
          <p:nvPr>
            <p:ph sz="quarter" idx="1"/>
          </p:nvPr>
        </p:nvSpPr>
        <p:spPr/>
        <p:txBody>
          <a:bodyPr>
            <a:normAutofit lnSpcReduction="10000"/>
          </a:bodyPr>
          <a:lstStyle/>
          <a:p>
            <a:r>
              <a:rPr lang="en-US"/>
              <a:t>Ép kiểu xuống rất nguy hiểm!</a:t>
            </a:r>
          </a:p>
          <a:p>
            <a:pPr lvl="1"/>
            <a:r>
              <a:rPr lang="en-US"/>
              <a:t>Ép từ kiểu tổ tiên thành kiểu con cháu</a:t>
            </a:r>
          </a:p>
          <a:p>
            <a:pPr lvl="1"/>
            <a:r>
              <a:rPr lang="en-US"/>
              <a:t>Giả sử thông tin được thêm vào</a:t>
            </a:r>
          </a:p>
          <a:p>
            <a:pPr lvl="1"/>
            <a:r>
              <a:rPr lang="en-US"/>
              <a:t>Có thể được thực hiện với </a:t>
            </a:r>
            <a:r>
              <a:rPr lang="en-US" i="1"/>
              <a:t>dynamic_cast</a:t>
            </a:r>
          </a:p>
          <a:p>
            <a:pPr lvl="1">
              <a:buNone/>
            </a:pPr>
            <a:r>
              <a:rPr lang="en-US"/>
              <a:t>	</a:t>
            </a:r>
            <a:r>
              <a:rPr lang="en-US" i="1"/>
              <a:t>Pet *ppet;</a:t>
            </a:r>
            <a:br>
              <a:rPr lang="en-US" i="1"/>
            </a:br>
            <a:r>
              <a:rPr lang="en-US" i="1"/>
              <a:t>ppet = new Dog;</a:t>
            </a:r>
            <a:br>
              <a:rPr lang="en-US" i="1"/>
            </a:br>
            <a:r>
              <a:rPr lang="en-US" i="1"/>
              <a:t>Dog *pdog = </a:t>
            </a:r>
            <a:r>
              <a:rPr lang="en-US" i="1">
                <a:solidFill>
                  <a:srgbClr val="FF0000"/>
                </a:solidFill>
              </a:rPr>
              <a:t>dynamic_cast</a:t>
            </a:r>
            <a:r>
              <a:rPr lang="en-US" i="1"/>
              <a:t>&lt;Dog*&gt;(ppet);</a:t>
            </a:r>
          </a:p>
          <a:p>
            <a:pPr lvl="2"/>
            <a:r>
              <a:rPr lang="en-US" sz="2400"/>
              <a:t>Hợp lệ, nhưng nguy hiểm</a:t>
            </a:r>
          </a:p>
          <a:p>
            <a:r>
              <a:rPr lang="en-US"/>
              <a:t>Ép kiểu xuống hiếm khi dùng do một số nhược điểm</a:t>
            </a:r>
          </a:p>
          <a:p>
            <a:pPr lvl="1"/>
            <a:r>
              <a:rPr lang="en-US"/>
              <a:t>Phải kiểm tra xem tất cả thông tin có được thêm vào hay không</a:t>
            </a:r>
          </a:p>
          <a:p>
            <a:pPr lvl="1"/>
            <a:r>
              <a:rPr lang="en-US"/>
              <a:t>Tất cả hàm thành viên phải là hàm ảo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D5B430-CA7E-C193-2EC0-98006161E663}"/>
              </a:ext>
            </a:extLst>
          </p:cNvPr>
          <p:cNvSpPr>
            <a:spLocks noGrp="1"/>
          </p:cNvSpPr>
          <p:nvPr>
            <p:ph type="sldNum" sz="quarter" idx="12"/>
          </p:nvPr>
        </p:nvSpPr>
        <p:spPr/>
        <p:txBody>
          <a:bodyPr/>
          <a:lstStyle/>
          <a:p>
            <a:fld id="{EF26BC2E-E931-5E4F-82CA-5E5CA33D4C2D}" type="slidenum">
              <a:rPr lang="en-VN"/>
              <a:t>25</a:t>
            </a:fld>
            <a:endParaRPr lang="en-VN"/>
          </a:p>
        </p:txBody>
      </p:sp>
      <p:pic>
        <p:nvPicPr>
          <p:cNvPr id="1026" name="Picture 2">
            <a:extLst>
              <a:ext uri="{FF2B5EF4-FFF2-40B4-BE49-F238E27FC236}">
                <a16:creationId xmlns:a16="http://schemas.microsoft.com/office/drawing/2014/main" id="{B67AE49F-41FE-DEE9-98DC-56567BF29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67" y="0"/>
            <a:ext cx="9460260" cy="42571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2FC6E45-92CE-8036-2B1B-67C0C7E6782E}"/>
              </a:ext>
            </a:extLst>
          </p:cNvPr>
          <p:cNvPicPr>
            <a:picLocks noChangeAspect="1"/>
          </p:cNvPicPr>
          <p:nvPr/>
        </p:nvPicPr>
        <p:blipFill>
          <a:blip r:embed="rId3"/>
          <a:stretch>
            <a:fillRect/>
          </a:stretch>
        </p:blipFill>
        <p:spPr>
          <a:xfrm>
            <a:off x="2473741" y="4257117"/>
            <a:ext cx="7244518" cy="2600883"/>
          </a:xfrm>
          <a:prstGeom prst="rect">
            <a:avLst/>
          </a:prstGeom>
        </p:spPr>
      </p:pic>
    </p:spTree>
    <p:extLst>
      <p:ext uri="{BB962C8B-B14F-4D97-AF65-F5344CB8AC3E}">
        <p14:creationId xmlns:p14="http://schemas.microsoft.com/office/powerpoint/2010/main" val="404630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B9D-6B74-CC7F-0EE3-0EA8BDC2FBCA}"/>
              </a:ext>
            </a:extLst>
          </p:cNvPr>
          <p:cNvSpPr>
            <a:spLocks noGrp="1"/>
          </p:cNvSpPr>
          <p:nvPr>
            <p:ph type="title"/>
          </p:nvPr>
        </p:nvSpPr>
        <p:spPr/>
        <p:txBody>
          <a:bodyPr/>
          <a:lstStyle/>
          <a:p>
            <a:r>
              <a:rPr lang="en-US"/>
              <a:t>Bài tập 2</a:t>
            </a:r>
          </a:p>
        </p:txBody>
      </p:sp>
      <p:sp>
        <p:nvSpPr>
          <p:cNvPr id="5" name="Content Placeholder 4">
            <a:extLst>
              <a:ext uri="{FF2B5EF4-FFF2-40B4-BE49-F238E27FC236}">
                <a16:creationId xmlns:a16="http://schemas.microsoft.com/office/drawing/2014/main" id="{FAB74AA3-3623-AD01-3C19-12CBB7CF7ADA}"/>
              </a:ext>
            </a:extLst>
          </p:cNvPr>
          <p:cNvSpPr>
            <a:spLocks noGrp="1"/>
          </p:cNvSpPr>
          <p:nvPr>
            <p:ph idx="1"/>
          </p:nvPr>
        </p:nvSpPr>
        <p:spPr/>
        <p:txBody>
          <a:bodyPr>
            <a:noAutofit/>
          </a:bodyPr>
          <a:lstStyle/>
          <a:p>
            <a:pPr algn="just"/>
            <a:r>
              <a:rPr lang="vi-VN" sz="2400" b="1"/>
              <a:t>Lớp trừu tượng </a:t>
            </a:r>
            <a:r>
              <a:rPr lang="en-US" sz="2400" b="1"/>
              <a:t>Employee</a:t>
            </a:r>
            <a:endParaRPr lang="vi-VN" sz="2400"/>
          </a:p>
          <a:p>
            <a:pPr lvl="1" algn="just"/>
            <a:r>
              <a:rPr lang="vi-VN" sz="1800"/>
              <a:t>Đây là lớp trừ tượng lưu thông tin chung về nhân viên.</a:t>
            </a:r>
          </a:p>
          <a:p>
            <a:pPr lvl="1" algn="just"/>
            <a:r>
              <a:rPr lang="vi-VN" sz="1800"/>
              <a:t>name, paymentPerHour lần lượt là các thuộc tính chỉ tên và số tiền mà nhân viên nhận được trên 1 giờ làm việc.</a:t>
            </a:r>
          </a:p>
          <a:p>
            <a:pPr lvl="1" algn="just"/>
            <a:r>
              <a:rPr lang="vi-VN" sz="1800"/>
              <a:t>Employee(name: String, paymentPerHour: int) là phương thức khởi tạo có tham số dùng để khởi tạo giá trị cho các thuộc tính.</a:t>
            </a:r>
          </a:p>
          <a:p>
            <a:pPr lvl="1" algn="just"/>
            <a:r>
              <a:rPr lang="vi-VN" sz="1800"/>
              <a:t>setName(), getName(), setPaymentPerHour(), getPaymentPerHour() là các setter và getter.</a:t>
            </a:r>
          </a:p>
          <a:p>
            <a:pPr lvl="1" algn="just"/>
            <a:r>
              <a:rPr lang="vi-VN" sz="1800"/>
              <a:t>calculateSalary() là phương thức trừu tượng được dùng để tính lương cho nhân viên.</a:t>
            </a:r>
          </a:p>
        </p:txBody>
      </p:sp>
      <p:sp>
        <p:nvSpPr>
          <p:cNvPr id="4" name="Slide Number Placeholder 3">
            <a:extLst>
              <a:ext uri="{FF2B5EF4-FFF2-40B4-BE49-F238E27FC236}">
                <a16:creationId xmlns:a16="http://schemas.microsoft.com/office/drawing/2014/main" id="{190A8F48-7AAD-FA10-FDAB-E48802CAD355}"/>
              </a:ext>
            </a:extLst>
          </p:cNvPr>
          <p:cNvSpPr>
            <a:spLocks noGrp="1"/>
          </p:cNvSpPr>
          <p:nvPr>
            <p:ph type="sldNum" sz="quarter" idx="12"/>
          </p:nvPr>
        </p:nvSpPr>
        <p:spPr/>
        <p:txBody>
          <a:bodyPr/>
          <a:lstStyle/>
          <a:p>
            <a:fld id="{EF26BC2E-E931-5E4F-82CA-5E5CA33D4C2D}" type="slidenum">
              <a:rPr lang="en-VN"/>
              <a:t>26</a:t>
            </a:fld>
            <a:endParaRPr lang="en-VN"/>
          </a:p>
        </p:txBody>
      </p:sp>
    </p:spTree>
    <p:extLst>
      <p:ext uri="{BB962C8B-B14F-4D97-AF65-F5344CB8AC3E}">
        <p14:creationId xmlns:p14="http://schemas.microsoft.com/office/powerpoint/2010/main" val="33308674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6B9D-6B74-CC7F-0EE3-0EA8BDC2FBCA}"/>
              </a:ext>
            </a:extLst>
          </p:cNvPr>
          <p:cNvSpPr>
            <a:spLocks noGrp="1"/>
          </p:cNvSpPr>
          <p:nvPr>
            <p:ph type="title"/>
          </p:nvPr>
        </p:nvSpPr>
        <p:spPr/>
        <p:txBody>
          <a:bodyPr/>
          <a:lstStyle/>
          <a:p>
            <a:r>
              <a:rPr lang="en-US"/>
              <a:t>Bài tập 2</a:t>
            </a:r>
          </a:p>
        </p:txBody>
      </p:sp>
      <p:sp>
        <p:nvSpPr>
          <p:cNvPr id="5" name="Content Placeholder 4">
            <a:extLst>
              <a:ext uri="{FF2B5EF4-FFF2-40B4-BE49-F238E27FC236}">
                <a16:creationId xmlns:a16="http://schemas.microsoft.com/office/drawing/2014/main" id="{FAB74AA3-3623-AD01-3C19-12CBB7CF7ADA}"/>
              </a:ext>
            </a:extLst>
          </p:cNvPr>
          <p:cNvSpPr>
            <a:spLocks noGrp="1"/>
          </p:cNvSpPr>
          <p:nvPr>
            <p:ph idx="1"/>
          </p:nvPr>
        </p:nvSpPr>
        <p:spPr/>
        <p:txBody>
          <a:bodyPr>
            <a:normAutofit/>
          </a:bodyPr>
          <a:lstStyle/>
          <a:p>
            <a:pPr algn="just"/>
            <a:r>
              <a:rPr lang="vi-VN" sz="1800" b="1"/>
              <a:t>Lớp PartTimeEmployee</a:t>
            </a:r>
            <a:endParaRPr lang="vi-VN" sz="1800"/>
          </a:p>
          <a:p>
            <a:pPr lvl="1" algn="just"/>
            <a:r>
              <a:rPr lang="vi-VN" sz="1800"/>
              <a:t>Đây là lớp kế thừa từ lớp trừu tượng Employee</a:t>
            </a:r>
          </a:p>
          <a:p>
            <a:pPr lvl="1" algn="just"/>
            <a:r>
              <a:rPr lang="vi-VN" sz="1800">
                <a:solidFill>
                  <a:srgbClr val="FF0000"/>
                </a:solidFill>
              </a:rPr>
              <a:t>workingHours</a:t>
            </a:r>
            <a:r>
              <a:rPr lang="vi-VN" sz="1800"/>
              <a:t> là thuộc tính chỉ số giờ làm việc trên 1 ngày của nhân viên.</a:t>
            </a:r>
          </a:p>
          <a:p>
            <a:pPr lvl="1" algn="just"/>
            <a:r>
              <a:rPr lang="vi-VN" sz="1800">
                <a:solidFill>
                  <a:srgbClr val="FF0000"/>
                </a:solidFill>
              </a:rPr>
              <a:t>calculateSalary()</a:t>
            </a:r>
            <a:r>
              <a:rPr lang="vi-VN" sz="1800"/>
              <a:t> là phương thức ghi đè từ lớp trừu tượng Employee, phương thức này trả về tiền lương của nhân viên part-time theo công thức: </a:t>
            </a:r>
            <a:r>
              <a:rPr lang="vi-VN" sz="1800">
                <a:solidFill>
                  <a:srgbClr val="FF0000"/>
                </a:solidFill>
              </a:rPr>
              <a:t>workingHours * paymentPerHour</a:t>
            </a:r>
            <a:r>
              <a:rPr lang="vi-VN" sz="1800"/>
              <a:t>.</a:t>
            </a:r>
          </a:p>
          <a:p>
            <a:pPr algn="just"/>
            <a:r>
              <a:rPr lang="vi-VN" sz="1800" b="1"/>
              <a:t>Lớp FullTimeEmployee</a:t>
            </a:r>
            <a:endParaRPr lang="vi-VN" sz="1800"/>
          </a:p>
          <a:p>
            <a:pPr lvl="1" algn="just"/>
            <a:r>
              <a:rPr lang="vi-VN" sz="1800"/>
              <a:t>Đây là lớp kế thừa từ lớp trừu tượng Employee</a:t>
            </a:r>
          </a:p>
          <a:p>
            <a:pPr lvl="1" algn="just"/>
            <a:r>
              <a:rPr lang="vi-VN" sz="1800">
                <a:solidFill>
                  <a:srgbClr val="FF0000"/>
                </a:solidFill>
              </a:rPr>
              <a:t>calculateSalary()</a:t>
            </a:r>
            <a:r>
              <a:rPr lang="vi-VN" sz="1800"/>
              <a:t> là phương thức ghi đè từ lớp trừ tượng Employee, phương thức này trả về tiền lương của nhân viên full-time theo công thức: </a:t>
            </a:r>
            <a:r>
              <a:rPr lang="vi-VN" sz="1800">
                <a:solidFill>
                  <a:srgbClr val="FF0000"/>
                </a:solidFill>
              </a:rPr>
              <a:t>8 * paymentPerHour</a:t>
            </a:r>
            <a:r>
              <a:rPr lang="vi-VN" sz="1800"/>
              <a:t> (nhân viên full time luôn làm việc 8 tiếng một ngày nên lớp FullTimeEmployee không có thuộc tính workingHours)</a:t>
            </a:r>
          </a:p>
          <a:p>
            <a:pPr algn="just"/>
            <a:endParaRPr lang="vi-VN" sz="1800"/>
          </a:p>
        </p:txBody>
      </p:sp>
      <p:sp>
        <p:nvSpPr>
          <p:cNvPr id="4" name="Slide Number Placeholder 3">
            <a:extLst>
              <a:ext uri="{FF2B5EF4-FFF2-40B4-BE49-F238E27FC236}">
                <a16:creationId xmlns:a16="http://schemas.microsoft.com/office/drawing/2014/main" id="{190A8F48-7AAD-FA10-FDAB-E48802CAD355}"/>
              </a:ext>
            </a:extLst>
          </p:cNvPr>
          <p:cNvSpPr>
            <a:spLocks noGrp="1"/>
          </p:cNvSpPr>
          <p:nvPr>
            <p:ph type="sldNum" sz="quarter" idx="12"/>
          </p:nvPr>
        </p:nvSpPr>
        <p:spPr/>
        <p:txBody>
          <a:bodyPr/>
          <a:lstStyle/>
          <a:p>
            <a:fld id="{EF26BC2E-E931-5E4F-82CA-5E5CA33D4C2D}" type="slidenum">
              <a:rPr lang="en-VN"/>
              <a:t>27</a:t>
            </a:fld>
            <a:endParaRPr lang="en-VN"/>
          </a:p>
        </p:txBody>
      </p:sp>
    </p:spTree>
    <p:extLst>
      <p:ext uri="{BB962C8B-B14F-4D97-AF65-F5344CB8AC3E}">
        <p14:creationId xmlns:p14="http://schemas.microsoft.com/office/powerpoint/2010/main" val="29037838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19245-53B0-11BE-5B83-AC6EABEEC415}"/>
              </a:ext>
            </a:extLst>
          </p:cNvPr>
          <p:cNvSpPr>
            <a:spLocks noGrp="1"/>
          </p:cNvSpPr>
          <p:nvPr>
            <p:ph type="title"/>
          </p:nvPr>
        </p:nvSpPr>
        <p:spPr/>
        <p:txBody>
          <a:bodyPr/>
          <a:lstStyle/>
          <a:p>
            <a:r>
              <a:rPr lang="en-US"/>
              <a:t>Bài tập 2</a:t>
            </a:r>
          </a:p>
        </p:txBody>
      </p:sp>
      <p:sp>
        <p:nvSpPr>
          <p:cNvPr id="5" name="Slide Number Placeholder 4">
            <a:extLst>
              <a:ext uri="{FF2B5EF4-FFF2-40B4-BE49-F238E27FC236}">
                <a16:creationId xmlns:a16="http://schemas.microsoft.com/office/drawing/2014/main" id="{D1A4232B-1FC2-B5BA-890A-C0D035F5838B}"/>
              </a:ext>
            </a:extLst>
          </p:cNvPr>
          <p:cNvSpPr>
            <a:spLocks noGrp="1"/>
          </p:cNvSpPr>
          <p:nvPr>
            <p:ph type="sldNum" sz="quarter" idx="12"/>
          </p:nvPr>
        </p:nvSpPr>
        <p:spPr/>
        <p:txBody>
          <a:bodyPr/>
          <a:lstStyle/>
          <a:p>
            <a:fld id="{EF26BC2E-E931-5E4F-82CA-5E5CA33D4C2D}" type="slidenum">
              <a:rPr lang="en-VN"/>
              <a:t>28</a:t>
            </a:fld>
            <a:endParaRPr lang="en-VN"/>
          </a:p>
        </p:txBody>
      </p:sp>
      <p:pic>
        <p:nvPicPr>
          <p:cNvPr id="7" name="Picture 6">
            <a:extLst>
              <a:ext uri="{FF2B5EF4-FFF2-40B4-BE49-F238E27FC236}">
                <a16:creationId xmlns:a16="http://schemas.microsoft.com/office/drawing/2014/main" id="{3E72B104-38CE-2A07-012E-8E1C06006B14}"/>
              </a:ext>
            </a:extLst>
          </p:cNvPr>
          <p:cNvPicPr>
            <a:picLocks noChangeAspect="1"/>
          </p:cNvPicPr>
          <p:nvPr/>
        </p:nvPicPr>
        <p:blipFill>
          <a:blip r:embed="rId2"/>
          <a:stretch>
            <a:fillRect/>
          </a:stretch>
        </p:blipFill>
        <p:spPr>
          <a:xfrm>
            <a:off x="1687366" y="2129493"/>
            <a:ext cx="8817268" cy="3165521"/>
          </a:xfrm>
          <a:prstGeom prst="rect">
            <a:avLst/>
          </a:prstGeom>
        </p:spPr>
      </p:pic>
    </p:spTree>
    <p:extLst>
      <p:ext uri="{BB962C8B-B14F-4D97-AF65-F5344CB8AC3E}">
        <p14:creationId xmlns:p14="http://schemas.microsoft.com/office/powerpoint/2010/main" val="32227412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C07E9-9F42-F485-D889-DB74BBC12F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Đa hình trong kế thừa</a:t>
            </a:r>
          </a:p>
        </p:txBody>
      </p:sp>
      <p:sp>
        <p:nvSpPr>
          <p:cNvPr id="3" name="Text Placeholder 2">
            <a:extLst>
              <a:ext uri="{FF2B5EF4-FFF2-40B4-BE49-F238E27FC236}">
                <a16:creationId xmlns:a16="http://schemas.microsoft.com/office/drawing/2014/main" id="{576CDBF3-9D7B-7F26-FBCA-D4EAE7F6D6E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91C7CA0-0C0A-A7EE-4550-5B83A312C209}"/>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EF26BC2E-E931-5E4F-82CA-5E5CA33D4C2D}"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41614908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Đa hình</a:t>
            </a:r>
            <a:br>
              <a:rPr lang="en-US"/>
            </a:br>
            <a:r>
              <a:rPr lang="en-US" sz="2400"/>
              <a:t>(Polymorphism)</a:t>
            </a:r>
            <a:endParaRPr lang="en-US"/>
          </a:p>
        </p:txBody>
      </p:sp>
      <p:sp>
        <p:nvSpPr>
          <p:cNvPr id="3" name="Content Placeholder 2"/>
          <p:cNvSpPr>
            <a:spLocks noGrp="1"/>
          </p:cNvSpPr>
          <p:nvPr>
            <p:ph idx="1"/>
          </p:nvPr>
        </p:nvSpPr>
        <p:spPr/>
        <p:txBody>
          <a:bodyPr/>
          <a:lstStyle/>
          <a:p>
            <a:pPr algn="just"/>
            <a:r>
              <a:rPr lang="en-US"/>
              <a:t>Xét ví dụ: với cùng là thông điệp “</a:t>
            </a:r>
            <a:r>
              <a:rPr lang="en-US" i="1"/>
              <a:t>nhảy</a:t>
            </a:r>
            <a:r>
              <a:rPr lang="en-US"/>
              <a:t>”, một con kangaroo và một con cóc sẽ nhảy </a:t>
            </a:r>
            <a:r>
              <a:rPr lang="en-US" b="1"/>
              <a:t>hai kiểu khác nhau</a:t>
            </a:r>
            <a:r>
              <a:rPr lang="en-US"/>
              <a:t>. </a:t>
            </a:r>
          </a:p>
          <a:p>
            <a:pPr lvl="1" algn="just"/>
            <a:r>
              <a:rPr lang="en-US"/>
              <a:t>Chúng có cùng hành vi “</a:t>
            </a:r>
            <a:r>
              <a:rPr lang="en-US" i="1"/>
              <a:t>nhảy</a:t>
            </a:r>
            <a:r>
              <a:rPr lang="en-US"/>
              <a:t>” nhưng nội dung của hành vi này là khác nhau</a:t>
            </a:r>
          </a:p>
          <a:p>
            <a:pPr algn="just"/>
            <a:r>
              <a:rPr lang="en-US" i="1"/>
              <a:t>Đa hình </a:t>
            </a:r>
            <a:r>
              <a:rPr lang="en-US"/>
              <a:t>là hiện tượng các đối tượng thuộc các lớp khác nhau </a:t>
            </a:r>
            <a:r>
              <a:rPr lang="en-US" b="1" i="1"/>
              <a:t>hiểu cùng một thông điệp theo các cách khác nhau</a:t>
            </a:r>
          </a:p>
          <a:p>
            <a:pPr algn="just"/>
            <a:r>
              <a:rPr lang="en-US"/>
              <a:t>Đa hình là một trong ba trụ cột quan trọng trong OOP</a:t>
            </a:r>
          </a:p>
          <a:p>
            <a:pPr algn="just"/>
            <a:endParaRPr lang="en-US"/>
          </a:p>
          <a:p>
            <a:pPr algn="just"/>
            <a:endParaRPr lang="en-US"/>
          </a:p>
          <a:p>
            <a:endParaRPr lang="en-US"/>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pic>
        <p:nvPicPr>
          <p:cNvPr id="1026" name="Picture 2"/>
          <p:cNvPicPr>
            <a:picLocks noChangeAspect="1" noChangeArrowheads="1"/>
          </p:cNvPicPr>
          <p:nvPr/>
        </p:nvPicPr>
        <p:blipFill>
          <a:blip r:embed="rId3" cstate="print"/>
          <a:srcRect/>
          <a:stretch>
            <a:fillRect/>
          </a:stretch>
        </p:blipFill>
        <p:spPr bwMode="auto">
          <a:xfrm>
            <a:off x="3135214" y="4869161"/>
            <a:ext cx="5553075" cy="12858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Hàm ảo</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838200" y="1929384"/>
            <a:ext cx="10515600" cy="4251960"/>
          </a:xfrm>
        </p:spPr>
        <p:txBody>
          <a:bodyPr>
            <a:normAutofit/>
          </a:bodyPr>
          <a:lstStyle/>
          <a:p>
            <a:r>
              <a:rPr lang="en-US" sz="2400"/>
              <a:t>Hàm ảo cung cấp khả năng đa hình này</a:t>
            </a:r>
          </a:p>
          <a:p>
            <a:r>
              <a:rPr lang="en-US" sz="2400"/>
              <a:t>Hàm có thể được “</a:t>
            </a:r>
            <a:r>
              <a:rPr lang="en-US" sz="2400" i="1"/>
              <a:t>sử dụng</a:t>
            </a:r>
            <a:r>
              <a:rPr lang="en-US" sz="2400"/>
              <a:t>” trước khi thực sự được định nghĩa</a:t>
            </a:r>
          </a:p>
        </p:txBody>
      </p:sp>
      <p:sp>
        <p:nvSpPr>
          <p:cNvPr id="4" name="Slide Number Placeholder 3"/>
          <p:cNvSpPr>
            <a:spLocks noGrp="1"/>
          </p:cNvSpPr>
          <p:nvPr>
            <p:ph type="sldNum" sz="quarter" idx="12"/>
          </p:nvPr>
        </p:nvSpPr>
        <p:spPr>
          <a:xfrm>
            <a:off x="8610600" y="6356350"/>
            <a:ext cx="2743200" cy="365125"/>
          </a:xfrm>
        </p:spPr>
        <p:txBody>
          <a:bodyPr>
            <a:normAutofit/>
          </a:bodyPr>
          <a:lstStyle/>
          <a:p>
            <a:pPr eaLnBrk="1" latinLnBrk="0" hangingPunct="1">
              <a:spcAft>
                <a:spcPts val="600"/>
              </a:spcAft>
            </a:pPr>
            <a:fld id="{2BBB5E19-F10A-4C2F-BF6F-11C513378A2E}" type="slidenum">
              <a:rPr kumimoji="0" lang="en-US" smtClean="0"/>
              <a:pPr eaLnBrk="1" latinLnBrk="0" hangingPunct="1">
                <a:spcAft>
                  <a:spcPts val="600"/>
                </a:spcAft>
              </a:pPr>
              <a:t>5</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Figure và các lớp con</a:t>
            </a:r>
          </a:p>
        </p:txBody>
      </p:sp>
      <p:sp>
        <p:nvSpPr>
          <p:cNvPr id="3" name="Slide Number Placeholder 2"/>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pic>
        <p:nvPicPr>
          <p:cNvPr id="1027" name="Picture 3" descr="H:\Downloads\CSE280-VirtualFunction-Figure.png"/>
          <p:cNvPicPr>
            <a:picLocks noChangeAspect="1" noChangeArrowheads="1"/>
          </p:cNvPicPr>
          <p:nvPr/>
        </p:nvPicPr>
        <p:blipFill>
          <a:blip r:embed="rId2"/>
          <a:srcRect/>
          <a:stretch>
            <a:fillRect/>
          </a:stretch>
        </p:blipFill>
        <p:spPr bwMode="auto">
          <a:xfrm>
            <a:off x="1597989" y="1714446"/>
            <a:ext cx="8999525" cy="4466232"/>
          </a:xfrm>
          <a:prstGeom prst="rect">
            <a:avLst/>
          </a:prstGeom>
          <a:noFill/>
        </p:spPr>
      </p:pic>
      <p:grpSp>
        <p:nvGrpSpPr>
          <p:cNvPr id="4" name="Group 3">
            <a:extLst>
              <a:ext uri="{FF2B5EF4-FFF2-40B4-BE49-F238E27FC236}">
                <a16:creationId xmlns:a16="http://schemas.microsoft.com/office/drawing/2014/main" id="{DAD0A17A-207F-4A50-04D0-6004D2821708}"/>
              </a:ext>
            </a:extLst>
          </p:cNvPr>
          <p:cNvGrpSpPr/>
          <p:nvPr/>
        </p:nvGrpSpPr>
        <p:grpSpPr>
          <a:xfrm>
            <a:off x="7746124" y="1866360"/>
            <a:ext cx="3464647" cy="770368"/>
            <a:chOff x="1547663" y="5229200"/>
            <a:chExt cx="4661780" cy="914400"/>
          </a:xfrm>
        </p:grpSpPr>
        <p:sp>
          <p:nvSpPr>
            <p:cNvPr id="5" name="Rounded Rectangle 4">
              <a:extLst>
                <a:ext uri="{FF2B5EF4-FFF2-40B4-BE49-F238E27FC236}">
                  <a16:creationId xmlns:a16="http://schemas.microsoft.com/office/drawing/2014/main" id="{B64AFE75-DADA-A492-FEED-349EEA87BB83}"/>
                </a:ext>
              </a:extLst>
            </p:cNvPr>
            <p:cNvSpPr/>
            <p:nvPr/>
          </p:nvSpPr>
          <p:spPr>
            <a:xfrm>
              <a:off x="1547663" y="5229200"/>
              <a:ext cx="1584175"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Figure::</a:t>
              </a:r>
            </a:p>
            <a:p>
              <a:pPr algn="ctr"/>
              <a:r>
                <a:rPr lang="en-US" sz="2000"/>
                <a:t>Center()</a:t>
              </a:r>
            </a:p>
          </p:txBody>
        </p:sp>
        <p:sp>
          <p:nvSpPr>
            <p:cNvPr id="6" name="Rounded Rectangle 5">
              <a:extLst>
                <a:ext uri="{FF2B5EF4-FFF2-40B4-BE49-F238E27FC236}">
                  <a16:creationId xmlns:a16="http://schemas.microsoft.com/office/drawing/2014/main" id="{6322B6D5-1207-A6FE-2231-7D35C5712FDB}"/>
                </a:ext>
              </a:extLst>
            </p:cNvPr>
            <p:cNvSpPr/>
            <p:nvPr/>
          </p:nvSpPr>
          <p:spPr>
            <a:xfrm>
              <a:off x="4625267" y="5229200"/>
              <a:ext cx="1584176"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a:t>Figure::</a:t>
              </a:r>
            </a:p>
            <a:p>
              <a:pPr algn="ctr"/>
              <a:r>
                <a:rPr lang="en-US" sz="2000"/>
                <a:t>Draw()</a:t>
              </a:r>
            </a:p>
          </p:txBody>
        </p:sp>
        <p:cxnSp>
          <p:nvCxnSpPr>
            <p:cNvPr id="7" name="Straight Arrow Connector 6">
              <a:extLst>
                <a:ext uri="{FF2B5EF4-FFF2-40B4-BE49-F238E27FC236}">
                  <a16:creationId xmlns:a16="http://schemas.microsoft.com/office/drawing/2014/main" id="{A54823DA-87F9-7179-40B3-7B98C1DA6E5F}"/>
                </a:ext>
              </a:extLst>
            </p:cNvPr>
            <p:cNvCxnSpPr>
              <a:cxnSpLocks/>
              <a:stCxn id="5" idx="3"/>
              <a:endCxn id="6" idx="1"/>
            </p:cNvCxnSpPr>
            <p:nvPr/>
          </p:nvCxnSpPr>
          <p:spPr>
            <a:xfrm>
              <a:off x="3131840" y="5686400"/>
              <a:ext cx="14934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Lớp con mới Triangle của lớp Figure</a:t>
            </a:r>
          </a:p>
        </p:txBody>
      </p:sp>
      <p:sp>
        <p:nvSpPr>
          <p:cNvPr id="3" name="Slide Number Placeholder 2"/>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pic>
        <p:nvPicPr>
          <p:cNvPr id="2050" name="Picture 2" descr="H:\Downloads\CSE280-VirtualFunction-Figure (1).png"/>
          <p:cNvPicPr>
            <a:picLocks noChangeAspect="1" noChangeArrowheads="1"/>
          </p:cNvPicPr>
          <p:nvPr/>
        </p:nvPicPr>
        <p:blipFill>
          <a:blip r:embed="rId2"/>
          <a:srcRect/>
          <a:stretch>
            <a:fillRect/>
          </a:stretch>
        </p:blipFill>
        <p:spPr bwMode="auto">
          <a:xfrm>
            <a:off x="1635178" y="1747838"/>
            <a:ext cx="8976912" cy="4057426"/>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en-US" dirty="0" err="1"/>
              <a:t>Giải</a:t>
            </a:r>
            <a:r>
              <a:rPr lang="en-US" altLang="en-US" dirty="0"/>
              <a:t> </a:t>
            </a:r>
            <a:r>
              <a:rPr lang="en-US" altLang="en-US" dirty="0" err="1"/>
              <a:t>pháp</a:t>
            </a:r>
            <a:r>
              <a:rPr lang="en-US" altLang="en-US" dirty="0"/>
              <a:t>?</a:t>
            </a:r>
          </a:p>
        </p:txBody>
      </p:sp>
      <p:sp>
        <p:nvSpPr>
          <p:cNvPr id="335875" name="Rectangle 3"/>
          <p:cNvSpPr>
            <a:spLocks noGrp="1" noChangeArrowheads="1"/>
          </p:cNvSpPr>
          <p:nvPr>
            <p:ph idx="1"/>
          </p:nvPr>
        </p:nvSpPr>
        <p:spPr/>
        <p:txBody>
          <a:bodyPr/>
          <a:lstStyle/>
          <a:p>
            <a:pPr algn="just"/>
            <a:r>
              <a:rPr lang="en-US" altLang="en-US" dirty="0" err="1"/>
              <a:t>Để</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chúng</a:t>
            </a:r>
            <a:r>
              <a:rPr lang="en-US" altLang="en-US" dirty="0"/>
              <a:t> ta </a:t>
            </a:r>
            <a:r>
              <a:rPr lang="en-US" altLang="en-US" dirty="0" err="1"/>
              <a:t>cần</a:t>
            </a:r>
            <a:r>
              <a:rPr lang="en-US" altLang="en-US" dirty="0"/>
              <a:t> </a:t>
            </a:r>
            <a:r>
              <a:rPr lang="en-US" altLang="en-US" dirty="0" err="1"/>
              <a:t>cơ</a:t>
            </a:r>
            <a:r>
              <a:rPr lang="en-US" altLang="en-US" dirty="0"/>
              <a:t> </a:t>
            </a:r>
            <a:r>
              <a:rPr lang="en-US" altLang="en-US" dirty="0" err="1"/>
              <a:t>chế</a:t>
            </a:r>
            <a:r>
              <a:rPr lang="en-US" altLang="en-US" dirty="0"/>
              <a:t> </a:t>
            </a:r>
            <a:r>
              <a:rPr lang="en-US" altLang="en-US" dirty="0" err="1"/>
              <a:t>tự</a:t>
            </a:r>
            <a:r>
              <a:rPr lang="en-US" altLang="en-US" dirty="0"/>
              <a:t> </a:t>
            </a:r>
            <a:r>
              <a:rPr lang="en-US" altLang="en-US" dirty="0" err="1"/>
              <a:t>động</a:t>
            </a:r>
            <a:r>
              <a:rPr lang="en-US" altLang="en-US" dirty="0"/>
              <a:t> </a:t>
            </a:r>
            <a:r>
              <a:rPr lang="en-US" altLang="en-US" dirty="0" err="1"/>
              <a:t>lựa</a:t>
            </a:r>
            <a:r>
              <a:rPr lang="en-US" altLang="en-US" dirty="0"/>
              <a:t> </a:t>
            </a:r>
            <a:r>
              <a:rPr lang="en-US" altLang="en-US" dirty="0" err="1"/>
              <a:t>chọn</a:t>
            </a:r>
            <a:r>
              <a:rPr lang="en-US" altLang="en-US" dirty="0"/>
              <a:t> -&gt; </a:t>
            </a:r>
            <a:r>
              <a:rPr lang="en-US" altLang="en-US" b="1" dirty="0" err="1"/>
              <a:t>tính</a:t>
            </a:r>
            <a:r>
              <a:rPr lang="en-US" altLang="en-US" b="1" dirty="0"/>
              <a:t> </a:t>
            </a:r>
            <a:r>
              <a:rPr lang="en-US" altLang="en-US" b="1" dirty="0" err="1"/>
              <a:t>đa</a:t>
            </a:r>
            <a:r>
              <a:rPr lang="en-US" altLang="en-US" b="1" dirty="0"/>
              <a:t> </a:t>
            </a:r>
            <a:r>
              <a:rPr lang="en-US" altLang="en-US" b="1" dirty="0" err="1"/>
              <a:t>hình</a:t>
            </a:r>
            <a:endParaRPr lang="en-US" altLang="en-US" b="1" dirty="0"/>
          </a:p>
          <a:p>
            <a:pPr algn="just"/>
            <a:r>
              <a:rPr lang="vi-VN" altLang="en-US" dirty="0"/>
              <a:t>Trong mô hình OO, tính đa hình có nghĩa là các đối tượng khác nhau có thể hoạt động theo những cách khác nhau cho cùng một thông điệp (kích thích)</a:t>
            </a:r>
          </a:p>
          <a:p>
            <a:pPr algn="just"/>
            <a:r>
              <a:rPr lang="vi-VN" altLang="en-US" dirty="0"/>
              <a:t>Do đó, người gửi tin nhắn không cần biết chính xác loại người nhận</a:t>
            </a:r>
            <a:endParaRPr lang="en-US" altLang="en-US" dirty="0"/>
          </a:p>
        </p:txBody>
      </p:sp>
    </p:spTree>
    <p:extLst>
      <p:ext uri="{BB962C8B-B14F-4D97-AF65-F5344CB8AC3E}">
        <p14:creationId xmlns:p14="http://schemas.microsoft.com/office/powerpoint/2010/main" val="8480210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C07E9-9F42-F485-D889-DB74BBC12F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Thực thi hàm ảo</a:t>
            </a:r>
          </a:p>
        </p:txBody>
      </p:sp>
      <p:sp>
        <p:nvSpPr>
          <p:cNvPr id="3" name="Text Placeholder 2">
            <a:extLst>
              <a:ext uri="{FF2B5EF4-FFF2-40B4-BE49-F238E27FC236}">
                <a16:creationId xmlns:a16="http://schemas.microsoft.com/office/drawing/2014/main" id="{576CDBF3-9D7B-7F26-FBCA-D4EAE7F6D6E8}"/>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endParaRPr lang="en-US" sz="28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91C7CA0-0C0A-A7EE-4550-5B83A312C209}"/>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EF26BC2E-E931-5E4F-82CA-5E5CA33D4C2D}"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420118179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1951</TotalTime>
  <Words>1642</Words>
  <Application>Microsoft Macintosh PowerPoint</Application>
  <PresentationFormat>Widescreen</PresentationFormat>
  <Paragraphs>198</Paragraphs>
  <Slides>28</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Courier New</vt:lpstr>
      <vt:lpstr>Monotype Sorts</vt:lpstr>
      <vt:lpstr>Times New Roman</vt:lpstr>
      <vt:lpstr>Verdana</vt:lpstr>
      <vt:lpstr>Wingdings</vt:lpstr>
      <vt:lpstr>Office Theme</vt:lpstr>
      <vt:lpstr>1_Office Theme</vt:lpstr>
      <vt:lpstr>NGUYÊN LÝ LẬP TRÌNH HƯỚNG ĐỐI TƯỢNG  Bài 5: Hàm ảo và Tính đa hình</vt:lpstr>
      <vt:lpstr>NỘI DUNG</vt:lpstr>
      <vt:lpstr>Đa hình trong kế thừa</vt:lpstr>
      <vt:lpstr>Đa hình (Polymorphism)</vt:lpstr>
      <vt:lpstr>Hàm ảo</vt:lpstr>
      <vt:lpstr>Lớp Figure và các lớp con</vt:lpstr>
      <vt:lpstr>Lớp con mới Triangle của lớp Figure</vt:lpstr>
      <vt:lpstr>Giải pháp?</vt:lpstr>
      <vt:lpstr>Thực thi hàm ảo</vt:lpstr>
      <vt:lpstr>Hàm ảo</vt:lpstr>
      <vt:lpstr>Liên kết tĩnh và Liên kết động (Static vs Dynamic Binding)</vt:lpstr>
      <vt:lpstr>Liên kết tĩnh</vt:lpstr>
      <vt:lpstr>Liên kết động</vt:lpstr>
      <vt:lpstr>Ghi đè</vt:lpstr>
      <vt:lpstr>Hàm ảo thuần</vt:lpstr>
      <vt:lpstr>Lớp cơ sở trừu tượng</vt:lpstr>
      <vt:lpstr>PowerPoint Presentation</vt:lpstr>
      <vt:lpstr>Bài tập</vt:lpstr>
      <vt:lpstr>Bài tập</vt:lpstr>
      <vt:lpstr>Bài tập</vt:lpstr>
      <vt:lpstr>Con trỏ và Hàm ảo</vt:lpstr>
      <vt:lpstr>Tương thích kiểu</vt:lpstr>
      <vt:lpstr>Ép kiểu</vt:lpstr>
      <vt:lpstr>Ép kiểu xuống</vt:lpstr>
      <vt:lpstr>PowerPoint Presentation</vt:lpstr>
      <vt:lpstr>Bài tập 2</vt:lpstr>
      <vt:lpstr>Bài tập 2</vt:lpstr>
      <vt:lpstr>Bài tập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Hàm ảo và tính đa hình</dc:title>
  <dc:creator>Microsoft Office User</dc:creator>
  <cp:lastModifiedBy>Le Thanh</cp:lastModifiedBy>
  <cp:revision>101</cp:revision>
  <dcterms:created xsi:type="dcterms:W3CDTF">2020-10-20T03:13:59Z</dcterms:created>
  <dcterms:modified xsi:type="dcterms:W3CDTF">2023-03-13T07:51:58Z</dcterms:modified>
</cp:coreProperties>
</file>