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sldIdLst>
    <p:sldId id="256" r:id="rId2"/>
    <p:sldId id="298" r:id="rId3"/>
    <p:sldId id="299" r:id="rId4"/>
    <p:sldId id="300" r:id="rId5"/>
    <p:sldId id="301" r:id="rId6"/>
    <p:sldId id="308" r:id="rId7"/>
    <p:sldId id="309" r:id="rId8"/>
    <p:sldId id="310" r:id="rId9"/>
    <p:sldId id="302" r:id="rId10"/>
    <p:sldId id="311" r:id="rId11"/>
    <p:sldId id="303" r:id="rId12"/>
    <p:sldId id="304" r:id="rId13"/>
    <p:sldId id="305" r:id="rId14"/>
    <p:sldId id="306" r:id="rId15"/>
    <p:sldId id="307" r:id="rId16"/>
    <p:sldId id="312" r:id="rId17"/>
    <p:sldId id="313" r:id="rId18"/>
    <p:sldId id="314" r:id="rId19"/>
    <p:sldId id="315" r:id="rId20"/>
    <p:sldId id="316" r:id="rId21"/>
    <p:sldId id="317" r:id="rId22"/>
    <p:sldId id="318" r:id="rId23"/>
    <p:sldId id="319" r:id="rId24"/>
  </p:sldIdLst>
  <p:sldSz cx="9144000" cy="6858000" type="screen4x3"/>
  <p:notesSz cx="6754813" cy="9866313"/>
  <p:defaultTex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18"/>
  </p:normalViewPr>
  <p:slideViewPr>
    <p:cSldViewPr snapToGrid="0" snapToObjects="1">
      <p:cViewPr varScale="1">
        <p:scale>
          <a:sx n="124" d="100"/>
          <a:sy n="124" d="100"/>
        </p:scale>
        <p:origin x="1184" y="184"/>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3107"/>
        <p:guide pos="2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655050-611F-684C-B712-A6F652718573}"/>
              </a:ext>
            </a:extLst>
          </p:cNvPr>
          <p:cNvSpPr>
            <a:spLocks noChangeArrowheads="1"/>
          </p:cNvSpPr>
          <p:nvPr/>
        </p:nvSpPr>
        <p:spPr bwMode="auto">
          <a:xfrm>
            <a:off x="1046163" y="2514600"/>
            <a:ext cx="8077200" cy="76200"/>
          </a:xfrm>
          <a:prstGeom prst="rect">
            <a:avLst/>
          </a:prstGeom>
          <a:gradFill rotWithShape="1">
            <a:gsLst>
              <a:gs pos="0">
                <a:srgbClr val="CC0066"/>
              </a:gs>
              <a:gs pos="50000">
                <a:srgbClr val="660066"/>
              </a:gs>
              <a:gs pos="100000">
                <a:srgbClr val="CC0066"/>
              </a:gs>
            </a:gsLst>
            <a:lin ang="0" scaled="1"/>
          </a:gradFill>
          <a:ln>
            <a:noFill/>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a:p>
        </p:txBody>
      </p:sp>
      <p:pic>
        <p:nvPicPr>
          <p:cNvPr id="5" name="Picture 13">
            <a:extLst>
              <a:ext uri="{FF2B5EF4-FFF2-40B4-BE49-F238E27FC236}">
                <a16:creationId xmlns:a16="http://schemas.microsoft.com/office/drawing/2014/main" id="{324D3147-1E48-6B4C-B9BD-32931C88A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323013"/>
            <a:ext cx="52673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a:extLst>
              <a:ext uri="{FF2B5EF4-FFF2-40B4-BE49-F238E27FC236}">
                <a16:creationId xmlns:a16="http://schemas.microsoft.com/office/drawing/2014/main" id="{79A18452-D238-1E4E-9652-70DCDC96FA7D}"/>
              </a:ext>
            </a:extLst>
          </p:cNvPr>
          <p:cNvSpPr>
            <a:spLocks noChangeArrowheads="1"/>
          </p:cNvSpPr>
          <p:nvPr/>
        </p:nvSpPr>
        <p:spPr bwMode="auto">
          <a:xfrm>
            <a:off x="30163" y="30163"/>
            <a:ext cx="9086850" cy="6800850"/>
          </a:xfrm>
          <a:prstGeom prst="rect">
            <a:avLst/>
          </a:prstGeom>
          <a:noFill/>
          <a:ln w="28575">
            <a:solidFill>
              <a:srgbClr val="300030"/>
            </a:solidFill>
            <a:miter lim="800000"/>
            <a:headEnd/>
            <a:tailEnd/>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a:p>
        </p:txBody>
      </p:sp>
      <p:pic>
        <p:nvPicPr>
          <p:cNvPr id="7" name="Picture 16">
            <a:extLst>
              <a:ext uri="{FF2B5EF4-FFF2-40B4-BE49-F238E27FC236}">
                <a16:creationId xmlns:a16="http://schemas.microsoft.com/office/drawing/2014/main" id="{799897C8-7DED-5142-9811-19408A8B2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6477000"/>
            <a:ext cx="20574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7">
            <a:extLst>
              <a:ext uri="{FF2B5EF4-FFF2-40B4-BE49-F238E27FC236}">
                <a16:creationId xmlns:a16="http://schemas.microsoft.com/office/drawing/2014/main" id="{0FA5E6D8-5EDD-F74B-8EFB-5A9059C28F5D}"/>
              </a:ext>
            </a:extLst>
          </p:cNvPr>
          <p:cNvSpPr txBox="1">
            <a:spLocks noChangeArrowheads="1"/>
          </p:cNvSpPr>
          <p:nvPr/>
        </p:nvSpPr>
        <p:spPr bwMode="auto">
          <a:xfrm>
            <a:off x="2384425" y="6440488"/>
            <a:ext cx="608013" cy="230187"/>
          </a:xfrm>
          <a:prstGeom prst="rect">
            <a:avLst/>
          </a:prstGeom>
          <a:noFill/>
          <a:ln>
            <a:noFill/>
          </a:ln>
          <a:effectLst/>
        </p:spPr>
        <p:txBody>
          <a:bodyPr wrap="none">
            <a:spAutoFit/>
          </a:bodyP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lgn="l">
              <a:defRPr/>
            </a:pPr>
            <a:r>
              <a:rPr lang="en-US" altLang="en-VN" sz="900">
                <a:solidFill>
                  <a:srgbClr val="EEEEEE"/>
                </a:solidFill>
                <a:latin typeface="Arial" panose="020B0604020202020204" pitchFamily="34" charset="0"/>
              </a:rPr>
              <a:t>Dungcv</a:t>
            </a:r>
          </a:p>
        </p:txBody>
      </p:sp>
      <p:sp>
        <p:nvSpPr>
          <p:cNvPr id="52226" name="Rectangle 2"/>
          <p:cNvSpPr>
            <a:spLocks noGrp="1" noChangeArrowheads="1"/>
          </p:cNvSpPr>
          <p:nvPr>
            <p:ph type="ctrTitle"/>
          </p:nvPr>
        </p:nvSpPr>
        <p:spPr>
          <a:xfrm>
            <a:off x="914401" y="685800"/>
            <a:ext cx="7721600" cy="1143000"/>
          </a:xfrm>
        </p:spPr>
        <p:txBody>
          <a:bodyPr/>
          <a:lstStyle>
            <a:lvl1pPr>
              <a:defRPr/>
            </a:lvl1pPr>
          </a:lstStyle>
          <a:p>
            <a:pPr lvl="0"/>
            <a:r>
              <a:rPr lang="en-US" altLang="en-VN" noProof="0"/>
              <a:t>Click to edit Master title style</a:t>
            </a:r>
          </a:p>
        </p:txBody>
      </p:sp>
      <p:sp>
        <p:nvSpPr>
          <p:cNvPr id="52227"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sz="2400"/>
            </a:lvl1pPr>
          </a:lstStyle>
          <a:p>
            <a:pPr lvl="0"/>
            <a:r>
              <a:rPr lang="en-US" altLang="en-VN" noProof="0"/>
              <a:t>Click to edit Master subtitle style</a:t>
            </a:r>
          </a:p>
        </p:txBody>
      </p:sp>
      <p:sp>
        <p:nvSpPr>
          <p:cNvPr id="9" name="Rectangle 14">
            <a:extLst>
              <a:ext uri="{FF2B5EF4-FFF2-40B4-BE49-F238E27FC236}">
                <a16:creationId xmlns:a16="http://schemas.microsoft.com/office/drawing/2014/main" id="{063A3B8C-7A72-EF4D-B58B-47BC93752BC4}"/>
              </a:ext>
            </a:extLst>
          </p:cNvPr>
          <p:cNvSpPr>
            <a:spLocks noGrp="1" noChangeArrowheads="1"/>
          </p:cNvSpPr>
          <p:nvPr>
            <p:ph type="dt" sz="half" idx="10"/>
          </p:nvPr>
        </p:nvSpPr>
        <p:spPr/>
        <p:txBody>
          <a:bodyPr/>
          <a:lstStyle>
            <a:lvl1pPr>
              <a:defRPr>
                <a:solidFill>
                  <a:srgbClr val="400040"/>
                </a:solidFill>
              </a:defRPr>
            </a:lvl1pPr>
          </a:lstStyle>
          <a:p>
            <a:pPr>
              <a:defRPr/>
            </a:pPr>
            <a:fld id="{2C210582-17FD-6447-8212-F4D48B99E698}" type="datetime3">
              <a:rPr lang="en-US" altLang="en-VN"/>
              <a:pPr>
                <a:defRPr/>
              </a:pPr>
              <a:t>24 August 2021</a:t>
            </a:fld>
            <a:endParaRPr lang="en-US" altLang="en-VN"/>
          </a:p>
        </p:txBody>
      </p:sp>
    </p:spTree>
    <p:extLst>
      <p:ext uri="{BB962C8B-B14F-4D97-AF65-F5344CB8AC3E}">
        <p14:creationId xmlns:p14="http://schemas.microsoft.com/office/powerpoint/2010/main" val="34528959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Rectangle 2052">
            <a:extLst>
              <a:ext uri="{FF2B5EF4-FFF2-40B4-BE49-F238E27FC236}">
                <a16:creationId xmlns:a16="http://schemas.microsoft.com/office/drawing/2014/main" id="{54A59187-B2DD-E147-A4E2-A34FF4522F67}"/>
              </a:ext>
            </a:extLst>
          </p:cNvPr>
          <p:cNvSpPr>
            <a:spLocks noGrp="1" noChangeArrowheads="1"/>
          </p:cNvSpPr>
          <p:nvPr>
            <p:ph type="dt" sz="half" idx="10"/>
          </p:nvPr>
        </p:nvSpPr>
        <p:spPr>
          <a:ln/>
        </p:spPr>
        <p:txBody>
          <a:bodyPr/>
          <a:lstStyle>
            <a:lvl1pPr>
              <a:defRPr/>
            </a:lvl1pPr>
          </a:lstStyle>
          <a:p>
            <a:pPr>
              <a:defRPr/>
            </a:pPr>
            <a:fld id="{47607091-A917-DD43-975E-E9D1E365B546}" type="datetime3">
              <a:rPr lang="en-US" altLang="en-VN"/>
              <a:pPr>
                <a:defRPr/>
              </a:pPr>
              <a:t>24 August 2021</a:t>
            </a:fld>
            <a:endParaRPr lang="en-US" altLang="en-VN" sz="1400" b="0"/>
          </a:p>
        </p:txBody>
      </p:sp>
      <p:sp>
        <p:nvSpPr>
          <p:cNvPr id="5" name="Rectangle 2054">
            <a:extLst>
              <a:ext uri="{FF2B5EF4-FFF2-40B4-BE49-F238E27FC236}">
                <a16:creationId xmlns:a16="http://schemas.microsoft.com/office/drawing/2014/main" id="{69363762-9F9E-874B-B4E2-D2A9C7B069FC}"/>
              </a:ext>
            </a:extLst>
          </p:cNvPr>
          <p:cNvSpPr>
            <a:spLocks noGrp="1" noChangeArrowheads="1"/>
          </p:cNvSpPr>
          <p:nvPr>
            <p:ph type="sldNum" sz="quarter" idx="11"/>
          </p:nvPr>
        </p:nvSpPr>
        <p:spPr>
          <a:ln/>
        </p:spPr>
        <p:txBody>
          <a:bodyPr/>
          <a:lstStyle>
            <a:lvl1pPr>
              <a:defRPr/>
            </a:lvl1pPr>
          </a:lstStyle>
          <a:p>
            <a:pPr>
              <a:defRPr/>
            </a:pPr>
            <a:fld id="{706C4333-59CF-754E-B98E-8065A30E3FAD}" type="slidenum">
              <a:rPr lang="en-US" altLang="en-VN"/>
              <a:pPr>
                <a:defRPr/>
              </a:pPr>
              <a:t>‹#›</a:t>
            </a:fld>
            <a:endParaRPr lang="en-US" altLang="en-VN" sz="1400" b="0"/>
          </a:p>
        </p:txBody>
      </p:sp>
    </p:spTree>
    <p:extLst>
      <p:ext uri="{BB962C8B-B14F-4D97-AF65-F5344CB8AC3E}">
        <p14:creationId xmlns:p14="http://schemas.microsoft.com/office/powerpoint/2010/main" val="27676674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28600"/>
            <a:ext cx="2152650" cy="6019800"/>
          </a:xfrm>
        </p:spPr>
        <p:txBody>
          <a:bodyPr vert="eaVert"/>
          <a:lstStyle/>
          <a:p>
            <a:r>
              <a:rPr lang="en-US"/>
              <a:t>Click to edit Master title style</a:t>
            </a:r>
            <a:endParaRPr lang="en-VN"/>
          </a:p>
        </p:txBody>
      </p:sp>
      <p:sp>
        <p:nvSpPr>
          <p:cNvPr id="3" name="Vertical Text Placeholder 2"/>
          <p:cNvSpPr>
            <a:spLocks noGrp="1"/>
          </p:cNvSpPr>
          <p:nvPr>
            <p:ph type="body" orient="vert" idx="1"/>
          </p:nvPr>
        </p:nvSpPr>
        <p:spPr>
          <a:xfrm>
            <a:off x="304800" y="228600"/>
            <a:ext cx="63055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Rectangle 2052">
            <a:extLst>
              <a:ext uri="{FF2B5EF4-FFF2-40B4-BE49-F238E27FC236}">
                <a16:creationId xmlns:a16="http://schemas.microsoft.com/office/drawing/2014/main" id="{A65C174E-9600-9345-9D67-B7286F4A79EB}"/>
              </a:ext>
            </a:extLst>
          </p:cNvPr>
          <p:cNvSpPr>
            <a:spLocks noGrp="1" noChangeArrowheads="1"/>
          </p:cNvSpPr>
          <p:nvPr>
            <p:ph type="dt" sz="half" idx="10"/>
          </p:nvPr>
        </p:nvSpPr>
        <p:spPr>
          <a:ln/>
        </p:spPr>
        <p:txBody>
          <a:bodyPr/>
          <a:lstStyle>
            <a:lvl1pPr>
              <a:defRPr/>
            </a:lvl1pPr>
          </a:lstStyle>
          <a:p>
            <a:pPr>
              <a:defRPr/>
            </a:pPr>
            <a:fld id="{37E1176C-B3E1-4649-A574-3D742DFC2724}" type="datetime3">
              <a:rPr lang="en-US" altLang="en-VN"/>
              <a:pPr>
                <a:defRPr/>
              </a:pPr>
              <a:t>24 August 2021</a:t>
            </a:fld>
            <a:endParaRPr lang="en-US" altLang="en-VN" sz="1400" b="0"/>
          </a:p>
        </p:txBody>
      </p:sp>
      <p:sp>
        <p:nvSpPr>
          <p:cNvPr id="5" name="Rectangle 2054">
            <a:extLst>
              <a:ext uri="{FF2B5EF4-FFF2-40B4-BE49-F238E27FC236}">
                <a16:creationId xmlns:a16="http://schemas.microsoft.com/office/drawing/2014/main" id="{5CA1D050-DD8E-474A-BCA3-C4BE8679DA18}"/>
              </a:ext>
            </a:extLst>
          </p:cNvPr>
          <p:cNvSpPr>
            <a:spLocks noGrp="1" noChangeArrowheads="1"/>
          </p:cNvSpPr>
          <p:nvPr>
            <p:ph type="sldNum" sz="quarter" idx="11"/>
          </p:nvPr>
        </p:nvSpPr>
        <p:spPr>
          <a:ln/>
        </p:spPr>
        <p:txBody>
          <a:bodyPr/>
          <a:lstStyle>
            <a:lvl1pPr>
              <a:defRPr/>
            </a:lvl1pPr>
          </a:lstStyle>
          <a:p>
            <a:pPr>
              <a:defRPr/>
            </a:pPr>
            <a:fld id="{219C24B0-CF11-0D4F-ABC2-53F03D476867}" type="slidenum">
              <a:rPr lang="en-US" altLang="en-VN"/>
              <a:pPr>
                <a:defRPr/>
              </a:pPr>
              <a:t>‹#›</a:t>
            </a:fld>
            <a:endParaRPr lang="en-US" altLang="en-VN" sz="1400" b="0"/>
          </a:p>
        </p:txBody>
      </p:sp>
    </p:spTree>
    <p:extLst>
      <p:ext uri="{BB962C8B-B14F-4D97-AF65-F5344CB8AC3E}">
        <p14:creationId xmlns:p14="http://schemas.microsoft.com/office/powerpoint/2010/main" val="241555574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762000"/>
          </a:xfrm>
        </p:spPr>
        <p:txBody>
          <a:bodyPr/>
          <a:lstStyle/>
          <a:p>
            <a:r>
              <a:rPr lang="en-US"/>
              <a:t>Click to edit Master title style</a:t>
            </a:r>
            <a:endParaRPr lang="en-VN"/>
          </a:p>
        </p:txBody>
      </p:sp>
      <p:sp>
        <p:nvSpPr>
          <p:cNvPr id="3" name="Table Placeholder 2"/>
          <p:cNvSpPr>
            <a:spLocks noGrp="1"/>
          </p:cNvSpPr>
          <p:nvPr>
            <p:ph type="tbl" idx="1"/>
          </p:nvPr>
        </p:nvSpPr>
        <p:spPr>
          <a:xfrm>
            <a:off x="304800" y="1219200"/>
            <a:ext cx="8610600" cy="5029200"/>
          </a:xfrm>
        </p:spPr>
        <p:txBody>
          <a:bodyPr/>
          <a:lstStyle/>
          <a:p>
            <a:pPr lvl="0"/>
            <a:r>
              <a:rPr lang="en-US" noProof="0"/>
              <a:t>Click icon to add table</a:t>
            </a:r>
            <a:endParaRPr lang="en-VN" noProof="0"/>
          </a:p>
        </p:txBody>
      </p:sp>
      <p:sp>
        <p:nvSpPr>
          <p:cNvPr id="4" name="Rectangle 2052">
            <a:extLst>
              <a:ext uri="{FF2B5EF4-FFF2-40B4-BE49-F238E27FC236}">
                <a16:creationId xmlns:a16="http://schemas.microsoft.com/office/drawing/2014/main" id="{26651AFF-0926-9343-B4F3-8D3D3821B87A}"/>
              </a:ext>
            </a:extLst>
          </p:cNvPr>
          <p:cNvSpPr>
            <a:spLocks noGrp="1" noChangeArrowheads="1"/>
          </p:cNvSpPr>
          <p:nvPr>
            <p:ph type="dt" sz="half" idx="10"/>
          </p:nvPr>
        </p:nvSpPr>
        <p:spPr>
          <a:ln/>
        </p:spPr>
        <p:txBody>
          <a:bodyPr/>
          <a:lstStyle>
            <a:lvl1pPr>
              <a:defRPr/>
            </a:lvl1pPr>
          </a:lstStyle>
          <a:p>
            <a:pPr>
              <a:defRPr/>
            </a:pPr>
            <a:fld id="{13750CCC-0DF8-294A-A3D1-D1F5CD970B82}" type="datetime3">
              <a:rPr lang="en-US" altLang="en-VN"/>
              <a:pPr>
                <a:defRPr/>
              </a:pPr>
              <a:t>24 August 2021</a:t>
            </a:fld>
            <a:endParaRPr lang="en-US" altLang="en-VN" sz="1400" b="0"/>
          </a:p>
        </p:txBody>
      </p:sp>
      <p:sp>
        <p:nvSpPr>
          <p:cNvPr id="5" name="Rectangle 2054">
            <a:extLst>
              <a:ext uri="{FF2B5EF4-FFF2-40B4-BE49-F238E27FC236}">
                <a16:creationId xmlns:a16="http://schemas.microsoft.com/office/drawing/2014/main" id="{A5E6E725-0D4B-864F-8D80-4BAD8776BD0C}"/>
              </a:ext>
            </a:extLst>
          </p:cNvPr>
          <p:cNvSpPr>
            <a:spLocks noGrp="1" noChangeArrowheads="1"/>
          </p:cNvSpPr>
          <p:nvPr>
            <p:ph type="sldNum" sz="quarter" idx="11"/>
          </p:nvPr>
        </p:nvSpPr>
        <p:spPr>
          <a:ln/>
        </p:spPr>
        <p:txBody>
          <a:bodyPr/>
          <a:lstStyle>
            <a:lvl1pPr>
              <a:defRPr/>
            </a:lvl1pPr>
          </a:lstStyle>
          <a:p>
            <a:pPr>
              <a:defRPr/>
            </a:pPr>
            <a:fld id="{94456212-4218-9249-B9F0-DE0B21F89082}" type="slidenum">
              <a:rPr lang="en-US" altLang="en-VN"/>
              <a:pPr>
                <a:defRPr/>
              </a:pPr>
              <a:t>‹#›</a:t>
            </a:fld>
            <a:endParaRPr lang="en-US" altLang="en-VN" sz="1400" b="0"/>
          </a:p>
        </p:txBody>
      </p:sp>
    </p:spTree>
    <p:extLst>
      <p:ext uri="{BB962C8B-B14F-4D97-AF65-F5344CB8AC3E}">
        <p14:creationId xmlns:p14="http://schemas.microsoft.com/office/powerpoint/2010/main" val="367716012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762000"/>
          </a:xfrm>
        </p:spPr>
        <p:txBody>
          <a:bodyPr/>
          <a:lstStyle/>
          <a:p>
            <a:r>
              <a:rPr lang="en-US"/>
              <a:t>Click to edit Master title style</a:t>
            </a:r>
            <a:endParaRPr lang="en-VN"/>
          </a:p>
        </p:txBody>
      </p:sp>
      <p:sp>
        <p:nvSpPr>
          <p:cNvPr id="3" name="Text Placeholder 2"/>
          <p:cNvSpPr>
            <a:spLocks noGrp="1"/>
          </p:cNvSpPr>
          <p:nvPr>
            <p:ph type="body" sz="half" idx="1"/>
          </p:nvPr>
        </p:nvSpPr>
        <p:spPr>
          <a:xfrm>
            <a:off x="304800" y="1219200"/>
            <a:ext cx="42291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p:cNvSpPr>
            <a:spLocks noGrp="1"/>
          </p:cNvSpPr>
          <p:nvPr>
            <p:ph sz="half" idx="2"/>
          </p:nvPr>
        </p:nvSpPr>
        <p:spPr>
          <a:xfrm>
            <a:off x="4686300" y="1219200"/>
            <a:ext cx="42291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Rectangle 2052">
            <a:extLst>
              <a:ext uri="{FF2B5EF4-FFF2-40B4-BE49-F238E27FC236}">
                <a16:creationId xmlns:a16="http://schemas.microsoft.com/office/drawing/2014/main" id="{E372F55B-3E9C-B448-AB09-B8EE5D14CC41}"/>
              </a:ext>
            </a:extLst>
          </p:cNvPr>
          <p:cNvSpPr>
            <a:spLocks noGrp="1" noChangeArrowheads="1"/>
          </p:cNvSpPr>
          <p:nvPr>
            <p:ph type="dt" sz="half" idx="10"/>
          </p:nvPr>
        </p:nvSpPr>
        <p:spPr>
          <a:ln/>
        </p:spPr>
        <p:txBody>
          <a:bodyPr/>
          <a:lstStyle>
            <a:lvl1pPr>
              <a:defRPr/>
            </a:lvl1pPr>
          </a:lstStyle>
          <a:p>
            <a:pPr>
              <a:defRPr/>
            </a:pPr>
            <a:fld id="{DFA4F8C6-07E0-A44F-AC42-DE93E6CB9D3F}" type="datetime3">
              <a:rPr lang="en-US" altLang="en-VN"/>
              <a:pPr>
                <a:defRPr/>
              </a:pPr>
              <a:t>24 August 2021</a:t>
            </a:fld>
            <a:endParaRPr lang="en-US" altLang="en-VN" sz="1400" b="0"/>
          </a:p>
        </p:txBody>
      </p:sp>
      <p:sp>
        <p:nvSpPr>
          <p:cNvPr id="6" name="Rectangle 2054">
            <a:extLst>
              <a:ext uri="{FF2B5EF4-FFF2-40B4-BE49-F238E27FC236}">
                <a16:creationId xmlns:a16="http://schemas.microsoft.com/office/drawing/2014/main" id="{661F4E6C-6989-3D44-8A73-AB3DCB136139}"/>
              </a:ext>
            </a:extLst>
          </p:cNvPr>
          <p:cNvSpPr>
            <a:spLocks noGrp="1" noChangeArrowheads="1"/>
          </p:cNvSpPr>
          <p:nvPr>
            <p:ph type="sldNum" sz="quarter" idx="11"/>
          </p:nvPr>
        </p:nvSpPr>
        <p:spPr>
          <a:ln/>
        </p:spPr>
        <p:txBody>
          <a:bodyPr/>
          <a:lstStyle>
            <a:lvl1pPr>
              <a:defRPr/>
            </a:lvl1pPr>
          </a:lstStyle>
          <a:p>
            <a:pPr>
              <a:defRPr/>
            </a:pPr>
            <a:fld id="{3E375538-4F2D-9F4C-87DA-076539CC2609}" type="slidenum">
              <a:rPr lang="en-US" altLang="en-VN"/>
              <a:pPr>
                <a:defRPr/>
              </a:pPr>
              <a:t>‹#›</a:t>
            </a:fld>
            <a:endParaRPr lang="en-US" altLang="en-VN" sz="1400" b="0"/>
          </a:p>
        </p:txBody>
      </p:sp>
    </p:spTree>
    <p:extLst>
      <p:ext uri="{BB962C8B-B14F-4D97-AF65-F5344CB8AC3E}">
        <p14:creationId xmlns:p14="http://schemas.microsoft.com/office/powerpoint/2010/main" val="7875380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Rectangle 2052">
            <a:extLst>
              <a:ext uri="{FF2B5EF4-FFF2-40B4-BE49-F238E27FC236}">
                <a16:creationId xmlns:a16="http://schemas.microsoft.com/office/drawing/2014/main" id="{2ACB0209-164F-DF44-B779-B0FE5762B931}"/>
              </a:ext>
            </a:extLst>
          </p:cNvPr>
          <p:cNvSpPr>
            <a:spLocks noGrp="1" noChangeArrowheads="1"/>
          </p:cNvSpPr>
          <p:nvPr>
            <p:ph type="dt" sz="half" idx="10"/>
          </p:nvPr>
        </p:nvSpPr>
        <p:spPr>
          <a:ln/>
        </p:spPr>
        <p:txBody>
          <a:bodyPr/>
          <a:lstStyle>
            <a:lvl1pPr>
              <a:defRPr/>
            </a:lvl1pPr>
          </a:lstStyle>
          <a:p>
            <a:pPr>
              <a:defRPr/>
            </a:pPr>
            <a:fld id="{0ACD42E3-A090-C845-9C59-24F8F45BE1BD}" type="datetime3">
              <a:rPr lang="en-US" altLang="en-VN"/>
              <a:pPr>
                <a:defRPr/>
              </a:pPr>
              <a:t>24 August 2021</a:t>
            </a:fld>
            <a:endParaRPr lang="en-US" altLang="en-VN" sz="1400" b="0"/>
          </a:p>
        </p:txBody>
      </p:sp>
      <p:sp>
        <p:nvSpPr>
          <p:cNvPr id="5" name="Rectangle 2054">
            <a:extLst>
              <a:ext uri="{FF2B5EF4-FFF2-40B4-BE49-F238E27FC236}">
                <a16:creationId xmlns:a16="http://schemas.microsoft.com/office/drawing/2014/main" id="{9FFE26BC-2DC0-D04C-AA10-13EAB2495B5A}"/>
              </a:ext>
            </a:extLst>
          </p:cNvPr>
          <p:cNvSpPr>
            <a:spLocks noGrp="1" noChangeArrowheads="1"/>
          </p:cNvSpPr>
          <p:nvPr>
            <p:ph type="sldNum" sz="quarter" idx="11"/>
          </p:nvPr>
        </p:nvSpPr>
        <p:spPr>
          <a:ln/>
        </p:spPr>
        <p:txBody>
          <a:bodyPr/>
          <a:lstStyle>
            <a:lvl1pPr>
              <a:defRPr/>
            </a:lvl1pPr>
          </a:lstStyle>
          <a:p>
            <a:pPr>
              <a:defRPr/>
            </a:pPr>
            <a:fld id="{695D4BC4-2D3E-1E4A-A4C9-6F1DBED87EFF}" type="slidenum">
              <a:rPr lang="en-US" altLang="en-VN"/>
              <a:pPr>
                <a:defRPr/>
              </a:pPr>
              <a:t>‹#›</a:t>
            </a:fld>
            <a:endParaRPr lang="en-US" altLang="en-VN" sz="1400" b="0"/>
          </a:p>
        </p:txBody>
      </p:sp>
    </p:spTree>
    <p:extLst>
      <p:ext uri="{BB962C8B-B14F-4D97-AF65-F5344CB8AC3E}">
        <p14:creationId xmlns:p14="http://schemas.microsoft.com/office/powerpoint/2010/main" val="17750118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9288" y="1709738"/>
            <a:ext cx="7886700" cy="2852737"/>
          </a:xfrm>
        </p:spPr>
        <p:txBody>
          <a:bodyPr/>
          <a:lstStyle>
            <a:lvl1pPr>
              <a:defRPr sz="6000"/>
            </a:lvl1pPr>
          </a:lstStyle>
          <a:p>
            <a:r>
              <a:rPr lang="en-US"/>
              <a:t>Click to edit Master title style</a:t>
            </a:r>
            <a:endParaRPr lang="en-VN"/>
          </a:p>
        </p:txBody>
      </p:sp>
      <p:sp>
        <p:nvSpPr>
          <p:cNvPr id="3" name="Text Placeholder 2"/>
          <p:cNvSpPr>
            <a:spLocks noGrp="1"/>
          </p:cNvSpPr>
          <p:nvPr>
            <p:ph type="body" idx="1"/>
          </p:nvPr>
        </p:nvSpPr>
        <p:spPr>
          <a:xfrm>
            <a:off x="6492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61F3580-E772-FB4C-AA1A-4652C0329BC1}"/>
              </a:ext>
            </a:extLst>
          </p:cNvPr>
          <p:cNvSpPr>
            <a:spLocks noGrp="1"/>
          </p:cNvSpPr>
          <p:nvPr>
            <p:ph type="dt" sz="half" idx="10"/>
          </p:nvPr>
        </p:nvSpPr>
        <p:spPr>
          <a:xfrm>
            <a:off x="457200" y="6240463"/>
            <a:ext cx="1625600" cy="457200"/>
          </a:xfrm>
        </p:spPr>
        <p:txBody>
          <a:bodyPr/>
          <a:lstStyle>
            <a:lvl1pPr>
              <a:defRPr/>
            </a:lvl1pPr>
          </a:lstStyle>
          <a:p>
            <a:pPr>
              <a:defRPr/>
            </a:pPr>
            <a:fld id="{321C20F5-2DF2-CE48-B2C0-2F274FE1ADAB}" type="datetime3">
              <a:rPr lang="en-US" altLang="en-VN"/>
              <a:pPr>
                <a:defRPr/>
              </a:pPr>
              <a:t>24 August 2021</a:t>
            </a:fld>
            <a:endParaRPr lang="en-US" altLang="en-VN" sz="1400" b="0"/>
          </a:p>
        </p:txBody>
      </p:sp>
      <p:sp>
        <p:nvSpPr>
          <p:cNvPr id="5" name="Slide Number Placeholder 4">
            <a:extLst>
              <a:ext uri="{FF2B5EF4-FFF2-40B4-BE49-F238E27FC236}">
                <a16:creationId xmlns:a16="http://schemas.microsoft.com/office/drawing/2014/main" id="{BF3EDA94-EA1A-8747-9571-632857CB1992}"/>
              </a:ext>
            </a:extLst>
          </p:cNvPr>
          <p:cNvSpPr>
            <a:spLocks noGrp="1"/>
          </p:cNvSpPr>
          <p:nvPr>
            <p:ph type="sldNum" sz="quarter" idx="11"/>
          </p:nvPr>
        </p:nvSpPr>
        <p:spPr>
          <a:xfrm>
            <a:off x="7493000" y="6240463"/>
            <a:ext cx="1168400" cy="457200"/>
          </a:xfrm>
        </p:spPr>
        <p:txBody>
          <a:bodyPr/>
          <a:lstStyle>
            <a:lvl1pPr>
              <a:defRPr/>
            </a:lvl1pPr>
          </a:lstStyle>
          <a:p>
            <a:pPr>
              <a:defRPr/>
            </a:pPr>
            <a:fld id="{2EFE2D7A-ED59-5248-8075-2388A1A7B64F}" type="slidenum">
              <a:rPr lang="en-US" altLang="en-VN"/>
              <a:pPr>
                <a:defRPr/>
              </a:pPr>
              <a:t>‹#›</a:t>
            </a:fld>
            <a:endParaRPr lang="en-US" altLang="en-VN" sz="1400" b="0"/>
          </a:p>
        </p:txBody>
      </p:sp>
    </p:spTree>
    <p:extLst>
      <p:ext uri="{BB962C8B-B14F-4D97-AF65-F5344CB8AC3E}">
        <p14:creationId xmlns:p14="http://schemas.microsoft.com/office/powerpoint/2010/main" val="14192003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VN"/>
          </a:p>
        </p:txBody>
      </p:sp>
      <p:sp>
        <p:nvSpPr>
          <p:cNvPr id="3" name="Content Placeholder 2"/>
          <p:cNvSpPr>
            <a:spLocks noGrp="1"/>
          </p:cNvSpPr>
          <p:nvPr>
            <p:ph sz="half" idx="1"/>
          </p:nvPr>
        </p:nvSpPr>
        <p:spPr>
          <a:xfrm>
            <a:off x="304800" y="1219200"/>
            <a:ext cx="42291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p:cNvSpPr>
            <a:spLocks noGrp="1"/>
          </p:cNvSpPr>
          <p:nvPr>
            <p:ph sz="half" idx="2"/>
          </p:nvPr>
        </p:nvSpPr>
        <p:spPr>
          <a:xfrm>
            <a:off x="4686300" y="1219200"/>
            <a:ext cx="42291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Rectangle 2052">
            <a:extLst>
              <a:ext uri="{FF2B5EF4-FFF2-40B4-BE49-F238E27FC236}">
                <a16:creationId xmlns:a16="http://schemas.microsoft.com/office/drawing/2014/main" id="{771514B9-F685-6C48-9577-ADF7296B7AA1}"/>
              </a:ext>
            </a:extLst>
          </p:cNvPr>
          <p:cNvSpPr>
            <a:spLocks noGrp="1" noChangeArrowheads="1"/>
          </p:cNvSpPr>
          <p:nvPr>
            <p:ph type="dt" sz="half" idx="10"/>
          </p:nvPr>
        </p:nvSpPr>
        <p:spPr>
          <a:ln/>
        </p:spPr>
        <p:txBody>
          <a:bodyPr/>
          <a:lstStyle>
            <a:lvl1pPr>
              <a:defRPr/>
            </a:lvl1pPr>
          </a:lstStyle>
          <a:p>
            <a:pPr>
              <a:defRPr/>
            </a:pPr>
            <a:fld id="{F79C9120-9D6F-464A-8986-EDB1C804D425}" type="datetime3">
              <a:rPr lang="en-US" altLang="en-VN"/>
              <a:pPr>
                <a:defRPr/>
              </a:pPr>
              <a:t>24 August 2021</a:t>
            </a:fld>
            <a:endParaRPr lang="en-US" altLang="en-VN" sz="1400" b="0"/>
          </a:p>
        </p:txBody>
      </p:sp>
      <p:sp>
        <p:nvSpPr>
          <p:cNvPr id="6" name="Rectangle 2054">
            <a:extLst>
              <a:ext uri="{FF2B5EF4-FFF2-40B4-BE49-F238E27FC236}">
                <a16:creationId xmlns:a16="http://schemas.microsoft.com/office/drawing/2014/main" id="{EC9E2958-206D-2C41-A619-FB6C82E393A1}"/>
              </a:ext>
            </a:extLst>
          </p:cNvPr>
          <p:cNvSpPr>
            <a:spLocks noGrp="1" noChangeArrowheads="1"/>
          </p:cNvSpPr>
          <p:nvPr>
            <p:ph type="sldNum" sz="quarter" idx="11"/>
          </p:nvPr>
        </p:nvSpPr>
        <p:spPr>
          <a:ln/>
        </p:spPr>
        <p:txBody>
          <a:bodyPr/>
          <a:lstStyle>
            <a:lvl1pPr>
              <a:defRPr/>
            </a:lvl1pPr>
          </a:lstStyle>
          <a:p>
            <a:pPr>
              <a:defRPr/>
            </a:pPr>
            <a:fld id="{122211A8-0ED3-0040-8D58-0135FC0FF2E8}" type="slidenum">
              <a:rPr lang="en-US" altLang="en-VN"/>
              <a:pPr>
                <a:defRPr/>
              </a:pPr>
              <a:t>‹#›</a:t>
            </a:fld>
            <a:endParaRPr lang="en-US" altLang="en-VN" sz="1400" b="0"/>
          </a:p>
        </p:txBody>
      </p:sp>
    </p:spTree>
    <p:extLst>
      <p:ext uri="{BB962C8B-B14F-4D97-AF65-F5344CB8AC3E}">
        <p14:creationId xmlns:p14="http://schemas.microsoft.com/office/powerpoint/2010/main" val="9460026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endParaRPr lang="en-VN"/>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Rectangle 2052">
            <a:extLst>
              <a:ext uri="{FF2B5EF4-FFF2-40B4-BE49-F238E27FC236}">
                <a16:creationId xmlns:a16="http://schemas.microsoft.com/office/drawing/2014/main" id="{617FD426-0BE5-5B46-B96B-1B4CCAA08021}"/>
              </a:ext>
            </a:extLst>
          </p:cNvPr>
          <p:cNvSpPr>
            <a:spLocks noGrp="1" noChangeArrowheads="1"/>
          </p:cNvSpPr>
          <p:nvPr>
            <p:ph type="dt" sz="half" idx="10"/>
          </p:nvPr>
        </p:nvSpPr>
        <p:spPr>
          <a:ln/>
        </p:spPr>
        <p:txBody>
          <a:bodyPr/>
          <a:lstStyle>
            <a:lvl1pPr>
              <a:defRPr/>
            </a:lvl1pPr>
          </a:lstStyle>
          <a:p>
            <a:pPr>
              <a:defRPr/>
            </a:pPr>
            <a:fld id="{905A6781-6007-E743-9DE7-ABD089AD6C5D}" type="datetime3">
              <a:rPr lang="en-US" altLang="en-VN"/>
              <a:pPr>
                <a:defRPr/>
              </a:pPr>
              <a:t>24 August 2021</a:t>
            </a:fld>
            <a:endParaRPr lang="en-US" altLang="en-VN" sz="1400" b="0"/>
          </a:p>
        </p:txBody>
      </p:sp>
      <p:sp>
        <p:nvSpPr>
          <p:cNvPr id="8" name="Rectangle 2054">
            <a:extLst>
              <a:ext uri="{FF2B5EF4-FFF2-40B4-BE49-F238E27FC236}">
                <a16:creationId xmlns:a16="http://schemas.microsoft.com/office/drawing/2014/main" id="{F1F4EBC0-D2CF-E545-B7FA-EE4285D9C978}"/>
              </a:ext>
            </a:extLst>
          </p:cNvPr>
          <p:cNvSpPr>
            <a:spLocks noGrp="1" noChangeArrowheads="1"/>
          </p:cNvSpPr>
          <p:nvPr>
            <p:ph type="sldNum" sz="quarter" idx="11"/>
          </p:nvPr>
        </p:nvSpPr>
        <p:spPr>
          <a:ln/>
        </p:spPr>
        <p:txBody>
          <a:bodyPr/>
          <a:lstStyle>
            <a:lvl1pPr>
              <a:defRPr/>
            </a:lvl1pPr>
          </a:lstStyle>
          <a:p>
            <a:pPr>
              <a:defRPr/>
            </a:pPr>
            <a:fld id="{2403B8D5-C6DE-D345-BE30-546603BBF997}" type="slidenum">
              <a:rPr lang="en-US" altLang="en-VN"/>
              <a:pPr>
                <a:defRPr/>
              </a:pPr>
              <a:t>‹#›</a:t>
            </a:fld>
            <a:endParaRPr lang="en-US" altLang="en-VN" sz="1400" b="0"/>
          </a:p>
        </p:txBody>
      </p:sp>
    </p:spTree>
    <p:extLst>
      <p:ext uri="{BB962C8B-B14F-4D97-AF65-F5344CB8AC3E}">
        <p14:creationId xmlns:p14="http://schemas.microsoft.com/office/powerpoint/2010/main" val="23082030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VN"/>
          </a:p>
        </p:txBody>
      </p:sp>
      <p:sp>
        <p:nvSpPr>
          <p:cNvPr id="3" name="Rectangle 2052">
            <a:extLst>
              <a:ext uri="{FF2B5EF4-FFF2-40B4-BE49-F238E27FC236}">
                <a16:creationId xmlns:a16="http://schemas.microsoft.com/office/drawing/2014/main" id="{3B45E380-4F35-904C-A0C6-DA1F735E3058}"/>
              </a:ext>
            </a:extLst>
          </p:cNvPr>
          <p:cNvSpPr>
            <a:spLocks noGrp="1" noChangeArrowheads="1"/>
          </p:cNvSpPr>
          <p:nvPr>
            <p:ph type="dt" sz="half" idx="10"/>
          </p:nvPr>
        </p:nvSpPr>
        <p:spPr>
          <a:ln/>
        </p:spPr>
        <p:txBody>
          <a:bodyPr/>
          <a:lstStyle>
            <a:lvl1pPr>
              <a:defRPr/>
            </a:lvl1pPr>
          </a:lstStyle>
          <a:p>
            <a:pPr>
              <a:defRPr/>
            </a:pPr>
            <a:fld id="{ABBC3BB1-A3C4-7441-BB30-007594D1D961}" type="datetime3">
              <a:rPr lang="en-US" altLang="en-VN"/>
              <a:pPr>
                <a:defRPr/>
              </a:pPr>
              <a:t>24 August 2021</a:t>
            </a:fld>
            <a:endParaRPr lang="en-US" altLang="en-VN" sz="1400" b="0"/>
          </a:p>
        </p:txBody>
      </p:sp>
      <p:sp>
        <p:nvSpPr>
          <p:cNvPr id="4" name="Rectangle 2054">
            <a:extLst>
              <a:ext uri="{FF2B5EF4-FFF2-40B4-BE49-F238E27FC236}">
                <a16:creationId xmlns:a16="http://schemas.microsoft.com/office/drawing/2014/main" id="{784E4AE3-7203-0C42-81CA-4C0E2D560B16}"/>
              </a:ext>
            </a:extLst>
          </p:cNvPr>
          <p:cNvSpPr>
            <a:spLocks noGrp="1" noChangeArrowheads="1"/>
          </p:cNvSpPr>
          <p:nvPr>
            <p:ph type="sldNum" sz="quarter" idx="11"/>
          </p:nvPr>
        </p:nvSpPr>
        <p:spPr>
          <a:ln/>
        </p:spPr>
        <p:txBody>
          <a:bodyPr/>
          <a:lstStyle>
            <a:lvl1pPr>
              <a:defRPr/>
            </a:lvl1pPr>
          </a:lstStyle>
          <a:p>
            <a:pPr>
              <a:defRPr/>
            </a:pPr>
            <a:fld id="{0048A72E-2635-8B4B-A4D6-D6ED8B82BF4D}" type="slidenum">
              <a:rPr lang="en-US" altLang="en-VN"/>
              <a:pPr>
                <a:defRPr/>
              </a:pPr>
              <a:t>‹#›</a:t>
            </a:fld>
            <a:endParaRPr lang="en-US" altLang="en-VN" sz="1400" b="0"/>
          </a:p>
        </p:txBody>
      </p:sp>
    </p:spTree>
    <p:extLst>
      <p:ext uri="{BB962C8B-B14F-4D97-AF65-F5344CB8AC3E}">
        <p14:creationId xmlns:p14="http://schemas.microsoft.com/office/powerpoint/2010/main" val="21419795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2">
            <a:extLst>
              <a:ext uri="{FF2B5EF4-FFF2-40B4-BE49-F238E27FC236}">
                <a16:creationId xmlns:a16="http://schemas.microsoft.com/office/drawing/2014/main" id="{15A4A36F-7B4E-AB45-97C9-D3FEFDB54796}"/>
              </a:ext>
            </a:extLst>
          </p:cNvPr>
          <p:cNvSpPr>
            <a:spLocks noGrp="1" noChangeArrowheads="1"/>
          </p:cNvSpPr>
          <p:nvPr>
            <p:ph type="dt" sz="half" idx="10"/>
          </p:nvPr>
        </p:nvSpPr>
        <p:spPr>
          <a:ln/>
        </p:spPr>
        <p:txBody>
          <a:bodyPr/>
          <a:lstStyle>
            <a:lvl1pPr>
              <a:defRPr/>
            </a:lvl1pPr>
          </a:lstStyle>
          <a:p>
            <a:pPr>
              <a:defRPr/>
            </a:pPr>
            <a:fld id="{AA3907F6-9403-E842-B29E-B6C64E4DFD1B}" type="datetime3">
              <a:rPr lang="en-US" altLang="en-VN"/>
              <a:pPr>
                <a:defRPr/>
              </a:pPr>
              <a:t>24 August 2021</a:t>
            </a:fld>
            <a:endParaRPr lang="en-US" altLang="en-VN" sz="1400" b="0"/>
          </a:p>
        </p:txBody>
      </p:sp>
      <p:sp>
        <p:nvSpPr>
          <p:cNvPr id="3" name="Rectangle 2054">
            <a:extLst>
              <a:ext uri="{FF2B5EF4-FFF2-40B4-BE49-F238E27FC236}">
                <a16:creationId xmlns:a16="http://schemas.microsoft.com/office/drawing/2014/main" id="{631EDB50-30E8-CD4D-B791-6E674FC36A72}"/>
              </a:ext>
            </a:extLst>
          </p:cNvPr>
          <p:cNvSpPr>
            <a:spLocks noGrp="1" noChangeArrowheads="1"/>
          </p:cNvSpPr>
          <p:nvPr>
            <p:ph type="sldNum" sz="quarter" idx="11"/>
          </p:nvPr>
        </p:nvSpPr>
        <p:spPr>
          <a:ln/>
        </p:spPr>
        <p:txBody>
          <a:bodyPr/>
          <a:lstStyle>
            <a:lvl1pPr>
              <a:defRPr/>
            </a:lvl1pPr>
          </a:lstStyle>
          <a:p>
            <a:pPr>
              <a:defRPr/>
            </a:pPr>
            <a:fld id="{C85E6A88-241B-B74B-A006-BA4951618917}" type="slidenum">
              <a:rPr lang="en-US" altLang="en-VN"/>
              <a:pPr>
                <a:defRPr/>
              </a:pPr>
              <a:t>‹#›</a:t>
            </a:fld>
            <a:endParaRPr lang="en-US" altLang="en-VN" sz="1400" b="0"/>
          </a:p>
        </p:txBody>
      </p:sp>
    </p:spTree>
    <p:extLst>
      <p:ext uri="{BB962C8B-B14F-4D97-AF65-F5344CB8AC3E}">
        <p14:creationId xmlns:p14="http://schemas.microsoft.com/office/powerpoint/2010/main" val="33649547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lstStyle>
            <a:lvl1pPr>
              <a:defRPr sz="3200"/>
            </a:lvl1pPr>
          </a:lstStyle>
          <a:p>
            <a:r>
              <a:rPr lang="en-US"/>
              <a:t>Click to edit Master title style</a:t>
            </a:r>
            <a:endParaRPr lang="en-VN"/>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2">
            <a:extLst>
              <a:ext uri="{FF2B5EF4-FFF2-40B4-BE49-F238E27FC236}">
                <a16:creationId xmlns:a16="http://schemas.microsoft.com/office/drawing/2014/main" id="{1096C657-7FE7-1943-9D89-E37A87F85D71}"/>
              </a:ext>
            </a:extLst>
          </p:cNvPr>
          <p:cNvSpPr>
            <a:spLocks noGrp="1" noChangeArrowheads="1"/>
          </p:cNvSpPr>
          <p:nvPr>
            <p:ph type="dt" sz="half" idx="10"/>
          </p:nvPr>
        </p:nvSpPr>
        <p:spPr>
          <a:ln/>
        </p:spPr>
        <p:txBody>
          <a:bodyPr/>
          <a:lstStyle>
            <a:lvl1pPr>
              <a:defRPr/>
            </a:lvl1pPr>
          </a:lstStyle>
          <a:p>
            <a:pPr>
              <a:defRPr/>
            </a:pPr>
            <a:fld id="{BFEB0E04-4C5F-B64D-A65F-99BD590F69D8}" type="datetime3">
              <a:rPr lang="en-US" altLang="en-VN"/>
              <a:pPr>
                <a:defRPr/>
              </a:pPr>
              <a:t>24 August 2021</a:t>
            </a:fld>
            <a:endParaRPr lang="en-US" altLang="en-VN" sz="1400" b="0"/>
          </a:p>
        </p:txBody>
      </p:sp>
      <p:sp>
        <p:nvSpPr>
          <p:cNvPr id="6" name="Rectangle 2054">
            <a:extLst>
              <a:ext uri="{FF2B5EF4-FFF2-40B4-BE49-F238E27FC236}">
                <a16:creationId xmlns:a16="http://schemas.microsoft.com/office/drawing/2014/main" id="{64E56203-C762-144B-B55C-AE879A70E862}"/>
              </a:ext>
            </a:extLst>
          </p:cNvPr>
          <p:cNvSpPr>
            <a:spLocks noGrp="1" noChangeArrowheads="1"/>
          </p:cNvSpPr>
          <p:nvPr>
            <p:ph type="sldNum" sz="quarter" idx="11"/>
          </p:nvPr>
        </p:nvSpPr>
        <p:spPr>
          <a:ln/>
        </p:spPr>
        <p:txBody>
          <a:bodyPr/>
          <a:lstStyle>
            <a:lvl1pPr>
              <a:defRPr/>
            </a:lvl1pPr>
          </a:lstStyle>
          <a:p>
            <a:pPr>
              <a:defRPr/>
            </a:pPr>
            <a:fld id="{7EC35B90-A678-7944-B7F6-B3534BF8D8E5}" type="slidenum">
              <a:rPr lang="en-US" altLang="en-VN"/>
              <a:pPr>
                <a:defRPr/>
              </a:pPr>
              <a:t>‹#›</a:t>
            </a:fld>
            <a:endParaRPr lang="en-US" altLang="en-VN" sz="1400" b="0"/>
          </a:p>
        </p:txBody>
      </p:sp>
    </p:spTree>
    <p:extLst>
      <p:ext uri="{BB962C8B-B14F-4D97-AF65-F5344CB8AC3E}">
        <p14:creationId xmlns:p14="http://schemas.microsoft.com/office/powerpoint/2010/main" val="6493002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lstStyle>
            <a:lvl1pPr>
              <a:defRPr sz="3200"/>
            </a:lvl1pPr>
          </a:lstStyle>
          <a:p>
            <a:r>
              <a:rPr lang="en-US"/>
              <a:t>Click to edit Master title style</a:t>
            </a:r>
            <a:endParaRPr lang="en-VN"/>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VN" noProof="0"/>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2">
            <a:extLst>
              <a:ext uri="{FF2B5EF4-FFF2-40B4-BE49-F238E27FC236}">
                <a16:creationId xmlns:a16="http://schemas.microsoft.com/office/drawing/2014/main" id="{646A3125-6EB0-CE45-B2DE-EEF2CA6C6A44}"/>
              </a:ext>
            </a:extLst>
          </p:cNvPr>
          <p:cNvSpPr>
            <a:spLocks noGrp="1" noChangeArrowheads="1"/>
          </p:cNvSpPr>
          <p:nvPr>
            <p:ph type="dt" sz="half" idx="10"/>
          </p:nvPr>
        </p:nvSpPr>
        <p:spPr>
          <a:ln/>
        </p:spPr>
        <p:txBody>
          <a:bodyPr/>
          <a:lstStyle>
            <a:lvl1pPr>
              <a:defRPr/>
            </a:lvl1pPr>
          </a:lstStyle>
          <a:p>
            <a:pPr>
              <a:defRPr/>
            </a:pPr>
            <a:fld id="{B4899067-921B-9D4B-B52F-4E77B6E9760A}" type="datetime3">
              <a:rPr lang="en-US" altLang="en-VN"/>
              <a:pPr>
                <a:defRPr/>
              </a:pPr>
              <a:t>24 August 2021</a:t>
            </a:fld>
            <a:endParaRPr lang="en-US" altLang="en-VN" sz="1400" b="0"/>
          </a:p>
        </p:txBody>
      </p:sp>
      <p:sp>
        <p:nvSpPr>
          <p:cNvPr id="6" name="Rectangle 2054">
            <a:extLst>
              <a:ext uri="{FF2B5EF4-FFF2-40B4-BE49-F238E27FC236}">
                <a16:creationId xmlns:a16="http://schemas.microsoft.com/office/drawing/2014/main" id="{91D40011-3D5B-0746-8A9C-1D26F4CD2A60}"/>
              </a:ext>
            </a:extLst>
          </p:cNvPr>
          <p:cNvSpPr>
            <a:spLocks noGrp="1" noChangeArrowheads="1"/>
          </p:cNvSpPr>
          <p:nvPr>
            <p:ph type="sldNum" sz="quarter" idx="11"/>
          </p:nvPr>
        </p:nvSpPr>
        <p:spPr>
          <a:ln/>
        </p:spPr>
        <p:txBody>
          <a:bodyPr/>
          <a:lstStyle>
            <a:lvl1pPr>
              <a:defRPr/>
            </a:lvl1pPr>
          </a:lstStyle>
          <a:p>
            <a:pPr>
              <a:defRPr/>
            </a:pPr>
            <a:fld id="{06C96321-1DEC-3840-A9DB-D2F44DADCD95}" type="slidenum">
              <a:rPr lang="en-US" altLang="en-VN"/>
              <a:pPr>
                <a:defRPr/>
              </a:pPr>
              <a:t>‹#›</a:t>
            </a:fld>
            <a:endParaRPr lang="en-US" altLang="en-VN" sz="1400" b="0"/>
          </a:p>
        </p:txBody>
      </p:sp>
    </p:spTree>
    <p:extLst>
      <p:ext uri="{BB962C8B-B14F-4D97-AF65-F5344CB8AC3E}">
        <p14:creationId xmlns:p14="http://schemas.microsoft.com/office/powerpoint/2010/main" val="53259358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0">
            <a:extLst>
              <a:ext uri="{FF2B5EF4-FFF2-40B4-BE49-F238E27FC236}">
                <a16:creationId xmlns:a16="http://schemas.microsoft.com/office/drawing/2014/main" id="{377A76BC-B0B7-EB49-8A58-23DFE4112009}"/>
              </a:ext>
            </a:extLst>
          </p:cNvPr>
          <p:cNvSpPr>
            <a:spLocks noGrp="1" noChangeArrowheads="1"/>
          </p:cNvSpPr>
          <p:nvPr>
            <p:ph type="title"/>
          </p:nvPr>
        </p:nvSpPr>
        <p:spPr bwMode="auto">
          <a:xfrm>
            <a:off x="406400" y="228600"/>
            <a:ext cx="7772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VN"/>
              <a:t>Click to edit Master title style</a:t>
            </a:r>
          </a:p>
        </p:txBody>
      </p:sp>
      <p:sp>
        <p:nvSpPr>
          <p:cNvPr id="51204" name="Rectangle 2052">
            <a:extLst>
              <a:ext uri="{FF2B5EF4-FFF2-40B4-BE49-F238E27FC236}">
                <a16:creationId xmlns:a16="http://schemas.microsoft.com/office/drawing/2014/main" id="{30F82292-F200-0540-A259-DF2C3C1CFA86}"/>
              </a:ext>
            </a:extLst>
          </p:cNvPr>
          <p:cNvSpPr>
            <a:spLocks noGrp="1" noChangeArrowheads="1"/>
          </p:cNvSpPr>
          <p:nvPr>
            <p:ph type="dt" sz="half" idx="2"/>
          </p:nvPr>
        </p:nvSpPr>
        <p:spPr bwMode="auto">
          <a:xfrm>
            <a:off x="431800" y="6240463"/>
            <a:ext cx="1625600" cy="457200"/>
          </a:xfrm>
          <a:prstGeom prst="rect">
            <a:avLst/>
          </a:prstGeom>
          <a:noFill/>
          <a:ln>
            <a:noFill/>
          </a:ln>
        </p:spPr>
        <p:txBody>
          <a:bodyPr vert="horz" wrap="square" lIns="91440" tIns="45720" rIns="91440" bIns="45720" numCol="1" anchor="b" anchorCtr="0" compatLnSpc="1">
            <a:prstTxWarp prst="textNoShape">
              <a:avLst/>
            </a:prstTxWarp>
          </a:bodyPr>
          <a:lstStyle>
            <a:lvl1pPr algn="l">
              <a:spcBef>
                <a:spcPct val="50000"/>
              </a:spcBef>
              <a:defRPr sz="1200">
                <a:solidFill>
                  <a:srgbClr val="300030"/>
                </a:solidFill>
                <a:latin typeface="Arial" panose="020B0604020202020204" pitchFamily="34" charset="0"/>
              </a:defRPr>
            </a:lvl1pPr>
          </a:lstStyle>
          <a:p>
            <a:pPr>
              <a:defRPr/>
            </a:pPr>
            <a:fld id="{D2D1AD6A-BCA8-3B47-ABF3-9F8C1CFF6031}" type="datetime3">
              <a:rPr lang="en-US" altLang="en-VN"/>
              <a:pPr>
                <a:defRPr/>
              </a:pPr>
              <a:t>24 August 2021</a:t>
            </a:fld>
            <a:endParaRPr lang="en-US" altLang="en-VN" sz="1400" b="0"/>
          </a:p>
        </p:txBody>
      </p:sp>
      <p:sp>
        <p:nvSpPr>
          <p:cNvPr id="51206" name="Rectangle 2054">
            <a:extLst>
              <a:ext uri="{FF2B5EF4-FFF2-40B4-BE49-F238E27FC236}">
                <a16:creationId xmlns:a16="http://schemas.microsoft.com/office/drawing/2014/main" id="{07A6BA5E-7C76-F542-BAAA-0C9591E03F03}"/>
              </a:ext>
            </a:extLst>
          </p:cNvPr>
          <p:cNvSpPr>
            <a:spLocks noGrp="1" noChangeArrowheads="1"/>
          </p:cNvSpPr>
          <p:nvPr>
            <p:ph type="sldNum" sz="quarter" idx="4"/>
          </p:nvPr>
        </p:nvSpPr>
        <p:spPr bwMode="auto">
          <a:xfrm>
            <a:off x="7467600" y="6240463"/>
            <a:ext cx="11684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spcBef>
                <a:spcPct val="50000"/>
              </a:spcBef>
              <a:defRPr sz="1200">
                <a:solidFill>
                  <a:srgbClr val="300030"/>
                </a:solidFill>
                <a:latin typeface="Arial" panose="020B0604020202020204" pitchFamily="34" charset="0"/>
              </a:defRPr>
            </a:lvl1pPr>
          </a:lstStyle>
          <a:p>
            <a:pPr>
              <a:defRPr/>
            </a:pPr>
            <a:fld id="{629C70A0-9B00-EF4D-B253-6FA2A492DA9F}" type="slidenum">
              <a:rPr lang="en-US" altLang="en-VN"/>
              <a:pPr>
                <a:defRPr/>
              </a:pPr>
              <a:t>‹#›</a:t>
            </a:fld>
            <a:endParaRPr lang="en-US" altLang="en-VN" sz="1400" b="0"/>
          </a:p>
        </p:txBody>
      </p:sp>
      <p:sp>
        <p:nvSpPr>
          <p:cNvPr id="1029" name="Rectangle 2060">
            <a:extLst>
              <a:ext uri="{FF2B5EF4-FFF2-40B4-BE49-F238E27FC236}">
                <a16:creationId xmlns:a16="http://schemas.microsoft.com/office/drawing/2014/main" id="{BD000482-0845-454B-A905-A6538C4E1475}"/>
              </a:ext>
            </a:extLst>
          </p:cNvPr>
          <p:cNvSpPr>
            <a:spLocks noChangeArrowheads="1"/>
          </p:cNvSpPr>
          <p:nvPr/>
        </p:nvSpPr>
        <p:spPr bwMode="auto">
          <a:xfrm>
            <a:off x="1046163" y="1085850"/>
            <a:ext cx="8077200" cy="76200"/>
          </a:xfrm>
          <a:prstGeom prst="rect">
            <a:avLst/>
          </a:prstGeom>
          <a:gradFill rotWithShape="1">
            <a:gsLst>
              <a:gs pos="0">
                <a:srgbClr val="CC0066"/>
              </a:gs>
              <a:gs pos="50000">
                <a:srgbClr val="660066"/>
              </a:gs>
              <a:gs pos="100000">
                <a:srgbClr val="CC0066"/>
              </a:gs>
            </a:gsLst>
            <a:lin ang="0" scaled="1"/>
          </a:gradFill>
          <a:ln>
            <a:noFill/>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a:p>
        </p:txBody>
      </p:sp>
      <p:sp>
        <p:nvSpPr>
          <p:cNvPr id="1030" name="Rectangle 2061">
            <a:extLst>
              <a:ext uri="{FF2B5EF4-FFF2-40B4-BE49-F238E27FC236}">
                <a16:creationId xmlns:a16="http://schemas.microsoft.com/office/drawing/2014/main" id="{743C86E0-B938-4242-8072-2F75E7408035}"/>
              </a:ext>
            </a:extLst>
          </p:cNvPr>
          <p:cNvSpPr>
            <a:spLocks noChangeArrowheads="1"/>
          </p:cNvSpPr>
          <p:nvPr/>
        </p:nvSpPr>
        <p:spPr bwMode="auto">
          <a:xfrm>
            <a:off x="30163" y="30163"/>
            <a:ext cx="9086850" cy="6800850"/>
          </a:xfrm>
          <a:prstGeom prst="rect">
            <a:avLst/>
          </a:prstGeom>
          <a:noFill/>
          <a:ln w="28575">
            <a:solidFill>
              <a:srgbClr val="300030"/>
            </a:solidFill>
            <a:miter lim="800000"/>
            <a:headEnd/>
            <a:tailEnd/>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a:p>
        </p:txBody>
      </p:sp>
      <p:sp>
        <p:nvSpPr>
          <p:cNvPr id="51214" name="Rectangle 2062">
            <a:extLst>
              <a:ext uri="{FF2B5EF4-FFF2-40B4-BE49-F238E27FC236}">
                <a16:creationId xmlns:a16="http://schemas.microsoft.com/office/drawing/2014/main" id="{D383C6A9-B9F9-774A-8C75-A4A607B69A00}"/>
              </a:ext>
            </a:extLst>
          </p:cNvPr>
          <p:cNvSpPr>
            <a:spLocks noGrp="1" noChangeArrowheads="1"/>
          </p:cNvSpPr>
          <p:nvPr>
            <p:ph type="body" idx="1"/>
          </p:nvPr>
        </p:nvSpPr>
        <p:spPr bwMode="auto">
          <a:xfrm>
            <a:off x="304800" y="1219200"/>
            <a:ext cx="86106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VN"/>
              <a:t>Click to edit Master text styles</a:t>
            </a:r>
          </a:p>
          <a:p>
            <a:pPr lvl="1"/>
            <a:r>
              <a:rPr lang="en-US" altLang="en-VN"/>
              <a:t>Second level</a:t>
            </a:r>
          </a:p>
          <a:p>
            <a:pPr lvl="2"/>
            <a:r>
              <a:rPr lang="en-US" altLang="en-VN"/>
              <a:t>Third level</a:t>
            </a:r>
          </a:p>
          <a:p>
            <a:pPr lvl="3"/>
            <a:r>
              <a:rPr lang="en-US" altLang="en-VN"/>
              <a:t>Fourth level</a:t>
            </a:r>
          </a:p>
          <a:p>
            <a:pPr lvl="4"/>
            <a:r>
              <a:rPr lang="en-US" altLang="en-VN"/>
              <a:t>Fifth level</a:t>
            </a:r>
          </a:p>
        </p:txBody>
      </p:sp>
      <p:pic>
        <p:nvPicPr>
          <p:cNvPr id="1032" name="Picture 2063">
            <a:extLst>
              <a:ext uri="{FF2B5EF4-FFF2-40B4-BE49-F238E27FC236}">
                <a16:creationId xmlns:a16="http://schemas.microsoft.com/office/drawing/2014/main" id="{3CF09FE2-F2DA-344F-A2AC-938D6FD5742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76475" y="6323013"/>
            <a:ext cx="52673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064">
            <a:extLst>
              <a:ext uri="{FF2B5EF4-FFF2-40B4-BE49-F238E27FC236}">
                <a16:creationId xmlns:a16="http://schemas.microsoft.com/office/drawing/2014/main" id="{B9624B0A-222F-5D43-97AA-0F9F6A5E47E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6477000"/>
            <a:ext cx="20574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2065">
            <a:extLst>
              <a:ext uri="{FF2B5EF4-FFF2-40B4-BE49-F238E27FC236}">
                <a16:creationId xmlns:a16="http://schemas.microsoft.com/office/drawing/2014/main" id="{F8C99F8E-1ADB-6348-BCDB-3A3DF34F5EB1}"/>
              </a:ext>
            </a:extLst>
          </p:cNvPr>
          <p:cNvSpPr txBox="1">
            <a:spLocks noChangeArrowheads="1"/>
          </p:cNvSpPr>
          <p:nvPr/>
        </p:nvSpPr>
        <p:spPr bwMode="auto">
          <a:xfrm>
            <a:off x="2303463" y="6400800"/>
            <a:ext cx="608012" cy="233363"/>
          </a:xfrm>
          <a:prstGeom prst="rect">
            <a:avLst/>
          </a:prstGeom>
          <a:noFill/>
          <a:ln>
            <a:noFill/>
          </a:ln>
          <a:effectLst/>
        </p:spPr>
        <p:txBody>
          <a:bodyPr wrap="none">
            <a:spAutoFit/>
          </a:bodyP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110000"/>
              </a:lnSpc>
              <a:spcBef>
                <a:spcPct val="10000"/>
              </a:spcBef>
              <a:spcAft>
                <a:spcPct val="10000"/>
              </a:spcAft>
              <a:defRPr/>
            </a:pPr>
            <a:r>
              <a:rPr lang="en-US" altLang="en-VN" sz="900" i="1">
                <a:solidFill>
                  <a:srgbClr val="EEEEEE"/>
                </a:solidFill>
                <a:latin typeface="Arial" panose="020B0604020202020204" pitchFamily="34" charset="0"/>
              </a:rPr>
              <a:t>Dungcv</a:t>
            </a:r>
          </a:p>
        </p:txBody>
      </p:sp>
    </p:spTree>
  </p:cSld>
  <p:clrMap bg1="lt1" tx1="dk1" bg2="lt2" tx2="dk2" accent1="accent1" accent2="accent2" accent3="accent3" accent4="accent4" accent5="accent5" accent6="accent6" hlink="hlink" folHlink="folHlink"/>
  <p:sldLayoutIdLst>
    <p:sldLayoutId id="2147483692" r:id="rId1"/>
    <p:sldLayoutId id="2147483681" r:id="rId2"/>
    <p:sldLayoutId id="2147483693"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iterate type="wd">
                                    <p:tmPct val="11000"/>
                                  </p:iterate>
                                  <p:childTnLst>
                                    <p:set>
                                      <p:cBhvr>
                                        <p:cTn id="6" dur="1" fill="hold">
                                          <p:stCondLst>
                                            <p:cond delay="0"/>
                                          </p:stCondLst>
                                        </p:cTn>
                                        <p:tgtEl>
                                          <p:spTgt spid="51214">
                                            <p:txEl>
                                              <p:pRg st="0" end="0"/>
                                            </p:txEl>
                                          </p:spTgt>
                                        </p:tgtEl>
                                        <p:attrNameLst>
                                          <p:attrName>style.visibility</p:attrName>
                                        </p:attrNameLst>
                                      </p:cBhvr>
                                      <p:to>
                                        <p:strVal val="visible"/>
                                      </p:to>
                                    </p:set>
                                    <p:animEffect transition="in" filter="diamond(in)">
                                      <p:cBhvr>
                                        <p:cTn id="7" dur="1000"/>
                                        <p:tgtEl>
                                          <p:spTgt spid="512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iterate type="wd">
                                    <p:tmPct val="11000"/>
                                  </p:iterate>
                                  <p:childTnLst>
                                    <p:set>
                                      <p:cBhvr>
                                        <p:cTn id="11" dur="1" fill="hold">
                                          <p:stCondLst>
                                            <p:cond delay="0"/>
                                          </p:stCondLst>
                                        </p:cTn>
                                        <p:tgtEl>
                                          <p:spTgt spid="51214">
                                            <p:txEl>
                                              <p:pRg st="1" end="1"/>
                                            </p:txEl>
                                          </p:spTgt>
                                        </p:tgtEl>
                                        <p:attrNameLst>
                                          <p:attrName>style.visibility</p:attrName>
                                        </p:attrNameLst>
                                      </p:cBhvr>
                                      <p:to>
                                        <p:strVal val="visible"/>
                                      </p:to>
                                    </p:set>
                                    <p:animEffect transition="in" filter="diamond(in)">
                                      <p:cBhvr>
                                        <p:cTn id="12" dur="1000"/>
                                        <p:tgtEl>
                                          <p:spTgt spid="512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iterate type="wd">
                                    <p:tmPct val="11000"/>
                                  </p:iterate>
                                  <p:childTnLst>
                                    <p:set>
                                      <p:cBhvr>
                                        <p:cTn id="16" dur="1" fill="hold">
                                          <p:stCondLst>
                                            <p:cond delay="0"/>
                                          </p:stCondLst>
                                        </p:cTn>
                                        <p:tgtEl>
                                          <p:spTgt spid="51214">
                                            <p:txEl>
                                              <p:pRg st="2" end="2"/>
                                            </p:txEl>
                                          </p:spTgt>
                                        </p:tgtEl>
                                        <p:attrNameLst>
                                          <p:attrName>style.visibility</p:attrName>
                                        </p:attrNameLst>
                                      </p:cBhvr>
                                      <p:to>
                                        <p:strVal val="visible"/>
                                      </p:to>
                                    </p:set>
                                    <p:animEffect transition="in" filter="diamond(in)">
                                      <p:cBhvr>
                                        <p:cTn id="17" dur="1000"/>
                                        <p:tgtEl>
                                          <p:spTgt spid="512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iterate type="wd">
                                    <p:tmPct val="11000"/>
                                  </p:iterate>
                                  <p:childTnLst>
                                    <p:set>
                                      <p:cBhvr>
                                        <p:cTn id="21" dur="1" fill="hold">
                                          <p:stCondLst>
                                            <p:cond delay="0"/>
                                          </p:stCondLst>
                                        </p:cTn>
                                        <p:tgtEl>
                                          <p:spTgt spid="51214">
                                            <p:txEl>
                                              <p:pRg st="3" end="3"/>
                                            </p:txEl>
                                          </p:spTgt>
                                        </p:tgtEl>
                                        <p:attrNameLst>
                                          <p:attrName>style.visibility</p:attrName>
                                        </p:attrNameLst>
                                      </p:cBhvr>
                                      <p:to>
                                        <p:strVal val="visible"/>
                                      </p:to>
                                    </p:set>
                                    <p:animEffect transition="in" filter="diamond(in)">
                                      <p:cBhvr>
                                        <p:cTn id="22" dur="1000"/>
                                        <p:tgtEl>
                                          <p:spTgt spid="512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iterate type="wd">
                                    <p:tmPct val="11000"/>
                                  </p:iterate>
                                  <p:childTnLst>
                                    <p:set>
                                      <p:cBhvr>
                                        <p:cTn id="26" dur="1" fill="hold">
                                          <p:stCondLst>
                                            <p:cond delay="0"/>
                                          </p:stCondLst>
                                        </p:cTn>
                                        <p:tgtEl>
                                          <p:spTgt spid="51214">
                                            <p:txEl>
                                              <p:pRg st="4" end="4"/>
                                            </p:txEl>
                                          </p:spTgt>
                                        </p:tgtEl>
                                        <p:attrNameLst>
                                          <p:attrName>style.visibility</p:attrName>
                                        </p:attrNameLst>
                                      </p:cBhvr>
                                      <p:to>
                                        <p:strVal val="visible"/>
                                      </p:to>
                                    </p:set>
                                    <p:animEffect transition="in" filter="diamond(in)">
                                      <p:cBhvr>
                                        <p:cTn id="27" dur="1000"/>
                                        <p:tgtEl>
                                          <p:spTgt spid="512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4" grpId="0" uiExpand="1" build="p">
        <p:tmplLst>
          <p:tmpl lvl="1">
            <p:tnLst>
              <p:par>
                <p:cTn presetID="8" presetClass="entr" presetSubtype="16" fill="hold" nodeType="clickEffect">
                  <p:stCondLst>
                    <p:cond delay="0"/>
                  </p:stCondLst>
                  <p:iterate type="wd">
                    <p:tmPct val="11000"/>
                  </p:iterate>
                  <p:childTnLst>
                    <p:set>
                      <p:cBhvr>
                        <p:cTn dur="1" fill="hold">
                          <p:stCondLst>
                            <p:cond delay="0"/>
                          </p:stCondLst>
                        </p:cTn>
                        <p:tgtEl>
                          <p:spTgt spid="51214"/>
                        </p:tgtEl>
                        <p:attrNameLst>
                          <p:attrName>style.visibility</p:attrName>
                        </p:attrNameLst>
                      </p:cBhvr>
                      <p:to>
                        <p:strVal val="visible"/>
                      </p:to>
                    </p:set>
                    <p:animEffect transition="in" filter="diamond(in)">
                      <p:cBhvr>
                        <p:cTn dur="1000"/>
                        <p:tgtEl>
                          <p:spTgt spid="51214"/>
                        </p:tgtEl>
                      </p:cBhvr>
                    </p:animEffect>
                  </p:childTnLst>
                </p:cTn>
              </p:par>
            </p:tnLst>
          </p:tmpl>
          <p:tmpl lvl="2">
            <p:tnLst>
              <p:par>
                <p:cTn presetID="8" presetClass="entr" presetSubtype="16" fill="hold" nodeType="clickEffect">
                  <p:stCondLst>
                    <p:cond delay="0"/>
                  </p:stCondLst>
                  <p:iterate type="wd">
                    <p:tmPct val="11000"/>
                  </p:iterate>
                  <p:childTnLst>
                    <p:set>
                      <p:cBhvr>
                        <p:cTn dur="1" fill="hold">
                          <p:stCondLst>
                            <p:cond delay="0"/>
                          </p:stCondLst>
                        </p:cTn>
                        <p:tgtEl>
                          <p:spTgt spid="51214"/>
                        </p:tgtEl>
                        <p:attrNameLst>
                          <p:attrName>style.visibility</p:attrName>
                        </p:attrNameLst>
                      </p:cBhvr>
                      <p:to>
                        <p:strVal val="visible"/>
                      </p:to>
                    </p:set>
                    <p:animEffect transition="in" filter="diamond(in)">
                      <p:cBhvr>
                        <p:cTn dur="1000"/>
                        <p:tgtEl>
                          <p:spTgt spid="51214"/>
                        </p:tgtEl>
                      </p:cBhvr>
                    </p:animEffect>
                  </p:childTnLst>
                </p:cTn>
              </p:par>
            </p:tnLst>
          </p:tmpl>
          <p:tmpl lvl="3">
            <p:tnLst>
              <p:par>
                <p:cTn presetID="8" presetClass="entr" presetSubtype="16" fill="hold" nodeType="clickEffect">
                  <p:stCondLst>
                    <p:cond delay="0"/>
                  </p:stCondLst>
                  <p:iterate type="wd">
                    <p:tmPct val="11000"/>
                  </p:iterate>
                  <p:childTnLst>
                    <p:set>
                      <p:cBhvr>
                        <p:cTn dur="1" fill="hold">
                          <p:stCondLst>
                            <p:cond delay="0"/>
                          </p:stCondLst>
                        </p:cTn>
                        <p:tgtEl>
                          <p:spTgt spid="51214"/>
                        </p:tgtEl>
                        <p:attrNameLst>
                          <p:attrName>style.visibility</p:attrName>
                        </p:attrNameLst>
                      </p:cBhvr>
                      <p:to>
                        <p:strVal val="visible"/>
                      </p:to>
                    </p:set>
                    <p:animEffect transition="in" filter="diamond(in)">
                      <p:cBhvr>
                        <p:cTn dur="1000"/>
                        <p:tgtEl>
                          <p:spTgt spid="51214"/>
                        </p:tgtEl>
                      </p:cBhvr>
                    </p:animEffect>
                  </p:childTnLst>
                </p:cTn>
              </p:par>
            </p:tnLst>
          </p:tmpl>
          <p:tmpl lvl="4">
            <p:tnLst>
              <p:par>
                <p:cTn presetID="8" presetClass="entr" presetSubtype="16" fill="hold" nodeType="clickEffect">
                  <p:stCondLst>
                    <p:cond delay="0"/>
                  </p:stCondLst>
                  <p:iterate type="wd">
                    <p:tmPct val="11000"/>
                  </p:iterate>
                  <p:childTnLst>
                    <p:set>
                      <p:cBhvr>
                        <p:cTn dur="1" fill="hold">
                          <p:stCondLst>
                            <p:cond delay="0"/>
                          </p:stCondLst>
                        </p:cTn>
                        <p:tgtEl>
                          <p:spTgt spid="51214"/>
                        </p:tgtEl>
                        <p:attrNameLst>
                          <p:attrName>style.visibility</p:attrName>
                        </p:attrNameLst>
                      </p:cBhvr>
                      <p:to>
                        <p:strVal val="visible"/>
                      </p:to>
                    </p:set>
                    <p:animEffect transition="in" filter="diamond(in)">
                      <p:cBhvr>
                        <p:cTn dur="1000"/>
                        <p:tgtEl>
                          <p:spTgt spid="51214"/>
                        </p:tgtEl>
                      </p:cBhvr>
                    </p:animEffect>
                  </p:childTnLst>
                </p:cTn>
              </p:par>
            </p:tnLst>
          </p:tmpl>
          <p:tmpl lvl="5">
            <p:tnLst>
              <p:par>
                <p:cTn presetID="8" presetClass="entr" presetSubtype="16" fill="hold" nodeType="clickEffect">
                  <p:stCondLst>
                    <p:cond delay="0"/>
                  </p:stCondLst>
                  <p:iterate type="wd">
                    <p:tmPct val="11000"/>
                  </p:iterate>
                  <p:childTnLst>
                    <p:set>
                      <p:cBhvr>
                        <p:cTn dur="1" fill="hold">
                          <p:stCondLst>
                            <p:cond delay="0"/>
                          </p:stCondLst>
                        </p:cTn>
                        <p:tgtEl>
                          <p:spTgt spid="51214"/>
                        </p:tgtEl>
                        <p:attrNameLst>
                          <p:attrName>style.visibility</p:attrName>
                        </p:attrNameLst>
                      </p:cBhvr>
                      <p:to>
                        <p:strVal val="visible"/>
                      </p:to>
                    </p:set>
                    <p:animEffect transition="in" filter="diamond(in)">
                      <p:cBhvr>
                        <p:cTn dur="1000"/>
                        <p:tgtEl>
                          <p:spTgt spid="51214"/>
                        </p:tgtEl>
                      </p:cBhvr>
                    </p:animEffect>
                  </p:childTnLst>
                </p:cTn>
              </p:par>
            </p:tnLst>
          </p:tmpl>
        </p:tmplLst>
      </p:bldP>
    </p:bldLst>
  </p:timing>
  <p:hf hdr="0" ftr="0"/>
  <p:txStyles>
    <p:titleStyle>
      <a:lvl1pPr algn="ctr" rtl="0" eaLnBrk="1" fontAlgn="base" hangingPunct="1">
        <a:spcBef>
          <a:spcPct val="0"/>
        </a:spcBef>
        <a:spcAft>
          <a:spcPct val="0"/>
        </a:spcAft>
        <a:defRPr kumimoji="1" sz="3600" b="1" kern="1200">
          <a:solidFill>
            <a:srgbClr val="400040"/>
          </a:solidFill>
          <a:latin typeface="+mj-lt"/>
          <a:ea typeface="+mj-ea"/>
          <a:cs typeface="+mj-cs"/>
        </a:defRPr>
      </a:lvl1pPr>
      <a:lvl2pPr algn="ctr" rtl="0" eaLnBrk="1" fontAlgn="base" hangingPunct="1">
        <a:spcBef>
          <a:spcPct val="0"/>
        </a:spcBef>
        <a:spcAft>
          <a:spcPct val="0"/>
        </a:spcAft>
        <a:defRPr kumimoji="1" sz="3600" b="1">
          <a:solidFill>
            <a:srgbClr val="400040"/>
          </a:solidFill>
          <a:latin typeface="Times New Roman" panose="02020603050405020304" pitchFamily="18" charset="0"/>
        </a:defRPr>
      </a:lvl2pPr>
      <a:lvl3pPr algn="ctr" rtl="0" eaLnBrk="1" fontAlgn="base" hangingPunct="1">
        <a:spcBef>
          <a:spcPct val="0"/>
        </a:spcBef>
        <a:spcAft>
          <a:spcPct val="0"/>
        </a:spcAft>
        <a:defRPr kumimoji="1" sz="3600" b="1">
          <a:solidFill>
            <a:srgbClr val="400040"/>
          </a:solidFill>
          <a:latin typeface="Times New Roman" panose="02020603050405020304" pitchFamily="18" charset="0"/>
        </a:defRPr>
      </a:lvl3pPr>
      <a:lvl4pPr algn="ctr" rtl="0" eaLnBrk="1" fontAlgn="base" hangingPunct="1">
        <a:spcBef>
          <a:spcPct val="0"/>
        </a:spcBef>
        <a:spcAft>
          <a:spcPct val="0"/>
        </a:spcAft>
        <a:defRPr kumimoji="1" sz="3600" b="1">
          <a:solidFill>
            <a:srgbClr val="400040"/>
          </a:solidFill>
          <a:latin typeface="Times New Roman" panose="02020603050405020304" pitchFamily="18" charset="0"/>
        </a:defRPr>
      </a:lvl4pPr>
      <a:lvl5pPr algn="ctr" rtl="0" eaLnBrk="1" fontAlgn="base" hangingPunct="1">
        <a:spcBef>
          <a:spcPct val="0"/>
        </a:spcBef>
        <a:spcAft>
          <a:spcPct val="0"/>
        </a:spcAft>
        <a:defRPr kumimoji="1" sz="3600" b="1">
          <a:solidFill>
            <a:srgbClr val="400040"/>
          </a:solidFill>
          <a:latin typeface="Times New Roman" panose="02020603050405020304" pitchFamily="18" charset="0"/>
        </a:defRPr>
      </a:lvl5pPr>
      <a:lvl6pPr marL="457200" algn="ctr" rtl="0" eaLnBrk="1" fontAlgn="base" hangingPunct="1">
        <a:spcBef>
          <a:spcPct val="0"/>
        </a:spcBef>
        <a:spcAft>
          <a:spcPct val="0"/>
        </a:spcAft>
        <a:defRPr kumimoji="1" sz="3600" b="1">
          <a:solidFill>
            <a:srgbClr val="400040"/>
          </a:solidFill>
          <a:latin typeface="Times New Roman" panose="02020603050405020304" pitchFamily="18" charset="0"/>
        </a:defRPr>
      </a:lvl6pPr>
      <a:lvl7pPr marL="914400" algn="ctr" rtl="0" eaLnBrk="1" fontAlgn="base" hangingPunct="1">
        <a:spcBef>
          <a:spcPct val="0"/>
        </a:spcBef>
        <a:spcAft>
          <a:spcPct val="0"/>
        </a:spcAft>
        <a:defRPr kumimoji="1" sz="3600" b="1">
          <a:solidFill>
            <a:srgbClr val="400040"/>
          </a:solidFill>
          <a:latin typeface="Times New Roman" panose="02020603050405020304" pitchFamily="18" charset="0"/>
        </a:defRPr>
      </a:lvl7pPr>
      <a:lvl8pPr marL="1371600" algn="ctr" rtl="0" eaLnBrk="1" fontAlgn="base" hangingPunct="1">
        <a:spcBef>
          <a:spcPct val="0"/>
        </a:spcBef>
        <a:spcAft>
          <a:spcPct val="0"/>
        </a:spcAft>
        <a:defRPr kumimoji="1" sz="3600" b="1">
          <a:solidFill>
            <a:srgbClr val="400040"/>
          </a:solidFill>
          <a:latin typeface="Times New Roman" panose="02020603050405020304" pitchFamily="18" charset="0"/>
        </a:defRPr>
      </a:lvl8pPr>
      <a:lvl9pPr marL="1828800" algn="ctr" rtl="0" eaLnBrk="1" fontAlgn="base" hangingPunct="1">
        <a:spcBef>
          <a:spcPct val="0"/>
        </a:spcBef>
        <a:spcAft>
          <a:spcPct val="0"/>
        </a:spcAft>
        <a:defRPr kumimoji="1" sz="3600" b="1">
          <a:solidFill>
            <a:srgbClr val="400040"/>
          </a:solidFill>
          <a:latin typeface="Times New Roman" panose="02020603050405020304" pitchFamily="18" charset="0"/>
        </a:defRPr>
      </a:lvl9pPr>
    </p:titleStyle>
    <p:bodyStyle>
      <a:lvl1pPr marL="342900" indent="-342900" algn="just" rtl="0" eaLnBrk="1" fontAlgn="base" hangingPunct="1">
        <a:spcBef>
          <a:spcPct val="20000"/>
        </a:spcBef>
        <a:spcAft>
          <a:spcPct val="0"/>
        </a:spcAft>
        <a:buClr>
          <a:srgbClr val="300030"/>
        </a:buClr>
        <a:buSzPct val="75000"/>
        <a:buFont typeface="Monotype Sorts" pitchFamily="2" charset="2"/>
        <a:buChar char="l"/>
        <a:defRPr kumimoji="1" sz="3200" kern="1200">
          <a:solidFill>
            <a:schemeClr val="tx2"/>
          </a:solidFill>
          <a:latin typeface="+mn-lt"/>
          <a:ea typeface="+mn-ea"/>
          <a:cs typeface="+mn-cs"/>
        </a:defRPr>
      </a:lvl1pPr>
      <a:lvl2pPr marL="742950" indent="-285750" algn="just" rtl="0" eaLnBrk="1" fontAlgn="base" hangingPunct="1">
        <a:spcBef>
          <a:spcPct val="20000"/>
        </a:spcBef>
        <a:spcAft>
          <a:spcPct val="0"/>
        </a:spcAft>
        <a:buClr>
          <a:srgbClr val="300030"/>
        </a:buClr>
        <a:buSzPct val="75000"/>
        <a:buFont typeface="Monotype Sorts" pitchFamily="2" charset="2"/>
        <a:buChar char="w"/>
        <a:defRPr kumimoji="1" sz="2800" kern="1200">
          <a:solidFill>
            <a:schemeClr val="tx2"/>
          </a:solidFill>
          <a:latin typeface="+mn-lt"/>
          <a:ea typeface="+mn-ea"/>
          <a:cs typeface="+mn-cs"/>
        </a:defRPr>
      </a:lvl2pPr>
      <a:lvl3pPr marL="1143000" indent="-228600" algn="just" rtl="0" eaLnBrk="1" fontAlgn="base" hangingPunct="1">
        <a:spcBef>
          <a:spcPct val="20000"/>
        </a:spcBef>
        <a:spcAft>
          <a:spcPct val="0"/>
        </a:spcAft>
        <a:buClr>
          <a:srgbClr val="300030"/>
        </a:buClr>
        <a:buSzPct val="75000"/>
        <a:buFont typeface="Monotype Sorts" pitchFamily="2" charset="2"/>
        <a:buChar char="w"/>
        <a:defRPr kumimoji="1" sz="2400" kern="1200">
          <a:solidFill>
            <a:schemeClr val="tx2"/>
          </a:solidFill>
          <a:latin typeface="+mn-lt"/>
          <a:ea typeface="+mn-ea"/>
          <a:cs typeface="+mn-cs"/>
        </a:defRPr>
      </a:lvl3pPr>
      <a:lvl4pPr marL="1600200" indent="-228600" algn="just" rtl="0" eaLnBrk="1" fontAlgn="base" hangingPunct="1">
        <a:spcBef>
          <a:spcPct val="20000"/>
        </a:spcBef>
        <a:spcAft>
          <a:spcPct val="0"/>
        </a:spcAft>
        <a:buClr>
          <a:srgbClr val="300030"/>
        </a:buClr>
        <a:buSzPct val="75000"/>
        <a:buChar char="•"/>
        <a:defRPr kumimoji="1" sz="2000" kern="1200">
          <a:solidFill>
            <a:schemeClr val="tx2"/>
          </a:solidFill>
          <a:latin typeface="+mn-lt"/>
          <a:ea typeface="+mn-ea"/>
          <a:cs typeface="+mn-cs"/>
        </a:defRPr>
      </a:lvl4pPr>
      <a:lvl5pPr marL="2057400" indent="-228600" algn="just" rtl="0" eaLnBrk="1" fontAlgn="base" hangingPunct="1">
        <a:spcBef>
          <a:spcPct val="20000"/>
        </a:spcBef>
        <a:spcAft>
          <a:spcPct val="0"/>
        </a:spcAft>
        <a:buClr>
          <a:srgbClr val="300030"/>
        </a:buClr>
        <a:buSzPct val="75000"/>
        <a:buChar char="–"/>
        <a:defRPr kumimoji="1"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7E28-B317-2F49-9C3A-9A2838F63265}"/>
              </a:ext>
            </a:extLst>
          </p:cNvPr>
          <p:cNvSpPr>
            <a:spLocks noGrp="1"/>
          </p:cNvSpPr>
          <p:nvPr>
            <p:ph type="ctrTitle"/>
          </p:nvPr>
        </p:nvSpPr>
        <p:spPr/>
        <p:txBody>
          <a:bodyPr/>
          <a:lstStyle/>
          <a:p>
            <a:endParaRPr lang="en-VN"/>
          </a:p>
        </p:txBody>
      </p:sp>
      <p:sp>
        <p:nvSpPr>
          <p:cNvPr id="3" name="Subtitle 2">
            <a:extLst>
              <a:ext uri="{FF2B5EF4-FFF2-40B4-BE49-F238E27FC236}">
                <a16:creationId xmlns:a16="http://schemas.microsoft.com/office/drawing/2014/main" id="{12A2B16B-C0BA-5F40-BE9E-25139B5F1EAE}"/>
              </a:ext>
            </a:extLst>
          </p:cNvPr>
          <p:cNvSpPr>
            <a:spLocks noGrp="1"/>
          </p:cNvSpPr>
          <p:nvPr>
            <p:ph type="subTitle" idx="1"/>
          </p:nvPr>
        </p:nvSpPr>
        <p:spPr/>
        <p:txBody>
          <a:bodyPr/>
          <a:lstStyle/>
          <a:p>
            <a:endParaRPr lang="en-VN"/>
          </a:p>
        </p:txBody>
      </p:sp>
      <p:sp>
        <p:nvSpPr>
          <p:cNvPr id="4" name="Date Placeholder 3">
            <a:extLst>
              <a:ext uri="{FF2B5EF4-FFF2-40B4-BE49-F238E27FC236}">
                <a16:creationId xmlns:a16="http://schemas.microsoft.com/office/drawing/2014/main" id="{EE4FA207-67BD-BF4D-948A-28F46B174522}"/>
              </a:ext>
            </a:extLst>
          </p:cNvPr>
          <p:cNvSpPr>
            <a:spLocks noGrp="1"/>
          </p:cNvSpPr>
          <p:nvPr>
            <p:ph type="dt" sz="half" idx="10"/>
          </p:nvPr>
        </p:nvSpPr>
        <p:spPr/>
        <p:txBody>
          <a:bodyPr/>
          <a:lstStyle/>
          <a:p>
            <a:pPr>
              <a:defRPr/>
            </a:pPr>
            <a:fld id="{2C210582-17FD-6447-8212-F4D48B99E698}" type="datetime3">
              <a:rPr lang="en-US" altLang="en-VN"/>
              <a:pPr>
                <a:defRPr/>
              </a:pPr>
              <a:t>24 August 2021</a:t>
            </a:fld>
            <a:endParaRPr lang="en-US" altLang="en-VN"/>
          </a:p>
        </p:txBody>
      </p:sp>
    </p:spTree>
    <p:extLst>
      <p:ext uri="{BB962C8B-B14F-4D97-AF65-F5344CB8AC3E}">
        <p14:creationId xmlns:p14="http://schemas.microsoft.com/office/powerpoint/2010/main" val="21449426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a:extLst>
              <a:ext uri="{FF2B5EF4-FFF2-40B4-BE49-F238E27FC236}">
                <a16:creationId xmlns:a16="http://schemas.microsoft.com/office/drawing/2014/main" id="{BD5335E2-F96E-3848-9C40-189EBB09589F}"/>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VÍ DỤ (tạo Statement và vấn tin)</a:t>
            </a:r>
          </a:p>
        </p:txBody>
      </p:sp>
      <p:sp>
        <p:nvSpPr>
          <p:cNvPr id="26629" name="Rectangle 7">
            <a:extLst>
              <a:ext uri="{FF2B5EF4-FFF2-40B4-BE49-F238E27FC236}">
                <a16:creationId xmlns:a16="http://schemas.microsoft.com/office/drawing/2014/main" id="{4F5A52A1-CB6D-954E-8DA1-EEAB755F16D7}"/>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80000"/>
              </a:lnSpc>
              <a:buFontTx/>
              <a:buNone/>
            </a:pPr>
            <a:r>
              <a:rPr lang="en-US" altLang="en-VN" sz="1800"/>
              <a:t>//    </a:t>
            </a:r>
            <a:r>
              <a:rPr lang="en-US" altLang="en-VN" sz="1800" i="1"/>
              <a:t>(tiếp theo)</a:t>
            </a:r>
            <a:r>
              <a:rPr lang="en-US" altLang="en-VN" sz="1800"/>
              <a:t>     </a:t>
            </a:r>
            <a:endParaRPr lang="en-US" altLang="en-VN" sz="1800" b="1"/>
          </a:p>
          <a:p>
            <a:pPr eaLnBrk="1" hangingPunct="1">
              <a:lnSpc>
                <a:spcPct val="80000"/>
              </a:lnSpc>
              <a:buFontTx/>
              <a:buNone/>
            </a:pPr>
            <a:r>
              <a:rPr lang="en-US" altLang="en-VN" sz="1800" b="1"/>
              <a:t>           while(rec.next()) {</a:t>
            </a:r>
          </a:p>
          <a:p>
            <a:pPr eaLnBrk="1" hangingPunct="1">
              <a:lnSpc>
                <a:spcPct val="80000"/>
              </a:lnSpc>
              <a:buFontTx/>
              <a:buNone/>
            </a:pPr>
            <a:r>
              <a:rPr lang="en-US" altLang="en-VN" sz="1800" b="1"/>
              <a:t>               System.out.println(rec.getString("NumberID") +  "\t"</a:t>
            </a:r>
          </a:p>
          <a:p>
            <a:pPr eaLnBrk="1" hangingPunct="1">
              <a:lnSpc>
                <a:spcPct val="80000"/>
              </a:lnSpc>
              <a:buFontTx/>
              <a:buNone/>
            </a:pPr>
            <a:r>
              <a:rPr lang="en-US" altLang="en-VN" sz="1800" b="1"/>
              <a:t>                       + rec.getString("HomeNumber") + "\t\t"</a:t>
            </a:r>
          </a:p>
          <a:p>
            <a:pPr eaLnBrk="1" hangingPunct="1">
              <a:lnSpc>
                <a:spcPct val="80000"/>
              </a:lnSpc>
              <a:buFontTx/>
              <a:buNone/>
            </a:pPr>
            <a:r>
              <a:rPr lang="en-US" altLang="en-VN" sz="1800" b="1"/>
              <a:t>                       + rec.getString("MobileNumber") + "\t"</a:t>
            </a:r>
          </a:p>
          <a:p>
            <a:pPr eaLnBrk="1" hangingPunct="1">
              <a:lnSpc>
                <a:spcPct val="80000"/>
              </a:lnSpc>
              <a:buFontTx/>
              <a:buNone/>
            </a:pPr>
            <a:r>
              <a:rPr lang="en-US" altLang="en-VN" sz="1800" b="1"/>
              <a:t>                       + rec.getString("WorkNumber"));</a:t>
            </a:r>
          </a:p>
          <a:p>
            <a:pPr eaLnBrk="1" hangingPunct="1">
              <a:lnSpc>
                <a:spcPct val="80000"/>
              </a:lnSpc>
              <a:buFontTx/>
              <a:buNone/>
            </a:pPr>
            <a:r>
              <a:rPr lang="en-US" altLang="en-VN" sz="1800" b="1"/>
              <a:t>           }</a:t>
            </a:r>
          </a:p>
          <a:p>
            <a:pPr eaLnBrk="1" hangingPunct="1">
              <a:lnSpc>
                <a:spcPct val="80000"/>
              </a:lnSpc>
              <a:buFontTx/>
              <a:buNone/>
            </a:pPr>
            <a:r>
              <a:rPr lang="en-US" altLang="en-VN" sz="1800" b="1"/>
              <a:t>           conn.close();</a:t>
            </a:r>
          </a:p>
          <a:p>
            <a:pPr eaLnBrk="1" hangingPunct="1">
              <a:lnSpc>
                <a:spcPct val="80000"/>
              </a:lnSpc>
              <a:buFontTx/>
              <a:buNone/>
            </a:pPr>
            <a:r>
              <a:rPr lang="en-US" altLang="en-VN" sz="1800" b="1"/>
              <a:t>       } catch (SQLException s) {</a:t>
            </a:r>
          </a:p>
          <a:p>
            <a:pPr eaLnBrk="1" hangingPunct="1">
              <a:lnSpc>
                <a:spcPct val="80000"/>
              </a:lnSpc>
              <a:buFontTx/>
              <a:buNone/>
            </a:pPr>
            <a:r>
              <a:rPr lang="en-US" altLang="en-VN" sz="1800" b="1"/>
              <a:t>           System.out.println("SQL Error: " + s.toString() + " "</a:t>
            </a:r>
          </a:p>
          <a:p>
            <a:pPr eaLnBrk="1" hangingPunct="1">
              <a:lnSpc>
                <a:spcPct val="80000"/>
              </a:lnSpc>
              <a:buFontTx/>
              <a:buNone/>
            </a:pPr>
            <a:r>
              <a:rPr lang="en-US" altLang="en-VN" sz="1800" b="1"/>
              <a:t>               + s.getErrorCode() + " " + s.getSQLState());</a:t>
            </a:r>
          </a:p>
          <a:p>
            <a:pPr eaLnBrk="1" hangingPunct="1">
              <a:lnSpc>
                <a:spcPct val="80000"/>
              </a:lnSpc>
              <a:buFontTx/>
              <a:buNone/>
            </a:pPr>
            <a:r>
              <a:rPr lang="en-US" altLang="en-VN" sz="1800" b="1"/>
              <a:t>       } catch (Exception e) {</a:t>
            </a:r>
          </a:p>
          <a:p>
            <a:pPr eaLnBrk="1" hangingPunct="1">
              <a:lnSpc>
                <a:spcPct val="80000"/>
              </a:lnSpc>
              <a:buFontTx/>
              <a:buNone/>
            </a:pPr>
            <a:r>
              <a:rPr lang="en-US" altLang="en-VN" sz="1800" b="1"/>
              <a:t>           System.out.println("Error: " + e.toString()</a:t>
            </a:r>
          </a:p>
          <a:p>
            <a:pPr eaLnBrk="1" hangingPunct="1">
              <a:lnSpc>
                <a:spcPct val="80000"/>
              </a:lnSpc>
              <a:buFontTx/>
              <a:buNone/>
            </a:pPr>
            <a:r>
              <a:rPr lang="en-US" altLang="en-VN" sz="1800" b="1"/>
              <a:t>               + e.getMessage());</a:t>
            </a:r>
          </a:p>
          <a:p>
            <a:pPr eaLnBrk="1" hangingPunct="1">
              <a:lnSpc>
                <a:spcPct val="80000"/>
              </a:lnSpc>
              <a:buFontTx/>
              <a:buNone/>
            </a:pPr>
            <a:r>
              <a:rPr lang="en-US" altLang="en-VN" sz="1800" b="1"/>
              <a:t>       }</a:t>
            </a:r>
          </a:p>
          <a:p>
            <a:pPr eaLnBrk="1" hangingPunct="1">
              <a:lnSpc>
                <a:spcPct val="80000"/>
              </a:lnSpc>
              <a:buFontTx/>
              <a:buNone/>
            </a:pPr>
            <a:r>
              <a:rPr lang="en-US" altLang="en-VN" sz="1800" b="1"/>
              <a:t>   }</a:t>
            </a:r>
          </a:p>
          <a:p>
            <a:pPr eaLnBrk="1" hangingPunct="1">
              <a:lnSpc>
                <a:spcPct val="80000"/>
              </a:lnSpc>
              <a:buFontTx/>
              <a:buNone/>
            </a:pPr>
            <a:r>
              <a:rPr lang="en-US" altLang="en-VN" sz="1800" b="1"/>
              <a:t>}</a:t>
            </a:r>
          </a:p>
        </p:txBody>
      </p:sp>
      <p:sp>
        <p:nvSpPr>
          <p:cNvPr id="26626" name="Slide Number Placeholder 5">
            <a:extLst>
              <a:ext uri="{FF2B5EF4-FFF2-40B4-BE49-F238E27FC236}">
                <a16:creationId xmlns:a16="http://schemas.microsoft.com/office/drawing/2014/main" id="{06C8AFEA-51D0-D149-B2DA-A83016F39136}"/>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10</a:t>
            </a:fld>
            <a:endParaRPr lang="en-US" altLang="en-V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a:extLst>
              <a:ext uri="{FF2B5EF4-FFF2-40B4-BE49-F238E27FC236}">
                <a16:creationId xmlns:a16="http://schemas.microsoft.com/office/drawing/2014/main" id="{412F5407-6E42-C448-96D5-77447A8C2887}"/>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TẠO BẢNG QUA JDBC</a:t>
            </a:r>
          </a:p>
        </p:txBody>
      </p:sp>
      <p:sp>
        <p:nvSpPr>
          <p:cNvPr id="27653" name="Rectangle 5">
            <a:extLst>
              <a:ext uri="{FF2B5EF4-FFF2-40B4-BE49-F238E27FC236}">
                <a16:creationId xmlns:a16="http://schemas.microsoft.com/office/drawing/2014/main" id="{6FF5E08B-0056-3542-B814-E29641CED968}"/>
              </a:ext>
            </a:extLst>
          </p:cNvPr>
          <p:cNvSpPr>
            <a:spLocks noGrp="1" noChangeArrowheads="1"/>
          </p:cNvSpPr>
          <p:nvPr>
            <p:ph idx="1"/>
          </p:nvPr>
        </p:nvSpPr>
        <p:spPr>
          <a:solidFill>
            <a:srgbClr val="339966">
              <a:alpha val="30196"/>
            </a:srgbClr>
          </a:solid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90000"/>
              </a:lnSpc>
              <a:buFontTx/>
              <a:buNone/>
            </a:pPr>
            <a:r>
              <a:rPr lang="en-US" altLang="en-VN" sz="2000"/>
              <a:t>public void createTable(){</a:t>
            </a:r>
          </a:p>
          <a:p>
            <a:pPr eaLnBrk="1" hangingPunct="1">
              <a:lnSpc>
                <a:spcPct val="90000"/>
              </a:lnSpc>
              <a:buFontTx/>
              <a:buNone/>
            </a:pPr>
            <a:r>
              <a:rPr lang="en-US" altLang="en-VN" sz="2000"/>
              <a:t>	String sqlQuery = "CREATE TABLE PRICELIST(NAME</a:t>
            </a:r>
          </a:p>
          <a:p>
            <a:pPr eaLnBrk="1" hangingPunct="1">
              <a:lnSpc>
                <a:spcPct val="90000"/>
              </a:lnSpc>
              <a:buFontTx/>
              <a:buNone/>
            </a:pPr>
            <a:r>
              <a:rPr lang="en-US" altLang="en-VN" sz="2000"/>
              <a:t>				VARCHAR(20), PRICE NUMBER);";</a:t>
            </a:r>
          </a:p>
          <a:p>
            <a:pPr eaLnBrk="1" hangingPunct="1">
              <a:lnSpc>
                <a:spcPct val="90000"/>
              </a:lnSpc>
              <a:buFontTx/>
              <a:buNone/>
            </a:pPr>
            <a:r>
              <a:rPr lang="en-US" altLang="en-VN" sz="2000"/>
              <a:t>	if (conn != null){</a:t>
            </a:r>
          </a:p>
          <a:p>
            <a:pPr eaLnBrk="1" hangingPunct="1">
              <a:lnSpc>
                <a:spcPct val="90000"/>
              </a:lnSpc>
              <a:buFontTx/>
              <a:buNone/>
            </a:pPr>
            <a:r>
              <a:rPr lang="en-US" altLang="en-VN" sz="2000"/>
              <a:t>		try{</a:t>
            </a:r>
          </a:p>
          <a:p>
            <a:pPr eaLnBrk="1" hangingPunct="1">
              <a:lnSpc>
                <a:spcPct val="90000"/>
              </a:lnSpc>
              <a:buFontTx/>
              <a:buNone/>
            </a:pPr>
            <a:r>
              <a:rPr lang="en-US" altLang="en-VN" sz="2000"/>
              <a:t>			Statement st = conn.createStatement();</a:t>
            </a:r>
          </a:p>
          <a:p>
            <a:pPr eaLnBrk="1" hangingPunct="1">
              <a:lnSpc>
                <a:spcPct val="90000"/>
              </a:lnSpc>
              <a:buFontTx/>
              <a:buNone/>
            </a:pPr>
            <a:r>
              <a:rPr lang="en-US" altLang="en-VN" sz="2000"/>
              <a:t>			st.execute(sqlQuery);</a:t>
            </a:r>
          </a:p>
          <a:p>
            <a:pPr eaLnBrk="1" hangingPunct="1">
              <a:lnSpc>
                <a:spcPct val="90000"/>
              </a:lnSpc>
              <a:buFontTx/>
              <a:buNone/>
            </a:pPr>
            <a:r>
              <a:rPr lang="en-US" altLang="en-VN" sz="2000"/>
              <a:t>			st.close();</a:t>
            </a:r>
          </a:p>
          <a:p>
            <a:pPr eaLnBrk="1" hangingPunct="1">
              <a:lnSpc>
                <a:spcPct val="90000"/>
              </a:lnSpc>
              <a:buFontTx/>
              <a:buNone/>
            </a:pPr>
            <a:r>
              <a:rPr lang="en-US" altLang="en-VN" sz="2000"/>
              <a:t>		}catch(SQLException e){</a:t>
            </a:r>
          </a:p>
          <a:p>
            <a:pPr eaLnBrk="1" hangingPunct="1">
              <a:lnSpc>
                <a:spcPct val="90000"/>
              </a:lnSpc>
              <a:buFontTx/>
              <a:buNone/>
            </a:pPr>
            <a:r>
              <a:rPr lang="en-US" altLang="en-VN" sz="2000"/>
              <a:t>			e.printStackTrace();</a:t>
            </a:r>
          </a:p>
          <a:p>
            <a:pPr eaLnBrk="1" hangingPunct="1">
              <a:lnSpc>
                <a:spcPct val="90000"/>
              </a:lnSpc>
              <a:buFontTx/>
              <a:buNone/>
            </a:pPr>
            <a:r>
              <a:rPr lang="en-US" altLang="en-VN" sz="2000"/>
              <a:t>		}</a:t>
            </a:r>
          </a:p>
          <a:p>
            <a:pPr eaLnBrk="1" hangingPunct="1">
              <a:lnSpc>
                <a:spcPct val="90000"/>
              </a:lnSpc>
              <a:buFontTx/>
              <a:buNone/>
            </a:pPr>
            <a:r>
              <a:rPr lang="en-US" altLang="en-VN" sz="2000"/>
              <a:t>	}</a:t>
            </a:r>
          </a:p>
          <a:p>
            <a:pPr eaLnBrk="1" hangingPunct="1">
              <a:lnSpc>
                <a:spcPct val="90000"/>
              </a:lnSpc>
              <a:buFontTx/>
              <a:buNone/>
            </a:pPr>
            <a:r>
              <a:rPr lang="en-US" altLang="en-VN" sz="2000"/>
              <a:t>}</a:t>
            </a:r>
            <a:endParaRPr lang="en-US" altLang="en-VN"/>
          </a:p>
        </p:txBody>
      </p:sp>
      <p:sp>
        <p:nvSpPr>
          <p:cNvPr id="27650" name="Slide Number Placeholder 5">
            <a:extLst>
              <a:ext uri="{FF2B5EF4-FFF2-40B4-BE49-F238E27FC236}">
                <a16:creationId xmlns:a16="http://schemas.microsoft.com/office/drawing/2014/main" id="{91DC0681-5957-8B47-8EEB-08AFD22CEAB9}"/>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11</a:t>
            </a:fld>
            <a:endParaRPr lang="en-US" altLang="en-V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a:extLst>
              <a:ext uri="{FF2B5EF4-FFF2-40B4-BE49-F238E27FC236}">
                <a16:creationId xmlns:a16="http://schemas.microsoft.com/office/drawing/2014/main" id="{3CFA02F2-1A9C-CD42-8CD2-68453FE17E3D}"/>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NHẬP DỮ LIỆU QUA JDBC</a:t>
            </a:r>
          </a:p>
        </p:txBody>
      </p:sp>
      <p:sp>
        <p:nvSpPr>
          <p:cNvPr id="28677" name="Rectangle 7">
            <a:extLst>
              <a:ext uri="{FF2B5EF4-FFF2-40B4-BE49-F238E27FC236}">
                <a16:creationId xmlns:a16="http://schemas.microsoft.com/office/drawing/2014/main" id="{AF86D0E8-A964-D941-A9E4-BC71F6953BDB}"/>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buFontTx/>
              <a:buNone/>
            </a:pPr>
            <a:r>
              <a:rPr lang="en-US" altLang="en-VN" sz="1600"/>
              <a:t>- Sử dụng phương thức executeUpdate() của Statement để cập nhật dữ liệu qua JDBC</a:t>
            </a:r>
          </a:p>
          <a:p>
            <a:pPr eaLnBrk="1" hangingPunct="1">
              <a:buFontTx/>
              <a:buNone/>
            </a:pPr>
            <a:r>
              <a:rPr lang="en-US" altLang="en-VN" sz="1600"/>
              <a:t> - executeUpdate() trả về số dòng bị ảnh hưỏng sau khi câu lệnh được thực thi</a:t>
            </a:r>
          </a:p>
        </p:txBody>
      </p:sp>
      <p:sp>
        <p:nvSpPr>
          <p:cNvPr id="28674" name="Slide Number Placeholder 5">
            <a:extLst>
              <a:ext uri="{FF2B5EF4-FFF2-40B4-BE49-F238E27FC236}">
                <a16:creationId xmlns:a16="http://schemas.microsoft.com/office/drawing/2014/main" id="{9612B0B4-77F3-4645-A656-21957BB1ABEA}"/>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12</a:t>
            </a:fld>
            <a:endParaRPr lang="en-US" altLang="en-VN"/>
          </a:p>
        </p:txBody>
      </p:sp>
      <p:sp>
        <p:nvSpPr>
          <p:cNvPr id="28678" name="Rectangle 8">
            <a:extLst>
              <a:ext uri="{FF2B5EF4-FFF2-40B4-BE49-F238E27FC236}">
                <a16:creationId xmlns:a16="http://schemas.microsoft.com/office/drawing/2014/main" id="{DFB14BD8-D190-1046-A6D2-89F65141D544}"/>
              </a:ext>
            </a:extLst>
          </p:cNvPr>
          <p:cNvSpPr>
            <a:spLocks noChangeArrowheads="1"/>
          </p:cNvSpPr>
          <p:nvPr/>
        </p:nvSpPr>
        <p:spPr bwMode="auto">
          <a:xfrm>
            <a:off x="384175" y="1859622"/>
            <a:ext cx="8480425" cy="4671352"/>
          </a:xfrm>
          <a:prstGeom prst="rect">
            <a:avLst/>
          </a:prstGeom>
          <a:solidFill>
            <a:srgbClr val="339966">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pPr>
            <a:r>
              <a:rPr lang="en-US" altLang="en-VN" sz="1800" i="1" u="sng">
                <a:latin typeface="+mn-lt"/>
              </a:rPr>
              <a:t>Ví dụ:</a:t>
            </a:r>
          </a:p>
          <a:p>
            <a:pPr eaLnBrk="1" hangingPunct="1">
              <a:spcBef>
                <a:spcPct val="20000"/>
              </a:spcBef>
              <a:buClr>
                <a:schemeClr val="tx1"/>
              </a:buClr>
            </a:pPr>
            <a:r>
              <a:rPr lang="en-US" altLang="en-VN" sz="1800">
                <a:latin typeface="+mn-lt"/>
              </a:rPr>
              <a:t>public void insertData(String name, double val){</a:t>
            </a:r>
          </a:p>
          <a:p>
            <a:pPr eaLnBrk="1" hangingPunct="1">
              <a:spcBef>
                <a:spcPct val="20000"/>
              </a:spcBef>
              <a:buClr>
                <a:schemeClr val="tx1"/>
              </a:buClr>
            </a:pPr>
            <a:r>
              <a:rPr lang="en-US" altLang="en-VN" sz="1800">
                <a:latin typeface="+mn-lt"/>
              </a:rPr>
              <a:t>	String insertQuery = "INSERT INTO PRICELIST VALUES ('" + name + "'," + val + ");";</a:t>
            </a:r>
          </a:p>
          <a:p>
            <a:pPr eaLnBrk="1" hangingPunct="1">
              <a:spcBef>
                <a:spcPct val="20000"/>
              </a:spcBef>
              <a:buClr>
                <a:schemeClr val="tx1"/>
              </a:buClr>
            </a:pPr>
            <a:r>
              <a:rPr lang="en-US" altLang="en-VN" sz="1800">
                <a:latin typeface="+mn-lt"/>
              </a:rPr>
              <a:t>	if (conn != null){</a:t>
            </a:r>
          </a:p>
          <a:p>
            <a:pPr eaLnBrk="1" hangingPunct="1">
              <a:spcBef>
                <a:spcPct val="20000"/>
              </a:spcBef>
              <a:buClr>
                <a:schemeClr val="tx1"/>
              </a:buClr>
            </a:pPr>
            <a:r>
              <a:rPr lang="en-US" altLang="en-VN" sz="1800">
                <a:latin typeface="+mn-lt"/>
              </a:rPr>
              <a:t>		try{</a:t>
            </a:r>
          </a:p>
          <a:p>
            <a:pPr eaLnBrk="1" hangingPunct="1">
              <a:spcBef>
                <a:spcPct val="20000"/>
              </a:spcBef>
              <a:buClr>
                <a:schemeClr val="tx1"/>
              </a:buClr>
            </a:pPr>
            <a:r>
              <a:rPr lang="en-US" altLang="en-VN" sz="1800">
                <a:latin typeface="+mn-lt"/>
              </a:rPr>
              <a:t>			Statement st = conn.createStatement();</a:t>
            </a:r>
          </a:p>
          <a:p>
            <a:pPr eaLnBrk="1" hangingPunct="1">
              <a:spcBef>
                <a:spcPct val="20000"/>
              </a:spcBef>
              <a:buClr>
                <a:schemeClr val="tx1"/>
              </a:buClr>
            </a:pPr>
            <a:r>
              <a:rPr lang="en-US" altLang="en-VN" sz="1800">
                <a:latin typeface="+mn-lt"/>
              </a:rPr>
              <a:t>			int d = st.executeUpdate(insertQuery);</a:t>
            </a:r>
          </a:p>
          <a:p>
            <a:pPr eaLnBrk="1" hangingPunct="1">
              <a:spcBef>
                <a:spcPct val="20000"/>
              </a:spcBef>
              <a:buClr>
                <a:schemeClr val="tx1"/>
              </a:buClr>
            </a:pPr>
            <a:r>
              <a:rPr lang="en-US" altLang="en-VN" sz="1800">
                <a:latin typeface="+mn-lt"/>
              </a:rPr>
              <a:t>			System.out.println("So dong duoc cap nhat: " + d);</a:t>
            </a:r>
          </a:p>
          <a:p>
            <a:pPr eaLnBrk="1" hangingPunct="1">
              <a:spcBef>
                <a:spcPct val="20000"/>
              </a:spcBef>
              <a:buClr>
                <a:schemeClr val="tx1"/>
              </a:buClr>
            </a:pPr>
            <a:r>
              <a:rPr lang="en-US" altLang="en-VN" sz="1800">
                <a:latin typeface="+mn-lt"/>
              </a:rPr>
              <a:t>			st.close();</a:t>
            </a:r>
          </a:p>
          <a:p>
            <a:pPr eaLnBrk="1" hangingPunct="1">
              <a:spcBef>
                <a:spcPct val="20000"/>
              </a:spcBef>
              <a:buClr>
                <a:schemeClr val="tx1"/>
              </a:buClr>
            </a:pPr>
            <a:r>
              <a:rPr lang="en-US" altLang="en-VN" sz="1800">
                <a:latin typeface="+mn-lt"/>
              </a:rPr>
              <a:t>		}catch(SQLException e){</a:t>
            </a:r>
          </a:p>
          <a:p>
            <a:pPr eaLnBrk="1" hangingPunct="1">
              <a:spcBef>
                <a:spcPct val="20000"/>
              </a:spcBef>
              <a:buClr>
                <a:schemeClr val="tx1"/>
              </a:buClr>
            </a:pPr>
            <a:r>
              <a:rPr lang="en-US" altLang="en-VN" sz="1800">
                <a:latin typeface="+mn-lt"/>
              </a:rPr>
              <a:t>			e.printStackTrace();</a:t>
            </a:r>
          </a:p>
          <a:p>
            <a:pPr eaLnBrk="1" hangingPunct="1">
              <a:spcBef>
                <a:spcPct val="20000"/>
              </a:spcBef>
              <a:buClr>
                <a:schemeClr val="tx1"/>
              </a:buClr>
            </a:pPr>
            <a:r>
              <a:rPr lang="en-US" altLang="en-VN" sz="1800">
                <a:latin typeface="+mn-lt"/>
              </a:rPr>
              <a:t>		}</a:t>
            </a:r>
          </a:p>
          <a:p>
            <a:pPr eaLnBrk="1" hangingPunct="1">
              <a:spcBef>
                <a:spcPct val="20000"/>
              </a:spcBef>
              <a:buClr>
                <a:schemeClr val="tx1"/>
              </a:buClr>
            </a:pPr>
            <a:r>
              <a:rPr lang="en-US" altLang="en-VN" sz="1800">
                <a:latin typeface="+mn-lt"/>
              </a:rPr>
              <a:t>	}</a:t>
            </a:r>
          </a:p>
          <a:p>
            <a:pPr eaLnBrk="1" hangingPunct="1">
              <a:spcBef>
                <a:spcPct val="20000"/>
              </a:spcBef>
              <a:buClr>
                <a:schemeClr val="tx1"/>
              </a:buClr>
            </a:pPr>
            <a:r>
              <a:rPr lang="en-US" altLang="en-VN" sz="1800">
                <a:latin typeface="+mn-lt"/>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a:extLst>
              <a:ext uri="{FF2B5EF4-FFF2-40B4-BE49-F238E27FC236}">
                <a16:creationId xmlns:a16="http://schemas.microsoft.com/office/drawing/2014/main" id="{36D23355-4C8D-5D45-9443-F027B9372B15}"/>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ĐỌC DỮ LIỆU TỪ CSDL</a:t>
            </a:r>
          </a:p>
        </p:txBody>
      </p:sp>
      <p:sp>
        <p:nvSpPr>
          <p:cNvPr id="29701" name="Rectangle 7">
            <a:extLst>
              <a:ext uri="{FF2B5EF4-FFF2-40B4-BE49-F238E27FC236}">
                <a16:creationId xmlns:a16="http://schemas.microsoft.com/office/drawing/2014/main" id="{6C048891-B74C-3244-A116-02F46EFF5A6B}"/>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VN" sz="2800"/>
              <a:t>Sử dụng phương thức </a:t>
            </a:r>
            <a:r>
              <a:rPr lang="en-US" altLang="en-VN" sz="2800" b="1"/>
              <a:t>executeQuery()</a:t>
            </a:r>
            <a:r>
              <a:rPr lang="en-US" altLang="en-VN" sz="2800"/>
              <a:t> của Statement để đọc dữ liệu từ cơ sở dữ liệu.</a:t>
            </a:r>
          </a:p>
          <a:p>
            <a:pPr eaLnBrk="1" hangingPunct="1"/>
            <a:r>
              <a:rPr lang="en-US" altLang="en-VN" sz="2800"/>
              <a:t> Dữ liệu đọc được sẽ được lưu trong ResultSet.</a:t>
            </a:r>
          </a:p>
          <a:p>
            <a:pPr eaLnBrk="1" hangingPunct="1"/>
            <a:r>
              <a:rPr lang="en-US" altLang="en-VN" sz="2800"/>
              <a:t> Có thể di chuyển tới lui trong ResultSet để lấy dữ liệu ra.</a:t>
            </a:r>
          </a:p>
        </p:txBody>
      </p:sp>
      <p:sp>
        <p:nvSpPr>
          <p:cNvPr id="29698" name="Slide Number Placeholder 5">
            <a:extLst>
              <a:ext uri="{FF2B5EF4-FFF2-40B4-BE49-F238E27FC236}">
                <a16:creationId xmlns:a16="http://schemas.microsoft.com/office/drawing/2014/main" id="{EE063ED5-B16E-9946-AFAE-1F34ABA1BB97}"/>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13</a:t>
            </a:fld>
            <a:endParaRPr lang="en-US" altLang="en-V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a:extLst>
              <a:ext uri="{FF2B5EF4-FFF2-40B4-BE49-F238E27FC236}">
                <a16:creationId xmlns:a16="http://schemas.microsoft.com/office/drawing/2014/main" id="{848C469E-6A44-B448-B42A-80421289B78C}"/>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VÍ DỤ</a:t>
            </a:r>
          </a:p>
        </p:txBody>
      </p:sp>
      <p:sp>
        <p:nvSpPr>
          <p:cNvPr id="30725" name="Rectangle 6">
            <a:extLst>
              <a:ext uri="{FF2B5EF4-FFF2-40B4-BE49-F238E27FC236}">
                <a16:creationId xmlns:a16="http://schemas.microsoft.com/office/drawing/2014/main" id="{3721373B-E742-124F-BF0D-FB541A3447AC}"/>
              </a:ext>
            </a:extLst>
          </p:cNvPr>
          <p:cNvSpPr>
            <a:spLocks noGrp="1" noChangeArrowheads="1"/>
          </p:cNvSpPr>
          <p:nvPr>
            <p:ph idx="1"/>
          </p:nvPr>
        </p:nvSpPr>
        <p:spPr>
          <a:solidFill>
            <a:srgbClr val="339966">
              <a:alpha val="30196"/>
            </a:srgbClr>
          </a:solidFill>
        </p:spPr>
        <p:txBody>
          <a:bodyPr/>
          <a:lstStyle/>
          <a:p>
            <a:pPr eaLnBrk="1" hangingPunct="1">
              <a:lnSpc>
                <a:spcPct val="80000"/>
              </a:lnSpc>
              <a:buFontTx/>
              <a:buNone/>
            </a:pPr>
            <a:r>
              <a:rPr lang="en-US" altLang="en-VN" sz="1600"/>
              <a:t>public void selectAll(){</a:t>
            </a:r>
          </a:p>
          <a:p>
            <a:pPr eaLnBrk="1" hangingPunct="1">
              <a:lnSpc>
                <a:spcPct val="80000"/>
              </a:lnSpc>
              <a:buFontTx/>
              <a:buNone/>
            </a:pPr>
            <a:r>
              <a:rPr lang="en-US" altLang="en-VN" sz="1600"/>
              <a:t>	String selectQuery = "SELECT * FROM PRICELIST;";</a:t>
            </a:r>
          </a:p>
          <a:p>
            <a:pPr eaLnBrk="1" hangingPunct="1">
              <a:lnSpc>
                <a:spcPct val="80000"/>
              </a:lnSpc>
              <a:buFontTx/>
              <a:buNone/>
            </a:pPr>
            <a:r>
              <a:rPr lang="en-US" altLang="en-VN" sz="1600"/>
              <a:t>	if (conn != null){</a:t>
            </a:r>
          </a:p>
          <a:p>
            <a:pPr eaLnBrk="1" hangingPunct="1">
              <a:lnSpc>
                <a:spcPct val="80000"/>
              </a:lnSpc>
              <a:buFontTx/>
              <a:buNone/>
            </a:pPr>
            <a:r>
              <a:rPr lang="en-US" altLang="en-VN" sz="1600"/>
              <a:t>	try{</a:t>
            </a:r>
          </a:p>
          <a:p>
            <a:pPr eaLnBrk="1" hangingPunct="1">
              <a:lnSpc>
                <a:spcPct val="80000"/>
              </a:lnSpc>
              <a:buFontTx/>
              <a:buNone/>
            </a:pPr>
            <a:r>
              <a:rPr lang="en-US" altLang="en-VN" sz="1600"/>
              <a:t>		Statement st =</a:t>
            </a:r>
          </a:p>
          <a:p>
            <a:pPr eaLnBrk="1" hangingPunct="1">
              <a:lnSpc>
                <a:spcPct val="80000"/>
              </a:lnSpc>
              <a:buFontTx/>
              <a:buNone/>
            </a:pPr>
            <a:r>
              <a:rPr lang="en-US" altLang="en-VN" sz="1600"/>
              <a:t>			conn.createStatement(ResultSet.TYPE_SCROLL_INSENSITIVE,</a:t>
            </a:r>
          </a:p>
          <a:p>
            <a:pPr eaLnBrk="1" hangingPunct="1">
              <a:lnSpc>
                <a:spcPct val="80000"/>
              </a:lnSpc>
              <a:buFontTx/>
              <a:buNone/>
            </a:pPr>
            <a:r>
              <a:rPr lang="en-US" altLang="en-VN" sz="1600"/>
              <a:t>		ResultSet.CONCUR_READ_ONLY);</a:t>
            </a:r>
          </a:p>
          <a:p>
            <a:pPr eaLnBrk="1" hangingPunct="1">
              <a:lnSpc>
                <a:spcPct val="80000"/>
              </a:lnSpc>
              <a:buFontTx/>
              <a:buNone/>
            </a:pPr>
            <a:r>
              <a:rPr lang="en-US" altLang="en-VN" sz="1600"/>
              <a:t>		ResultSet rs = </a:t>
            </a:r>
            <a:r>
              <a:rPr lang="en-US" altLang="en-VN" sz="1600" b="1">
                <a:solidFill>
                  <a:srgbClr val="CC0000"/>
                </a:solidFill>
              </a:rPr>
              <a:t>st.executeQuery(selectQuery);</a:t>
            </a:r>
          </a:p>
          <a:p>
            <a:pPr eaLnBrk="1" hangingPunct="1">
              <a:lnSpc>
                <a:spcPct val="80000"/>
              </a:lnSpc>
              <a:buFontTx/>
              <a:buNone/>
            </a:pPr>
            <a:r>
              <a:rPr lang="en-US" altLang="en-VN" sz="1600"/>
              <a:t>		System.out.println("NAME\t\tPRICE");</a:t>
            </a:r>
          </a:p>
          <a:p>
            <a:pPr eaLnBrk="1" hangingPunct="1">
              <a:lnSpc>
                <a:spcPct val="80000"/>
              </a:lnSpc>
              <a:buFontTx/>
              <a:buNone/>
            </a:pPr>
            <a:endParaRPr lang="en-US" altLang="en-VN" sz="1600"/>
          </a:p>
          <a:p>
            <a:pPr eaLnBrk="1" hangingPunct="1">
              <a:lnSpc>
                <a:spcPct val="80000"/>
              </a:lnSpc>
              <a:buFontTx/>
              <a:buNone/>
            </a:pPr>
            <a:r>
              <a:rPr lang="en-US" altLang="en-VN" sz="1600"/>
              <a:t>		while (rs.next()){</a:t>
            </a:r>
          </a:p>
          <a:p>
            <a:pPr eaLnBrk="1" hangingPunct="1">
              <a:lnSpc>
                <a:spcPct val="80000"/>
              </a:lnSpc>
              <a:buFontTx/>
              <a:buNone/>
            </a:pPr>
            <a:r>
              <a:rPr lang="en-US" altLang="en-VN" sz="1600"/>
              <a:t>			String name = rs.getString("NAME");</a:t>
            </a:r>
          </a:p>
          <a:p>
            <a:pPr eaLnBrk="1" hangingPunct="1">
              <a:lnSpc>
                <a:spcPct val="80000"/>
              </a:lnSpc>
              <a:buFontTx/>
              <a:buNone/>
            </a:pPr>
            <a:r>
              <a:rPr lang="en-US" altLang="en-VN" sz="1600"/>
              <a:t>			double val = rs.getDouble("PRICE");</a:t>
            </a:r>
          </a:p>
          <a:p>
            <a:pPr eaLnBrk="1" hangingPunct="1">
              <a:lnSpc>
                <a:spcPct val="80000"/>
              </a:lnSpc>
              <a:buFontTx/>
              <a:buNone/>
            </a:pPr>
            <a:r>
              <a:rPr lang="en-US" altLang="en-VN" sz="1600"/>
              <a:t>			System.out.println(name + "\t\t" + val);</a:t>
            </a:r>
          </a:p>
          <a:p>
            <a:pPr eaLnBrk="1" hangingPunct="1">
              <a:lnSpc>
                <a:spcPct val="80000"/>
              </a:lnSpc>
              <a:buFontTx/>
              <a:buNone/>
            </a:pPr>
            <a:r>
              <a:rPr lang="en-US" altLang="en-VN" sz="1600"/>
              <a:t>		}</a:t>
            </a:r>
          </a:p>
          <a:p>
            <a:pPr eaLnBrk="1" hangingPunct="1">
              <a:lnSpc>
                <a:spcPct val="80000"/>
              </a:lnSpc>
              <a:buFontTx/>
              <a:buNone/>
            </a:pPr>
            <a:r>
              <a:rPr lang="en-US" altLang="en-VN" sz="1600"/>
              <a:t>		st.close();</a:t>
            </a:r>
          </a:p>
          <a:p>
            <a:pPr eaLnBrk="1" hangingPunct="1">
              <a:lnSpc>
                <a:spcPct val="80000"/>
              </a:lnSpc>
              <a:buFontTx/>
              <a:buNone/>
            </a:pPr>
            <a:r>
              <a:rPr lang="en-US" altLang="en-VN" sz="1600"/>
              <a:t>	}catch(SQLException e){</a:t>
            </a:r>
          </a:p>
          <a:p>
            <a:pPr eaLnBrk="1" hangingPunct="1">
              <a:lnSpc>
                <a:spcPct val="80000"/>
              </a:lnSpc>
              <a:buFontTx/>
              <a:buNone/>
            </a:pPr>
            <a:r>
              <a:rPr lang="en-US" altLang="en-VN" sz="1600"/>
              <a:t>		e.printStackTrace();</a:t>
            </a:r>
          </a:p>
          <a:p>
            <a:pPr eaLnBrk="1" hangingPunct="1">
              <a:lnSpc>
                <a:spcPct val="80000"/>
              </a:lnSpc>
              <a:buFontTx/>
              <a:buNone/>
            </a:pPr>
            <a:r>
              <a:rPr lang="en-US" altLang="en-VN" sz="1600"/>
              <a:t>	}</a:t>
            </a:r>
          </a:p>
          <a:p>
            <a:pPr eaLnBrk="1" hangingPunct="1">
              <a:lnSpc>
                <a:spcPct val="80000"/>
              </a:lnSpc>
              <a:buFontTx/>
              <a:buNone/>
            </a:pPr>
            <a:r>
              <a:rPr lang="en-US" altLang="en-VN" sz="1600"/>
              <a:t>	}</a:t>
            </a:r>
          </a:p>
          <a:p>
            <a:pPr eaLnBrk="1" hangingPunct="1">
              <a:lnSpc>
                <a:spcPct val="80000"/>
              </a:lnSpc>
              <a:buFontTx/>
              <a:buNone/>
            </a:pPr>
            <a:r>
              <a:rPr lang="en-US" altLang="en-VN" sz="1600"/>
              <a:t>}</a:t>
            </a:r>
          </a:p>
        </p:txBody>
      </p:sp>
      <p:sp>
        <p:nvSpPr>
          <p:cNvPr id="30722" name="Slide Number Placeholder 5">
            <a:extLst>
              <a:ext uri="{FF2B5EF4-FFF2-40B4-BE49-F238E27FC236}">
                <a16:creationId xmlns:a16="http://schemas.microsoft.com/office/drawing/2014/main" id="{4DBABADC-BE16-014E-8E58-E4DC75E78B7F}"/>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14</a:t>
            </a:fld>
            <a:endParaRPr lang="en-US" altLang="en-V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a:extLst>
              <a:ext uri="{FF2B5EF4-FFF2-40B4-BE49-F238E27FC236}">
                <a16:creationId xmlns:a16="http://schemas.microsoft.com/office/drawing/2014/main" id="{738228EA-6F6E-094A-AD53-63951F5DD2F2}"/>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CÁC KIỂU Resultset</a:t>
            </a:r>
          </a:p>
        </p:txBody>
      </p:sp>
      <p:sp>
        <p:nvSpPr>
          <p:cNvPr id="232453" name="Rectangle 5">
            <a:extLst>
              <a:ext uri="{FF2B5EF4-FFF2-40B4-BE49-F238E27FC236}">
                <a16:creationId xmlns:a16="http://schemas.microsoft.com/office/drawing/2014/main" id="{EA964E59-CDDF-694B-8636-C63B06CB11A9}"/>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VN" sz="2800"/>
              <a:t>TYPE_FORWARD_ONLY</a:t>
            </a:r>
          </a:p>
          <a:p>
            <a:pPr lvl="1" eaLnBrk="1" hangingPunct="1"/>
            <a:r>
              <a:rPr lang="en-US" altLang="en-VN" sz="2400"/>
              <a:t>Con trỏ của ResultSet kiểu này chỉ được di chuyển theo một hướng từ đầu đến cuối</a:t>
            </a:r>
          </a:p>
          <a:p>
            <a:pPr eaLnBrk="1" hangingPunct="1"/>
            <a:r>
              <a:rPr lang="en-US" altLang="en-VN" sz="2800"/>
              <a:t>TYPE_SCROLL_INSENSITIVE</a:t>
            </a:r>
          </a:p>
          <a:p>
            <a:pPr lvl="1" eaLnBrk="1" hangingPunct="1"/>
            <a:r>
              <a:rPr lang="en-US" altLang="en-VN" sz="2400"/>
              <a:t>Con trỏ có thể di chuyển tới lui tương đối với vị trí hiện tại của nó, và cũng có thể di chuyển đến một vị trí cụ thể, không bị ảnh hưởng nếu kết quả được thay đổi ở nơi khác</a:t>
            </a:r>
          </a:p>
          <a:p>
            <a:pPr eaLnBrk="1" hangingPunct="1"/>
            <a:r>
              <a:rPr lang="en-US" altLang="en-VN" sz="2800"/>
              <a:t>TYPE_SCROLL_SENSITIVE</a:t>
            </a:r>
          </a:p>
          <a:p>
            <a:pPr lvl="1" eaLnBrk="1" hangingPunct="1"/>
            <a:r>
              <a:rPr lang="en-US" altLang="en-VN" sz="2400"/>
              <a:t>Con trỏ có thể di chuyển tới lui tương đối với vị trí hiện tại của nó, và cũng có thể di chuyển đến một vị trí cụ thể, sẽ bị ảnh hưởng nếu kết quả bị thay đổi  nơi khác</a:t>
            </a:r>
          </a:p>
        </p:txBody>
      </p:sp>
      <p:sp>
        <p:nvSpPr>
          <p:cNvPr id="31746" name="Slide Number Placeholder 5">
            <a:extLst>
              <a:ext uri="{FF2B5EF4-FFF2-40B4-BE49-F238E27FC236}">
                <a16:creationId xmlns:a16="http://schemas.microsoft.com/office/drawing/2014/main" id="{9BC278A9-FD2E-8344-8641-DF8B8A6CEA9B}"/>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15</a:t>
            </a:fld>
            <a:endParaRPr lang="en-US" altLang="en-V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2453">
                                            <p:txEl>
                                              <p:pRg st="0" end="0"/>
                                            </p:txEl>
                                          </p:spTgt>
                                        </p:tgtEl>
                                        <p:attrNameLst>
                                          <p:attrName>style.visibility</p:attrName>
                                        </p:attrNameLst>
                                      </p:cBhvr>
                                      <p:to>
                                        <p:strVal val="visible"/>
                                      </p:to>
                                    </p:set>
                                    <p:anim calcmode="lin" valueType="num">
                                      <p:cBhvr additive="base">
                                        <p:cTn id="7" dur="500" fill="hold"/>
                                        <p:tgtEl>
                                          <p:spTgt spid="2324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245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2453">
                                            <p:txEl>
                                              <p:pRg st="1" end="1"/>
                                            </p:txEl>
                                          </p:spTgt>
                                        </p:tgtEl>
                                        <p:attrNameLst>
                                          <p:attrName>style.visibility</p:attrName>
                                        </p:attrNameLst>
                                      </p:cBhvr>
                                      <p:to>
                                        <p:strVal val="visible"/>
                                      </p:to>
                                    </p:set>
                                    <p:anim calcmode="lin" valueType="num">
                                      <p:cBhvr additive="base">
                                        <p:cTn id="11" dur="500" fill="hold"/>
                                        <p:tgtEl>
                                          <p:spTgt spid="23245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24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2453">
                                            <p:txEl>
                                              <p:pRg st="2" end="2"/>
                                            </p:txEl>
                                          </p:spTgt>
                                        </p:tgtEl>
                                        <p:attrNameLst>
                                          <p:attrName>style.visibility</p:attrName>
                                        </p:attrNameLst>
                                      </p:cBhvr>
                                      <p:to>
                                        <p:strVal val="visible"/>
                                      </p:to>
                                    </p:set>
                                    <p:anim calcmode="lin" valueType="num">
                                      <p:cBhvr additive="base">
                                        <p:cTn id="17" dur="500" fill="hold"/>
                                        <p:tgtEl>
                                          <p:spTgt spid="23245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245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2453">
                                            <p:txEl>
                                              <p:pRg st="3" end="3"/>
                                            </p:txEl>
                                          </p:spTgt>
                                        </p:tgtEl>
                                        <p:attrNameLst>
                                          <p:attrName>style.visibility</p:attrName>
                                        </p:attrNameLst>
                                      </p:cBhvr>
                                      <p:to>
                                        <p:strVal val="visible"/>
                                      </p:to>
                                    </p:set>
                                    <p:anim calcmode="lin" valueType="num">
                                      <p:cBhvr additive="base">
                                        <p:cTn id="21" dur="500" fill="hold"/>
                                        <p:tgtEl>
                                          <p:spTgt spid="23245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24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2453">
                                            <p:txEl>
                                              <p:pRg st="4" end="4"/>
                                            </p:txEl>
                                          </p:spTgt>
                                        </p:tgtEl>
                                        <p:attrNameLst>
                                          <p:attrName>style.visibility</p:attrName>
                                        </p:attrNameLst>
                                      </p:cBhvr>
                                      <p:to>
                                        <p:strVal val="visible"/>
                                      </p:to>
                                    </p:set>
                                    <p:anim calcmode="lin" valueType="num">
                                      <p:cBhvr additive="base">
                                        <p:cTn id="27" dur="500" fill="hold"/>
                                        <p:tgtEl>
                                          <p:spTgt spid="23245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245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2453">
                                            <p:txEl>
                                              <p:pRg st="5" end="5"/>
                                            </p:txEl>
                                          </p:spTgt>
                                        </p:tgtEl>
                                        <p:attrNameLst>
                                          <p:attrName>style.visibility</p:attrName>
                                        </p:attrNameLst>
                                      </p:cBhvr>
                                      <p:to>
                                        <p:strVal val="visible"/>
                                      </p:to>
                                    </p:set>
                                    <p:anim calcmode="lin" valueType="num">
                                      <p:cBhvr additive="base">
                                        <p:cTn id="31" dur="500" fill="hold"/>
                                        <p:tgtEl>
                                          <p:spTgt spid="23245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245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a:extLst>
              <a:ext uri="{FF2B5EF4-FFF2-40B4-BE49-F238E27FC236}">
                <a16:creationId xmlns:a16="http://schemas.microsoft.com/office/drawing/2014/main" id="{DB7F22CC-ACCB-A249-943C-058B682F6D0D}"/>
              </a:ext>
            </a:extLst>
          </p:cNvPr>
          <p:cNvSpPr>
            <a:spLocks noGrp="1" noChangeArrowheads="1"/>
          </p:cNvSpPr>
          <p:nvPr>
            <p:ph type="title"/>
          </p:nvPr>
        </p:nvSpPr>
        <p:spPr/>
        <p:txBody>
          <a:bodyPr anchor="ctr"/>
          <a:lstStyle/>
          <a:p>
            <a:pPr algn="l" eaLnBrk="1" hangingPunct="1">
              <a:defRPr/>
            </a:pPr>
            <a:r>
              <a:rPr lang="en-US" b="1">
                <a:solidFill>
                  <a:srgbClr val="990000"/>
                </a:solidFill>
                <a:effectLst>
                  <a:outerShdw blurRad="38100" dist="38100" dir="2700000" algn="tl">
                    <a:srgbClr val="C0C0C0"/>
                  </a:outerShdw>
                </a:effectLst>
              </a:rPr>
              <a:t>Các chế độ hoạt động của resultset</a:t>
            </a:r>
          </a:p>
        </p:txBody>
      </p:sp>
      <p:sp>
        <p:nvSpPr>
          <p:cNvPr id="32773" name="Rectangle 6">
            <a:extLst>
              <a:ext uri="{FF2B5EF4-FFF2-40B4-BE49-F238E27FC236}">
                <a16:creationId xmlns:a16="http://schemas.microsoft.com/office/drawing/2014/main" id="{C8CAABFE-DC29-6945-83E6-5123F034747D}"/>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buFontTx/>
              <a:buNone/>
            </a:pPr>
            <a:r>
              <a:rPr lang="en-US" altLang="en-VN"/>
              <a:t>Các chế độ hoạt động đồng thời của Resultset:</a:t>
            </a:r>
          </a:p>
          <a:p>
            <a:pPr eaLnBrk="1" hangingPunct="1"/>
            <a:r>
              <a:rPr lang="en-US" altLang="en-VN"/>
              <a:t>CONCUR_READ_ONLY</a:t>
            </a:r>
          </a:p>
          <a:p>
            <a:pPr lvl="1" eaLnBrk="1" hangingPunct="1"/>
            <a:r>
              <a:rPr lang="en-US" altLang="en-VN"/>
              <a:t>Xác định chế độ hoạt động đồng thời, kết quả lưu trong đối tượng ResultSet không được thay đổi</a:t>
            </a:r>
          </a:p>
          <a:p>
            <a:pPr eaLnBrk="1" hangingPunct="1"/>
            <a:r>
              <a:rPr lang="en-US" altLang="en-VN"/>
              <a:t>CONCUR_UPDATABLE</a:t>
            </a:r>
          </a:p>
          <a:p>
            <a:pPr lvl="1" eaLnBrk="1" hangingPunct="1"/>
            <a:r>
              <a:rPr lang="en-US" altLang="en-VN"/>
              <a:t>Xác nhận chế độ hoạt động đồng thời, kết quả lưu trong đối tượng ResultSet được thay đổi</a:t>
            </a:r>
          </a:p>
          <a:p>
            <a:pPr eaLnBrk="1" hangingPunct="1"/>
            <a:endParaRPr lang="en-US" altLang="en-VN"/>
          </a:p>
        </p:txBody>
      </p:sp>
      <p:sp>
        <p:nvSpPr>
          <p:cNvPr id="32770" name="Slide Number Placeholder 5">
            <a:extLst>
              <a:ext uri="{FF2B5EF4-FFF2-40B4-BE49-F238E27FC236}">
                <a16:creationId xmlns:a16="http://schemas.microsoft.com/office/drawing/2014/main" id="{4161AA28-6C5F-BC46-AC15-F74BE1860741}"/>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16</a:t>
            </a:fld>
            <a:endParaRPr lang="en-US" altLang="en-V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a:extLst>
              <a:ext uri="{FF2B5EF4-FFF2-40B4-BE49-F238E27FC236}">
                <a16:creationId xmlns:a16="http://schemas.microsoft.com/office/drawing/2014/main" id="{214E5E0C-3813-D146-9EBE-098ED7415A93}"/>
              </a:ext>
            </a:extLst>
          </p:cNvPr>
          <p:cNvSpPr>
            <a:spLocks noGrp="1" noChangeArrowheads="1"/>
          </p:cNvSpPr>
          <p:nvPr>
            <p:ph type="title"/>
          </p:nvPr>
        </p:nvSpPr>
        <p:spPr/>
        <p:txBody>
          <a:bodyPr anchor="ctr"/>
          <a:lstStyle/>
          <a:p>
            <a:pPr eaLnBrk="1" hangingPunct="1">
              <a:defRPr/>
            </a:pPr>
            <a:r>
              <a:rPr lang="en-US" sz="3600" b="1">
                <a:solidFill>
                  <a:srgbClr val="990000"/>
                </a:solidFill>
                <a:effectLst>
                  <a:outerShdw blurRad="38100" dist="38100" dir="2700000" algn="tl">
                    <a:srgbClr val="C0C0C0"/>
                  </a:outerShdw>
                </a:effectLst>
              </a:rPr>
              <a:t>CÁC PHƯƠNG THỨC CỦA RESULTSET</a:t>
            </a:r>
          </a:p>
        </p:txBody>
      </p:sp>
      <p:sp>
        <p:nvSpPr>
          <p:cNvPr id="33797" name="Rectangle 7">
            <a:extLst>
              <a:ext uri="{FF2B5EF4-FFF2-40B4-BE49-F238E27FC236}">
                <a16:creationId xmlns:a16="http://schemas.microsoft.com/office/drawing/2014/main" id="{41EB26B7-0D3E-694F-A60F-D22CF975821B}"/>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80000"/>
              </a:lnSpc>
            </a:pPr>
            <a:r>
              <a:rPr lang="en-US" altLang="en-VN"/>
              <a:t> next(): di chuyển con trỏ đến dòng kế, trả về true nếu có dòng kế tiếp, false nếu đến cuối ResultSet</a:t>
            </a:r>
          </a:p>
          <a:p>
            <a:pPr eaLnBrk="1" hangingPunct="1">
              <a:lnSpc>
                <a:spcPct val="80000"/>
              </a:lnSpc>
            </a:pPr>
            <a:r>
              <a:rPr lang="en-US" altLang="en-VN"/>
              <a:t> previous(): di chuyển con trỏ đến dòng trước</a:t>
            </a:r>
          </a:p>
          <a:p>
            <a:pPr eaLnBrk="1" hangingPunct="1">
              <a:lnSpc>
                <a:spcPct val="80000"/>
              </a:lnSpc>
            </a:pPr>
            <a:r>
              <a:rPr lang="en-US" altLang="en-VN"/>
              <a:t> first(): di chuyển con trỏ đến dòng đầu tiên</a:t>
            </a:r>
          </a:p>
          <a:p>
            <a:pPr eaLnBrk="1" hangingPunct="1">
              <a:lnSpc>
                <a:spcPct val="80000"/>
              </a:lnSpc>
            </a:pPr>
            <a:r>
              <a:rPr lang="en-US" altLang="en-VN"/>
              <a:t> last(): di chuyển con trỏ đến dòng cuối cùng</a:t>
            </a:r>
          </a:p>
          <a:p>
            <a:pPr eaLnBrk="1" hangingPunct="1">
              <a:lnSpc>
                <a:spcPct val="80000"/>
              </a:lnSpc>
            </a:pPr>
            <a:r>
              <a:rPr lang="en-US" altLang="en-VN"/>
              <a:t> beforeFirst(): di chuyển con trỏ đến vị trí trước dòng đầu tiên</a:t>
            </a:r>
          </a:p>
          <a:p>
            <a:pPr eaLnBrk="1" hangingPunct="1">
              <a:lnSpc>
                <a:spcPct val="80000"/>
              </a:lnSpc>
            </a:pPr>
            <a:r>
              <a:rPr lang="en-US" altLang="en-VN"/>
              <a:t> afterLast(): di chuyển con trỏ đến sau dòng cuối cùng</a:t>
            </a:r>
          </a:p>
          <a:p>
            <a:pPr eaLnBrk="1" hangingPunct="1">
              <a:lnSpc>
                <a:spcPct val="80000"/>
              </a:lnSpc>
            </a:pPr>
            <a:r>
              <a:rPr lang="en-US" altLang="en-VN"/>
              <a:t> relative(int rows): di chuyển con trỏ tương đối với vị trí hiện tại của nó với số dòng là rows</a:t>
            </a:r>
          </a:p>
          <a:p>
            <a:pPr eaLnBrk="1" hangingPunct="1">
              <a:lnSpc>
                <a:spcPct val="80000"/>
              </a:lnSpc>
            </a:pPr>
            <a:r>
              <a:rPr lang="en-US" altLang="en-VN"/>
              <a:t> absolute(int row): di chuyển con trỏ đến dòng thứ row</a:t>
            </a:r>
          </a:p>
          <a:p>
            <a:pPr eaLnBrk="1" hangingPunct="1">
              <a:lnSpc>
                <a:spcPct val="80000"/>
              </a:lnSpc>
            </a:pPr>
            <a:endParaRPr lang="en-US" altLang="en-VN" sz="1800"/>
          </a:p>
        </p:txBody>
      </p:sp>
      <p:sp>
        <p:nvSpPr>
          <p:cNvPr id="33794" name="Slide Number Placeholder 5">
            <a:extLst>
              <a:ext uri="{FF2B5EF4-FFF2-40B4-BE49-F238E27FC236}">
                <a16:creationId xmlns:a16="http://schemas.microsoft.com/office/drawing/2014/main" id="{C4CA675D-9942-DD4D-963F-91E9315A1FE7}"/>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17</a:t>
            </a:fld>
            <a:endParaRPr lang="en-US" altLang="en-V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a:extLst>
              <a:ext uri="{FF2B5EF4-FFF2-40B4-BE49-F238E27FC236}">
                <a16:creationId xmlns:a16="http://schemas.microsoft.com/office/drawing/2014/main" id="{37593311-69B6-574C-8D64-844499F61C76}"/>
              </a:ext>
            </a:extLst>
          </p:cNvPr>
          <p:cNvSpPr>
            <a:spLocks noGrp="1" noChangeArrowheads="1"/>
          </p:cNvSpPr>
          <p:nvPr>
            <p:ph type="title"/>
          </p:nvPr>
        </p:nvSpPr>
        <p:spPr/>
        <p:txBody>
          <a:bodyPr anchor="ctr"/>
          <a:lstStyle/>
          <a:p>
            <a:pPr eaLnBrk="1" hangingPunct="1">
              <a:defRPr/>
            </a:pPr>
            <a:r>
              <a:rPr lang="en-US" sz="3600" b="1">
                <a:solidFill>
                  <a:srgbClr val="990000"/>
                </a:solidFill>
                <a:effectLst>
                  <a:outerShdw blurRad="38100" dist="38100" dir="2700000" algn="tl">
                    <a:srgbClr val="C0C0C0"/>
                  </a:outerShdw>
                </a:effectLst>
              </a:rPr>
              <a:t>LẤY DỮ LIỆU TỪ RESULTSET</a:t>
            </a:r>
          </a:p>
        </p:txBody>
      </p:sp>
      <p:sp>
        <p:nvSpPr>
          <p:cNvPr id="34821" name="Rectangle 7">
            <a:extLst>
              <a:ext uri="{FF2B5EF4-FFF2-40B4-BE49-F238E27FC236}">
                <a16:creationId xmlns:a16="http://schemas.microsoft.com/office/drawing/2014/main" id="{1F29D0DC-5987-EE48-9F6D-19B8313CB8DD}"/>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VN"/>
              <a:t>Dùng phương thc getXXX(String colname)</a:t>
            </a:r>
          </a:p>
          <a:p>
            <a:pPr lvl="1" eaLnBrk="1" hangingPunct="1"/>
            <a:r>
              <a:rPr lang="en-US" altLang="en-VN"/>
              <a:t>XXX là kiểu dữ liệu được trả về</a:t>
            </a:r>
          </a:p>
          <a:p>
            <a:pPr lvl="1" eaLnBrk="1" hangingPunct="1"/>
            <a:r>
              <a:rPr lang="en-US" altLang="en-VN"/>
              <a:t>colname là tên của cột cần lấy dữ liệu ra</a:t>
            </a:r>
          </a:p>
          <a:p>
            <a:pPr eaLnBrk="1" hangingPunct="1"/>
            <a:r>
              <a:rPr lang="en-US" altLang="en-VN"/>
              <a:t>Ví d:</a:t>
            </a:r>
          </a:p>
          <a:p>
            <a:pPr lvl="1" eaLnBrk="1" hangingPunct="1"/>
            <a:r>
              <a:rPr lang="en-US" altLang="en-VN"/>
              <a:t>String name = rs.getString("NAME");</a:t>
            </a:r>
          </a:p>
          <a:p>
            <a:pPr lvl="1" eaLnBrk="1" hangingPunct="1"/>
            <a:r>
              <a:rPr lang="en-US" altLang="en-VN"/>
              <a:t>double val = rs.getDouble("PRICE");</a:t>
            </a:r>
          </a:p>
          <a:p>
            <a:pPr eaLnBrk="1" hangingPunct="1">
              <a:buFontTx/>
              <a:buNone/>
            </a:pPr>
            <a:endParaRPr lang="en-US" altLang="en-VN"/>
          </a:p>
        </p:txBody>
      </p:sp>
      <p:sp>
        <p:nvSpPr>
          <p:cNvPr id="34818" name="Slide Number Placeholder 5">
            <a:extLst>
              <a:ext uri="{FF2B5EF4-FFF2-40B4-BE49-F238E27FC236}">
                <a16:creationId xmlns:a16="http://schemas.microsoft.com/office/drawing/2014/main" id="{30B2C2B8-7C5B-A845-9097-82ACEE486543}"/>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18</a:t>
            </a:fld>
            <a:endParaRPr lang="en-US" altLang="en-V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736" name="Rectangle 96">
            <a:extLst>
              <a:ext uri="{FF2B5EF4-FFF2-40B4-BE49-F238E27FC236}">
                <a16:creationId xmlns:a16="http://schemas.microsoft.com/office/drawing/2014/main" id="{59599B9E-5C65-D243-9562-BA0F6A09E5F2}"/>
              </a:ext>
            </a:extLst>
          </p:cNvPr>
          <p:cNvSpPr>
            <a:spLocks noGrp="1" noChangeArrowheads="1"/>
          </p:cNvSpPr>
          <p:nvPr>
            <p:ph type="title"/>
          </p:nvPr>
        </p:nvSpPr>
        <p:spPr/>
        <p:txBody>
          <a:bodyPr anchor="ctr"/>
          <a:lstStyle/>
          <a:p>
            <a:pPr eaLnBrk="1" hangingPunct="1">
              <a:defRPr/>
            </a:pPr>
            <a:r>
              <a:rPr lang="en-US" sz="3600" b="1">
                <a:solidFill>
                  <a:srgbClr val="990000"/>
                </a:solidFill>
                <a:effectLst>
                  <a:outerShdw blurRad="38100" dist="38100" dir="2700000" algn="tl">
                    <a:srgbClr val="C0C0C0"/>
                  </a:outerShdw>
                </a:effectLst>
              </a:rPr>
              <a:t>CÁC PHƯƠNG THỨC getXXX</a:t>
            </a:r>
          </a:p>
        </p:txBody>
      </p:sp>
      <p:graphicFrame>
        <p:nvGraphicFramePr>
          <p:cNvPr id="240734" name="Group 94">
            <a:extLst>
              <a:ext uri="{FF2B5EF4-FFF2-40B4-BE49-F238E27FC236}">
                <a16:creationId xmlns:a16="http://schemas.microsoft.com/office/drawing/2014/main" id="{BCD923CC-ECFD-C144-BB6C-55D24F0BA91B}"/>
              </a:ext>
            </a:extLst>
          </p:cNvPr>
          <p:cNvGraphicFramePr>
            <a:graphicFrameLocks noGrp="1"/>
          </p:cNvGraphicFramePr>
          <p:nvPr>
            <p:ph idx="1"/>
            <p:extLst>
              <p:ext uri="{D42A27DB-BD31-4B8C-83A1-F6EECF244321}">
                <p14:modId xmlns:p14="http://schemas.microsoft.com/office/powerpoint/2010/main" val="266654584"/>
              </p:ext>
            </p:extLst>
          </p:nvPr>
        </p:nvGraphicFramePr>
        <p:xfrm>
          <a:off x="304800" y="1219200"/>
          <a:ext cx="8610599" cy="5186369"/>
        </p:xfrm>
        <a:graphic>
          <a:graphicData uri="http://schemas.openxmlformats.org/drawingml/2006/table">
            <a:tbl>
              <a:tblPr/>
              <a:tblGrid>
                <a:gridCol w="2773062">
                  <a:extLst>
                    <a:ext uri="{9D8B030D-6E8A-4147-A177-3AD203B41FA5}">
                      <a16:colId xmlns:a16="http://schemas.microsoft.com/office/drawing/2014/main" val="668971700"/>
                    </a:ext>
                  </a:extLst>
                </a:gridCol>
                <a:gridCol w="3244282">
                  <a:extLst>
                    <a:ext uri="{9D8B030D-6E8A-4147-A177-3AD203B41FA5}">
                      <a16:colId xmlns:a16="http://schemas.microsoft.com/office/drawing/2014/main" val="3761868053"/>
                    </a:ext>
                  </a:extLst>
                </a:gridCol>
                <a:gridCol w="2593255">
                  <a:extLst>
                    <a:ext uri="{9D8B030D-6E8A-4147-A177-3AD203B41FA5}">
                      <a16:colId xmlns:a16="http://schemas.microsoft.com/office/drawing/2014/main" val="2013781186"/>
                    </a:ext>
                  </a:extLst>
                </a:gridCol>
              </a:tblGrid>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CC0000"/>
                          </a:solidFill>
                          <a:effectLst/>
                          <a:latin typeface="Arial" panose="020B0604020202020204" pitchFamily="34" charset="0"/>
                          <a:cs typeface="Times New Roman" panose="02020603050405020304" pitchFamily="18" charset="0"/>
                        </a:rPr>
                        <a:t>Kiểu của SQL </a:t>
                      </a:r>
                      <a:endParaRPr kumimoji="0" lang="en-US" altLang="en-VN" sz="1400" b="1" i="0" u="none" strike="noStrike" cap="none" normalizeH="0" baseline="0">
                        <a:ln>
                          <a:noFill/>
                        </a:ln>
                        <a:solidFill>
                          <a:srgbClr val="CC0000"/>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CC0000"/>
                          </a:solidFill>
                          <a:effectLst/>
                          <a:latin typeface="Arial" panose="020B0604020202020204" pitchFamily="34" charset="0"/>
                          <a:cs typeface="Times New Roman" panose="02020603050405020304" pitchFamily="18" charset="0"/>
                        </a:rPr>
                        <a:t>Kiểu của Java </a:t>
                      </a:r>
                      <a:endParaRPr kumimoji="0" lang="en-US" altLang="en-VN" sz="1400" b="1" i="0" u="none" strike="noStrike" cap="none" normalizeH="0" baseline="0">
                        <a:ln>
                          <a:noFill/>
                        </a:ln>
                        <a:solidFill>
                          <a:srgbClr val="CC0000"/>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CC0000"/>
                          </a:solidFill>
                          <a:effectLst/>
                          <a:latin typeface="Arial" panose="020B0604020202020204" pitchFamily="34" charset="0"/>
                          <a:cs typeface="Times New Roman" panose="02020603050405020304" pitchFamily="18" charset="0"/>
                        </a:rPr>
                        <a:t>Hàm getXXX()</a:t>
                      </a:r>
                      <a:endParaRPr kumimoji="0" lang="en-US" altLang="en-VN" sz="1400" b="1" i="0" u="none" strike="noStrike" cap="none" normalizeH="0" baseline="0">
                        <a:ln>
                          <a:noFill/>
                        </a:ln>
                        <a:solidFill>
                          <a:srgbClr val="CC0000"/>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2404377"/>
                  </a:ext>
                </a:extLst>
              </a:tr>
              <a:tr h="260350">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CHAR</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String</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getString()</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4144049"/>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VARCHAR</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String</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getString()</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1605918"/>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LONGVARCHAR</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String</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getString()</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8729920"/>
                  </a:ext>
                </a:extLst>
              </a:tr>
              <a:tr h="260350">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NUMBERIC</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java.math.BigDecimal</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getBigDecimal()</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194870"/>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DECIMAL</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java.math.BigDecimal</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getBigDecimal()</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7554671"/>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BIT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Boolean (boolean)</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getBoolean()</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89497"/>
                  </a:ext>
                </a:extLst>
              </a:tr>
              <a:tr h="260350">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TINYINT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Integer (byte)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getByte()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8346586"/>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SMALLINT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Integer (short)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getShort()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1366648"/>
                  </a:ext>
                </a:extLst>
              </a:tr>
              <a:tr h="260350">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INTEGER</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Integer (int)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getInt()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1806339"/>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BIGINT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Long (long)</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getLong()</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6925626"/>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REAL</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Float (float)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getFloat()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4806397"/>
                  </a:ext>
                </a:extLst>
              </a:tr>
              <a:tr h="260350">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FLOAT</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Double (double)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getDouble()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9015146"/>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DOUBLE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Double (double)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getDouble()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7630283"/>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BINARY</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byte[]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getBytes()</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5062810"/>
                  </a:ext>
                </a:extLst>
              </a:tr>
              <a:tr h="260350">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VARBINARY</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byte[]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getBytes()</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9794064"/>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LONGVARBINARY</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byte[]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getBytes()</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6862543"/>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DATE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java.sql.Date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getDate()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5722259"/>
                  </a:ext>
                </a:extLst>
              </a:tr>
              <a:tr h="260350">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TIME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java.sql.Time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getTime()</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076696"/>
                  </a:ext>
                </a:extLst>
              </a:tr>
              <a:tr h="258763">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TIMESTAMP</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java.sql.Timestamp</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tx1"/>
                        </a:buClr>
                        <a:defRPr sz="2000">
                          <a:solidFill>
                            <a:schemeClr val="tx1"/>
                          </a:solidFill>
                          <a:latin typeface="Arial" panose="020B0604020202020204" pitchFamily="34" charset="0"/>
                        </a:defRPr>
                      </a:lvl1pPr>
                      <a:lvl2pPr marL="742950" indent="-285750" eaLnBrk="0" hangingPunct="0">
                        <a:spcBef>
                          <a:spcPct val="20000"/>
                        </a:spcBef>
                        <a:buClr>
                          <a:schemeClr val="tx1"/>
                        </a:buClr>
                        <a:defRPr sz="2000">
                          <a:solidFill>
                            <a:schemeClr val="tx1"/>
                          </a:solidFill>
                          <a:latin typeface="Arial" panose="020B0604020202020204" pitchFamily="34" charset="0"/>
                        </a:defRPr>
                      </a:lvl2pPr>
                      <a:lvl3pPr marL="1143000" indent="-228600" eaLnBrk="0" hangingPunct="0">
                        <a:spcBef>
                          <a:spcPct val="20000"/>
                        </a:spcBef>
                        <a:buClr>
                          <a:schemeClr val="tx1"/>
                        </a:buClr>
                        <a:defRPr sz="2000">
                          <a:solidFill>
                            <a:schemeClr val="tx1"/>
                          </a:solidFill>
                          <a:latin typeface="Arial" panose="020B0604020202020204" pitchFamily="34" charset="0"/>
                        </a:defRPr>
                      </a:lvl3pPr>
                      <a:lvl4pPr marL="1600200" indent="-228600" eaLnBrk="0" hangingPunct="0">
                        <a:spcBef>
                          <a:spcPct val="20000"/>
                        </a:spcBef>
                        <a:buClr>
                          <a:schemeClr val="tx1"/>
                        </a:buClr>
                        <a:defRPr sz="2000">
                          <a:solidFill>
                            <a:schemeClr val="tx1"/>
                          </a:solidFill>
                          <a:latin typeface="Arial" panose="020B0604020202020204" pitchFamily="34" charset="0"/>
                        </a:defRPr>
                      </a:lvl4pPr>
                      <a:lvl5pPr marL="2057400" indent="-228600" eaLnBrk="0" hangingPunct="0">
                        <a:spcBef>
                          <a:spcPct val="20000"/>
                        </a:spcBef>
                        <a:buClr>
                          <a:schemeClr val="tx1"/>
                        </a:buCl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defRPr sz="2000">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
                          <a:schemeClr val="tx1"/>
                        </a:buClr>
                        <a:buSzTx/>
                        <a:buFontTx/>
                        <a:buNone/>
                        <a:tabLst/>
                      </a:pPr>
                      <a:r>
                        <a:rPr kumimoji="0" lang="en-US" altLang="en-VN" sz="9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getTimestamp()</a:t>
                      </a:r>
                      <a:endParaRPr kumimoji="0" lang="en-US" altLang="en-VN" sz="1400" b="1"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0921578"/>
                  </a:ext>
                </a:extLst>
              </a:tr>
            </a:tbl>
          </a:graphicData>
        </a:graphic>
      </p:graphicFrame>
      <p:sp>
        <p:nvSpPr>
          <p:cNvPr id="35842" name="Slide Number Placeholder 5">
            <a:extLst>
              <a:ext uri="{FF2B5EF4-FFF2-40B4-BE49-F238E27FC236}">
                <a16:creationId xmlns:a16="http://schemas.microsoft.com/office/drawing/2014/main" id="{772FD19D-E3CE-8146-974C-737D88152034}"/>
              </a:ext>
            </a:extLst>
          </p:cNvPr>
          <p:cNvSpPr>
            <a:spLocks noGrp="1"/>
          </p:cNvSpPr>
          <p:nvPr>
            <p:ph type="sldNum"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B6069323-A4BC-634C-9276-B70C84AFF0C5}" type="slidenum">
              <a:rPr lang="en-US" altLang="en-VN"/>
              <a:pPr/>
              <a:t>19</a:t>
            </a:fld>
            <a:endParaRPr lang="en-US" altLang="en-VN"/>
          </a:p>
        </p:txBody>
      </p:sp>
      <p:sp>
        <p:nvSpPr>
          <p:cNvPr id="35843" name="Rectangle 2">
            <a:extLst>
              <a:ext uri="{FF2B5EF4-FFF2-40B4-BE49-F238E27FC236}">
                <a16:creationId xmlns:a16="http://schemas.microsoft.com/office/drawing/2014/main" id="{F42A43B9-47B4-1249-9926-20E372ABCBD0}"/>
              </a:ext>
            </a:extLst>
          </p:cNvPr>
          <p:cNvSpPr>
            <a:spLocks noChangeArrowheads="1"/>
          </p:cNvSpPr>
          <p:nvPr/>
        </p:nvSpPr>
        <p:spPr bwMode="auto">
          <a:xfrm>
            <a:off x="0" y="120650"/>
            <a:ext cx="9144000" cy="565150"/>
          </a:xfrm>
          <a:prstGeom prst="rect">
            <a:avLst/>
          </a:prstGeom>
          <a:solidFill>
            <a:srgbClr val="003300">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vi-VN" altLang="en-V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a:extLst>
              <a:ext uri="{FF2B5EF4-FFF2-40B4-BE49-F238E27FC236}">
                <a16:creationId xmlns:a16="http://schemas.microsoft.com/office/drawing/2014/main" id="{034F06E6-FA34-D447-971A-212F00063EBF}"/>
              </a:ext>
            </a:extLst>
          </p:cNvPr>
          <p:cNvSpPr>
            <a:spLocks noGrp="1" noChangeArrowheads="1"/>
          </p:cNvSpPr>
          <p:nvPr>
            <p:ph type="title"/>
          </p:nvPr>
        </p:nvSpPr>
        <p:spPr/>
        <p:txBody>
          <a:bodyPr anchor="ctr"/>
          <a:lstStyle/>
          <a:p>
            <a:pPr algn="l" eaLnBrk="1" hangingPunct="1">
              <a:defRPr/>
            </a:pPr>
            <a:r>
              <a:rPr lang="en-US" b="1">
                <a:solidFill>
                  <a:srgbClr val="990000"/>
                </a:solidFill>
                <a:effectLst>
                  <a:outerShdw blurRad="38100" dist="38100" dir="2700000" algn="tl">
                    <a:srgbClr val="C0C0C0"/>
                  </a:outerShdw>
                </a:effectLst>
              </a:rPr>
              <a:t>CÁC BƯỚC LẬP TRÌNH TRUY XUẤT CSDL</a:t>
            </a:r>
          </a:p>
        </p:txBody>
      </p:sp>
      <p:sp>
        <p:nvSpPr>
          <p:cNvPr id="18437" name="Rectangle 7">
            <a:extLst>
              <a:ext uri="{FF2B5EF4-FFF2-40B4-BE49-F238E27FC236}">
                <a16:creationId xmlns:a16="http://schemas.microsoft.com/office/drawing/2014/main" id="{DA26B8C3-9B28-6345-A8FF-684F1F21C1FE}"/>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VN" sz="2800"/>
              <a:t>Nạp trình điều khiển.</a:t>
            </a:r>
          </a:p>
          <a:p>
            <a:pPr eaLnBrk="1" hangingPunct="1"/>
            <a:r>
              <a:rPr lang="en-US" altLang="en-VN" sz="2800"/>
              <a:t>Thiết lập kết nối.</a:t>
            </a:r>
          </a:p>
          <a:p>
            <a:pPr eaLnBrk="1" hangingPunct="1"/>
            <a:r>
              <a:rPr lang="en-US" altLang="en-VN" sz="2800"/>
              <a:t>Tạo đối tượng Statement</a:t>
            </a:r>
          </a:p>
          <a:p>
            <a:pPr eaLnBrk="1" hangingPunct="1"/>
            <a:r>
              <a:rPr lang="en-US" altLang="en-VN" sz="2800"/>
              <a:t>Thực hiện vấn tin</a:t>
            </a:r>
          </a:p>
          <a:p>
            <a:pPr eaLnBrk="1" hangingPunct="1"/>
            <a:r>
              <a:rPr lang="en-US" altLang="en-VN" sz="2800"/>
              <a:t>Xử lý kết quả trả về</a:t>
            </a:r>
          </a:p>
          <a:p>
            <a:pPr eaLnBrk="1" hangingPunct="1"/>
            <a:r>
              <a:rPr lang="en-US" altLang="en-VN" sz="2800"/>
              <a:t>Đóng kết nối</a:t>
            </a:r>
          </a:p>
        </p:txBody>
      </p:sp>
      <p:sp>
        <p:nvSpPr>
          <p:cNvPr id="18434" name="Slide Number Placeholder 5">
            <a:extLst>
              <a:ext uri="{FF2B5EF4-FFF2-40B4-BE49-F238E27FC236}">
                <a16:creationId xmlns:a16="http://schemas.microsoft.com/office/drawing/2014/main" id="{BBBCAE77-7DDD-F446-B118-61AE86136964}"/>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eaLnBrk="1" hangingPunct="1"/>
              <a:t>2</a:t>
            </a:fld>
            <a:endParaRPr lang="en-US" altLang="en-V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a:extLst>
              <a:ext uri="{FF2B5EF4-FFF2-40B4-BE49-F238E27FC236}">
                <a16:creationId xmlns:a16="http://schemas.microsoft.com/office/drawing/2014/main" id="{FFC441F2-5541-A840-AD2B-9B421C9D4C79}"/>
              </a:ext>
            </a:extLst>
          </p:cNvPr>
          <p:cNvSpPr>
            <a:spLocks noGrp="1" noChangeArrowheads="1"/>
          </p:cNvSpPr>
          <p:nvPr>
            <p:ph type="title"/>
          </p:nvPr>
        </p:nvSpPr>
        <p:spPr/>
        <p:txBody>
          <a:bodyPr anchor="ctr"/>
          <a:lstStyle/>
          <a:p>
            <a:pPr eaLnBrk="1" hangingPunct="1">
              <a:defRPr/>
            </a:pPr>
            <a:r>
              <a:rPr lang="en-US" sz="3600" b="1">
                <a:solidFill>
                  <a:srgbClr val="990000"/>
                </a:solidFill>
                <a:effectLst>
                  <a:outerShdw blurRad="38100" dist="38100" dir="2700000" algn="tl">
                    <a:srgbClr val="C0C0C0"/>
                  </a:outerShdw>
                </a:effectLst>
              </a:rPr>
              <a:t>CHỈNH SỬA DỮ LIỆU BẰNG RESULTSET</a:t>
            </a:r>
          </a:p>
        </p:txBody>
      </p:sp>
      <p:sp>
        <p:nvSpPr>
          <p:cNvPr id="36869" name="Rectangle 7">
            <a:extLst>
              <a:ext uri="{FF2B5EF4-FFF2-40B4-BE49-F238E27FC236}">
                <a16:creationId xmlns:a16="http://schemas.microsoft.com/office/drawing/2014/main" id="{D0A43967-21DC-8845-BBC0-20923382DFC4}"/>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VN"/>
              <a:t>Dữ liệu của một bảng trong CSDL có thể được chỉnh sửa bằng cách sử dụng câu lệnh SQL UPDATE</a:t>
            </a:r>
          </a:p>
          <a:p>
            <a:pPr eaLnBrk="1" hangingPunct="1"/>
            <a:r>
              <a:rPr lang="en-US" altLang="en-VN"/>
              <a:t> Ta cũng có thể chỉnh sửa dữ liệu trên các hàng của một bảng từ ResultSet</a:t>
            </a:r>
          </a:p>
          <a:p>
            <a:pPr eaLnBrk="1" hangingPunct="1"/>
            <a:r>
              <a:rPr lang="en-US" altLang="en-VN"/>
              <a:t> Để làm được điều này, ResultSet phải được đặt ở chế độ CONCUR_UPDATABLE</a:t>
            </a:r>
          </a:p>
          <a:p>
            <a:pPr eaLnBrk="1" hangingPunct="1"/>
            <a:r>
              <a:rPr lang="en-US" altLang="en-VN"/>
              <a:t> Sử dụng các phương thức updateXXX() để chỉnh sửa dữ liệu trên ResultSet</a:t>
            </a:r>
          </a:p>
          <a:p>
            <a:pPr lvl="1" eaLnBrk="1" hangingPunct="1"/>
            <a:r>
              <a:rPr lang="en-US" altLang="en-VN"/>
              <a:t>XXX là kiểu dữ liệu của cột cần được sửa</a:t>
            </a:r>
          </a:p>
          <a:p>
            <a:pPr eaLnBrk="1" hangingPunct="1">
              <a:lnSpc>
                <a:spcPct val="90000"/>
              </a:lnSpc>
              <a:buFontTx/>
              <a:buNone/>
            </a:pPr>
            <a:endParaRPr lang="en-US" altLang="en-VN" sz="1800"/>
          </a:p>
        </p:txBody>
      </p:sp>
      <p:sp>
        <p:nvSpPr>
          <p:cNvPr id="36866" name="Slide Number Placeholder 5">
            <a:extLst>
              <a:ext uri="{FF2B5EF4-FFF2-40B4-BE49-F238E27FC236}">
                <a16:creationId xmlns:a16="http://schemas.microsoft.com/office/drawing/2014/main" id="{D5FDD519-77FD-BE48-A7A1-A59EBD41312B}"/>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20</a:t>
            </a:fld>
            <a:endParaRPr lang="en-US" altLang="en-V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a:extLst>
              <a:ext uri="{FF2B5EF4-FFF2-40B4-BE49-F238E27FC236}">
                <a16:creationId xmlns:a16="http://schemas.microsoft.com/office/drawing/2014/main" id="{034C0E9B-3D68-D64C-9A10-36DF91053E46}"/>
              </a:ext>
            </a:extLst>
          </p:cNvPr>
          <p:cNvSpPr>
            <a:spLocks noGrp="1" noChangeArrowheads="1"/>
          </p:cNvSpPr>
          <p:nvPr>
            <p:ph type="title"/>
          </p:nvPr>
        </p:nvSpPr>
        <p:spPr/>
        <p:txBody>
          <a:bodyPr anchor="ctr"/>
          <a:lstStyle/>
          <a:p>
            <a:pPr eaLnBrk="1" hangingPunct="1">
              <a:defRPr/>
            </a:pPr>
            <a:r>
              <a:rPr lang="en-US" sz="3600" b="1">
                <a:solidFill>
                  <a:srgbClr val="990000"/>
                </a:solidFill>
                <a:effectLst>
                  <a:outerShdw blurRad="38100" dist="38100" dir="2700000" algn="tl">
                    <a:srgbClr val="C0C0C0"/>
                  </a:outerShdw>
                </a:effectLst>
              </a:rPr>
              <a:t>VÍ DỤ CHỈNH SỬA DỮ LIỆU</a:t>
            </a:r>
          </a:p>
        </p:txBody>
      </p:sp>
      <p:sp>
        <p:nvSpPr>
          <p:cNvPr id="37893" name="Rectangle 7">
            <a:extLst>
              <a:ext uri="{FF2B5EF4-FFF2-40B4-BE49-F238E27FC236}">
                <a16:creationId xmlns:a16="http://schemas.microsoft.com/office/drawing/2014/main" id="{ADC114A6-2BC1-1F44-BD71-874916097CC9}"/>
              </a:ext>
            </a:extLst>
          </p:cNvPr>
          <p:cNvSpPr>
            <a:spLocks noGrp="1" noChangeArrowheads="1"/>
          </p:cNvSpPr>
          <p:nvPr>
            <p:ph idx="1"/>
          </p:nvPr>
        </p:nvSpPr>
        <p:spPr>
          <a:solidFill>
            <a:srgbClr val="339966">
              <a:alpha val="30196"/>
            </a:srgbClr>
          </a:solid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80000"/>
              </a:lnSpc>
              <a:buFontTx/>
              <a:buNone/>
            </a:pPr>
            <a:r>
              <a:rPr lang="en-US" altLang="en-VN" sz="1800"/>
              <a:t>public void updateTable(){</a:t>
            </a:r>
          </a:p>
          <a:p>
            <a:pPr eaLnBrk="1" hangingPunct="1">
              <a:lnSpc>
                <a:spcPct val="80000"/>
              </a:lnSpc>
              <a:buFontTx/>
              <a:buNone/>
            </a:pPr>
            <a:r>
              <a:rPr lang="en-US" altLang="en-VN" sz="1800"/>
              <a:t>	String selectQuery = "SELECT * FROM PRICELIST;";</a:t>
            </a:r>
          </a:p>
          <a:p>
            <a:pPr eaLnBrk="1" hangingPunct="1">
              <a:lnSpc>
                <a:spcPct val="80000"/>
              </a:lnSpc>
              <a:buFontTx/>
              <a:buNone/>
            </a:pPr>
            <a:r>
              <a:rPr lang="en-US" altLang="en-VN" sz="1800"/>
              <a:t>	if (conn != null){</a:t>
            </a:r>
          </a:p>
          <a:p>
            <a:pPr eaLnBrk="1" hangingPunct="1">
              <a:lnSpc>
                <a:spcPct val="80000"/>
              </a:lnSpc>
              <a:buFontTx/>
              <a:buNone/>
            </a:pPr>
            <a:r>
              <a:rPr lang="en-US" altLang="en-VN" sz="1800"/>
              <a:t>		try{</a:t>
            </a:r>
          </a:p>
          <a:p>
            <a:pPr eaLnBrk="1" hangingPunct="1">
              <a:lnSpc>
                <a:spcPct val="80000"/>
              </a:lnSpc>
              <a:buFontTx/>
              <a:buNone/>
            </a:pPr>
            <a:r>
              <a:rPr lang="en-US" altLang="en-VN" sz="1800"/>
              <a:t>			Statement st =</a:t>
            </a:r>
          </a:p>
          <a:p>
            <a:pPr eaLnBrk="1" hangingPunct="1">
              <a:lnSpc>
                <a:spcPct val="80000"/>
              </a:lnSpc>
              <a:buFontTx/>
              <a:buNone/>
            </a:pPr>
            <a:r>
              <a:rPr lang="en-US" altLang="en-VN" sz="1800"/>
              <a:t>		conn.createStatement(ResultSet.TYPE_SCROLL_SENSITIVE,</a:t>
            </a:r>
          </a:p>
          <a:p>
            <a:pPr eaLnBrk="1" hangingPunct="1">
              <a:lnSpc>
                <a:spcPct val="80000"/>
              </a:lnSpc>
              <a:buFontTx/>
              <a:buNone/>
            </a:pPr>
            <a:r>
              <a:rPr lang="en-US" altLang="en-VN" sz="1800"/>
              <a:t>				ResultSet.CONCUR_UPDATABLE);</a:t>
            </a:r>
          </a:p>
          <a:p>
            <a:pPr eaLnBrk="1" hangingPunct="1">
              <a:lnSpc>
                <a:spcPct val="80000"/>
              </a:lnSpc>
              <a:buFontTx/>
              <a:buNone/>
            </a:pPr>
            <a:r>
              <a:rPr lang="en-US" altLang="en-VN" sz="1800"/>
              <a:t>			ResultSet rs = st.executeQuery(selectQuery);</a:t>
            </a:r>
          </a:p>
          <a:p>
            <a:pPr eaLnBrk="1" hangingPunct="1">
              <a:lnSpc>
                <a:spcPct val="80000"/>
              </a:lnSpc>
              <a:buFontTx/>
              <a:buNone/>
            </a:pPr>
            <a:r>
              <a:rPr lang="en-US" altLang="en-VN" sz="1800"/>
              <a:t>			rs.next();</a:t>
            </a:r>
          </a:p>
          <a:p>
            <a:pPr eaLnBrk="1" hangingPunct="1">
              <a:lnSpc>
                <a:spcPct val="80000"/>
              </a:lnSpc>
              <a:buFontTx/>
              <a:buNone/>
            </a:pPr>
            <a:r>
              <a:rPr lang="en-US" altLang="en-VN" sz="1800"/>
              <a:t>			rs.updateDouble("PRICE", 1.5);</a:t>
            </a:r>
          </a:p>
          <a:p>
            <a:pPr eaLnBrk="1" hangingPunct="1">
              <a:lnSpc>
                <a:spcPct val="80000"/>
              </a:lnSpc>
              <a:buFontTx/>
              <a:buNone/>
            </a:pPr>
            <a:r>
              <a:rPr lang="en-US" altLang="en-VN" sz="1800"/>
              <a:t>			rs.updateRow();</a:t>
            </a:r>
          </a:p>
          <a:p>
            <a:pPr eaLnBrk="1" hangingPunct="1">
              <a:lnSpc>
                <a:spcPct val="80000"/>
              </a:lnSpc>
              <a:buFontTx/>
              <a:buNone/>
            </a:pPr>
            <a:r>
              <a:rPr lang="en-US" altLang="en-VN" sz="1800"/>
              <a:t>			st.close();</a:t>
            </a:r>
          </a:p>
          <a:p>
            <a:pPr eaLnBrk="1" hangingPunct="1">
              <a:lnSpc>
                <a:spcPct val="80000"/>
              </a:lnSpc>
              <a:buFontTx/>
              <a:buNone/>
            </a:pPr>
            <a:r>
              <a:rPr lang="en-US" altLang="en-VN" sz="1800"/>
              <a:t>		}catch(SQLException e){</a:t>
            </a:r>
          </a:p>
          <a:p>
            <a:pPr eaLnBrk="1" hangingPunct="1">
              <a:lnSpc>
                <a:spcPct val="80000"/>
              </a:lnSpc>
              <a:buFontTx/>
              <a:buNone/>
            </a:pPr>
            <a:r>
              <a:rPr lang="en-US" altLang="en-VN" sz="1800"/>
              <a:t>			e.printStackTrace();</a:t>
            </a:r>
          </a:p>
          <a:p>
            <a:pPr eaLnBrk="1" hangingPunct="1">
              <a:lnSpc>
                <a:spcPct val="80000"/>
              </a:lnSpc>
              <a:buFontTx/>
              <a:buNone/>
            </a:pPr>
            <a:r>
              <a:rPr lang="en-US" altLang="en-VN" sz="1800"/>
              <a:t>		}</a:t>
            </a:r>
          </a:p>
          <a:p>
            <a:pPr eaLnBrk="1" hangingPunct="1">
              <a:lnSpc>
                <a:spcPct val="80000"/>
              </a:lnSpc>
              <a:buFontTx/>
              <a:buNone/>
            </a:pPr>
            <a:r>
              <a:rPr lang="en-US" altLang="en-VN" sz="1800"/>
              <a:t>	}</a:t>
            </a:r>
          </a:p>
          <a:p>
            <a:pPr eaLnBrk="1" hangingPunct="1">
              <a:lnSpc>
                <a:spcPct val="80000"/>
              </a:lnSpc>
              <a:buFontTx/>
              <a:buNone/>
            </a:pPr>
            <a:r>
              <a:rPr lang="en-US" altLang="en-VN" sz="1800"/>
              <a:t>}</a:t>
            </a:r>
          </a:p>
        </p:txBody>
      </p:sp>
      <p:sp>
        <p:nvSpPr>
          <p:cNvPr id="37890" name="Slide Number Placeholder 5">
            <a:extLst>
              <a:ext uri="{FF2B5EF4-FFF2-40B4-BE49-F238E27FC236}">
                <a16:creationId xmlns:a16="http://schemas.microsoft.com/office/drawing/2014/main" id="{33C94106-5F8C-B04C-A348-64A97639CE17}"/>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21</a:t>
            </a:fld>
            <a:endParaRPr lang="en-US" altLang="en-V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a:extLst>
              <a:ext uri="{FF2B5EF4-FFF2-40B4-BE49-F238E27FC236}">
                <a16:creationId xmlns:a16="http://schemas.microsoft.com/office/drawing/2014/main" id="{F9C90F8B-9CC4-2E46-9B0C-221EE541CF4C}"/>
              </a:ext>
            </a:extLst>
          </p:cNvPr>
          <p:cNvSpPr>
            <a:spLocks noGrp="1" noChangeArrowheads="1"/>
          </p:cNvSpPr>
          <p:nvPr>
            <p:ph type="title"/>
          </p:nvPr>
        </p:nvSpPr>
        <p:spPr/>
        <p:txBody>
          <a:bodyPr anchor="ctr"/>
          <a:lstStyle/>
          <a:p>
            <a:pPr eaLnBrk="1" hangingPunct="1">
              <a:defRPr/>
            </a:pPr>
            <a:r>
              <a:rPr lang="en-US" altLang="ja-JP" sz="3600" b="1">
                <a:solidFill>
                  <a:srgbClr val="990000"/>
                </a:solidFill>
                <a:effectLst>
                  <a:outerShdw blurRad="38100" dist="38100" dir="2700000" algn="tl">
                    <a:srgbClr val="C0C0C0"/>
                  </a:outerShdw>
                </a:effectLst>
                <a:ea typeface="ＭＳ Ｐゴシック" pitchFamily="34" charset="-128"/>
              </a:rPr>
              <a:t>SỬ DỤNG </a:t>
            </a:r>
            <a:r>
              <a:rPr lang="en-US" sz="3600" b="1">
                <a:solidFill>
                  <a:srgbClr val="990000"/>
                </a:solidFill>
                <a:effectLst>
                  <a:outerShdw blurRad="38100" dist="38100" dir="2700000" algn="tl">
                    <a:srgbClr val="C0C0C0"/>
                  </a:outerShdw>
                </a:effectLst>
              </a:rPr>
              <a:t>PreparedStatement</a:t>
            </a:r>
          </a:p>
        </p:txBody>
      </p:sp>
      <p:sp>
        <p:nvSpPr>
          <p:cNvPr id="38917" name="Rectangle 7">
            <a:extLst>
              <a:ext uri="{FF2B5EF4-FFF2-40B4-BE49-F238E27FC236}">
                <a16:creationId xmlns:a16="http://schemas.microsoft.com/office/drawing/2014/main" id="{2DDC5C9B-46DD-A448-B82C-62D4B0CC4FE8}"/>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VN" sz="2800"/>
              <a:t>Có những trường hợp ta cần thực hiện nhiều câu lệnh SQL có cấu trúc tương tự nhau, chỉ có giá trị là thay đổi</a:t>
            </a:r>
          </a:p>
          <a:p>
            <a:pPr eaLnBrk="1" hangingPunct="1"/>
            <a:r>
              <a:rPr lang="en-US" altLang="en-VN" sz="2800"/>
              <a:t> PreparedStatement có thể được sử dụng để soạn trước câu lệnh có sẵn cấu trúc cần thiết</a:t>
            </a:r>
          </a:p>
          <a:p>
            <a:pPr eaLnBrk="1" hangingPunct="1"/>
            <a:r>
              <a:rPr lang="en-US" altLang="en-VN" sz="2800"/>
              <a:t> Giá trị sẽ được đưa vào như những đối số khi câu lệnh được thực thi</a:t>
            </a:r>
          </a:p>
        </p:txBody>
      </p:sp>
      <p:sp>
        <p:nvSpPr>
          <p:cNvPr id="38914" name="Slide Number Placeholder 5">
            <a:extLst>
              <a:ext uri="{FF2B5EF4-FFF2-40B4-BE49-F238E27FC236}">
                <a16:creationId xmlns:a16="http://schemas.microsoft.com/office/drawing/2014/main" id="{13D4C987-8157-DE4E-A658-DAB903E46464}"/>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22</a:t>
            </a:fld>
            <a:endParaRPr lang="en-US" altLang="en-V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a:extLst>
              <a:ext uri="{FF2B5EF4-FFF2-40B4-BE49-F238E27FC236}">
                <a16:creationId xmlns:a16="http://schemas.microsoft.com/office/drawing/2014/main" id="{B48DCE0A-D746-6848-A7BF-C52D8CBC32FC}"/>
              </a:ext>
            </a:extLst>
          </p:cNvPr>
          <p:cNvSpPr>
            <a:spLocks noGrp="1" noChangeArrowheads="1"/>
          </p:cNvSpPr>
          <p:nvPr>
            <p:ph type="title"/>
          </p:nvPr>
        </p:nvSpPr>
        <p:spPr/>
        <p:txBody>
          <a:bodyPr anchor="ctr"/>
          <a:lstStyle/>
          <a:p>
            <a:pPr eaLnBrk="1" hangingPunct="1">
              <a:defRPr/>
            </a:pPr>
            <a:r>
              <a:rPr lang="en-US" sz="3600" b="1">
                <a:solidFill>
                  <a:srgbClr val="990000"/>
                </a:solidFill>
                <a:effectLst>
                  <a:outerShdw blurRad="38100" dist="38100" dir="2700000" algn="tl">
                    <a:srgbClr val="C0C0C0"/>
                  </a:outerShdw>
                </a:effectLst>
              </a:rPr>
              <a:t>VÍ DỤ PreparedStatement</a:t>
            </a:r>
          </a:p>
        </p:txBody>
      </p:sp>
      <p:sp>
        <p:nvSpPr>
          <p:cNvPr id="39941" name="Rectangle 7">
            <a:extLst>
              <a:ext uri="{FF2B5EF4-FFF2-40B4-BE49-F238E27FC236}">
                <a16:creationId xmlns:a16="http://schemas.microsoft.com/office/drawing/2014/main" id="{1E1ADFE1-ED97-7A4B-9A13-2E183AE25344}"/>
              </a:ext>
            </a:extLst>
          </p:cNvPr>
          <p:cNvSpPr>
            <a:spLocks noGrp="1" noChangeArrowheads="1"/>
          </p:cNvSpPr>
          <p:nvPr>
            <p:ph idx="1"/>
          </p:nvPr>
        </p:nvSpPr>
        <p:spPr>
          <a:solidFill>
            <a:srgbClr val="339966">
              <a:alpha val="30196"/>
            </a:srgbClr>
          </a:solid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80000"/>
              </a:lnSpc>
              <a:buFontTx/>
              <a:buNone/>
            </a:pPr>
            <a:r>
              <a:rPr lang="en-US" altLang="en-VN" sz="1800"/>
              <a:t>public void prepareStatement(){</a:t>
            </a:r>
          </a:p>
          <a:p>
            <a:pPr eaLnBrk="1" hangingPunct="1">
              <a:lnSpc>
                <a:spcPct val="80000"/>
              </a:lnSpc>
              <a:buFontTx/>
              <a:buNone/>
            </a:pPr>
            <a:r>
              <a:rPr lang="en-US" altLang="en-VN" sz="1800"/>
              <a:t>	String insertQuery = "INSERT INTO PRICELIST VALUES(?,?);";</a:t>
            </a:r>
          </a:p>
          <a:p>
            <a:pPr eaLnBrk="1" hangingPunct="1">
              <a:lnSpc>
                <a:spcPct val="80000"/>
              </a:lnSpc>
              <a:buFontTx/>
              <a:buNone/>
            </a:pPr>
            <a:r>
              <a:rPr lang="en-US" altLang="en-VN" sz="1800"/>
              <a:t>	if (conn != null){</a:t>
            </a:r>
          </a:p>
          <a:p>
            <a:pPr eaLnBrk="1" hangingPunct="1">
              <a:lnSpc>
                <a:spcPct val="80000"/>
              </a:lnSpc>
              <a:buFontTx/>
              <a:buNone/>
            </a:pPr>
            <a:r>
              <a:rPr lang="en-US" altLang="en-VN" sz="1800"/>
              <a:t>	try{</a:t>
            </a:r>
          </a:p>
          <a:p>
            <a:pPr eaLnBrk="1" hangingPunct="1">
              <a:lnSpc>
                <a:spcPct val="80000"/>
              </a:lnSpc>
              <a:buFontTx/>
              <a:buNone/>
            </a:pPr>
            <a:r>
              <a:rPr lang="en-US" altLang="en-VN" sz="1800"/>
              <a:t>		PreparedStatement prest = conn.prepareStatement(insertQuery);</a:t>
            </a:r>
          </a:p>
          <a:p>
            <a:pPr eaLnBrk="1" hangingPunct="1">
              <a:lnSpc>
                <a:spcPct val="80000"/>
              </a:lnSpc>
              <a:buFontTx/>
              <a:buNone/>
            </a:pPr>
            <a:r>
              <a:rPr lang="en-US" altLang="en-VN" sz="1800"/>
              <a:t>		prest.setString(1, "Biscuit");</a:t>
            </a:r>
          </a:p>
          <a:p>
            <a:pPr eaLnBrk="1" hangingPunct="1">
              <a:lnSpc>
                <a:spcPct val="80000"/>
              </a:lnSpc>
              <a:buFontTx/>
              <a:buNone/>
            </a:pPr>
            <a:r>
              <a:rPr lang="en-US" altLang="en-VN" sz="1800"/>
              <a:t>		prest.setDouble(2, 1.2);</a:t>
            </a:r>
          </a:p>
          <a:p>
            <a:pPr eaLnBrk="1" hangingPunct="1">
              <a:lnSpc>
                <a:spcPct val="80000"/>
              </a:lnSpc>
              <a:buFontTx/>
              <a:buNone/>
            </a:pPr>
            <a:r>
              <a:rPr lang="en-US" altLang="en-VN" sz="1800"/>
              <a:t>		prest.executeUpdate();</a:t>
            </a:r>
          </a:p>
          <a:p>
            <a:pPr eaLnBrk="1" hangingPunct="1">
              <a:lnSpc>
                <a:spcPct val="80000"/>
              </a:lnSpc>
              <a:buFontTx/>
              <a:buNone/>
            </a:pPr>
            <a:r>
              <a:rPr lang="en-US" altLang="en-VN" sz="1800"/>
              <a:t>		prest.setString(1, "Pen");</a:t>
            </a:r>
          </a:p>
          <a:p>
            <a:pPr eaLnBrk="1" hangingPunct="1">
              <a:lnSpc>
                <a:spcPct val="80000"/>
              </a:lnSpc>
              <a:buFontTx/>
              <a:buNone/>
            </a:pPr>
            <a:r>
              <a:rPr lang="en-US" altLang="en-VN" sz="1800"/>
              <a:t>		prest.setDouble(2, 0.5);</a:t>
            </a:r>
          </a:p>
          <a:p>
            <a:pPr eaLnBrk="1" hangingPunct="1">
              <a:lnSpc>
                <a:spcPct val="80000"/>
              </a:lnSpc>
              <a:buFontTx/>
              <a:buNone/>
            </a:pPr>
            <a:r>
              <a:rPr lang="en-US" altLang="en-VN" sz="1800"/>
              <a:t>		prest.executeUpdate();</a:t>
            </a:r>
          </a:p>
          <a:p>
            <a:pPr eaLnBrk="1" hangingPunct="1">
              <a:lnSpc>
                <a:spcPct val="80000"/>
              </a:lnSpc>
              <a:buFontTx/>
              <a:buNone/>
            </a:pPr>
            <a:r>
              <a:rPr lang="en-US" altLang="en-VN" sz="1800"/>
              <a:t>		prest.close();</a:t>
            </a:r>
          </a:p>
          <a:p>
            <a:pPr eaLnBrk="1" hangingPunct="1">
              <a:lnSpc>
                <a:spcPct val="80000"/>
              </a:lnSpc>
              <a:buFontTx/>
              <a:buNone/>
            </a:pPr>
            <a:r>
              <a:rPr lang="en-US" altLang="en-VN" sz="1800"/>
              <a:t>	}catch(SQLException e){</a:t>
            </a:r>
          </a:p>
          <a:p>
            <a:pPr eaLnBrk="1" hangingPunct="1">
              <a:lnSpc>
                <a:spcPct val="80000"/>
              </a:lnSpc>
              <a:buFontTx/>
              <a:buNone/>
            </a:pPr>
            <a:r>
              <a:rPr lang="en-US" altLang="en-VN" sz="1800"/>
              <a:t>		e.printStackTrace();</a:t>
            </a:r>
          </a:p>
          <a:p>
            <a:pPr eaLnBrk="1" hangingPunct="1">
              <a:lnSpc>
                <a:spcPct val="80000"/>
              </a:lnSpc>
              <a:buFontTx/>
              <a:buNone/>
            </a:pPr>
            <a:r>
              <a:rPr lang="en-US" altLang="en-VN" sz="1800"/>
              <a:t>	}</a:t>
            </a:r>
          </a:p>
          <a:p>
            <a:pPr eaLnBrk="1" hangingPunct="1">
              <a:lnSpc>
                <a:spcPct val="80000"/>
              </a:lnSpc>
              <a:buFontTx/>
              <a:buNone/>
            </a:pPr>
            <a:r>
              <a:rPr lang="en-US" altLang="en-VN" sz="1800"/>
              <a:t>	}</a:t>
            </a:r>
          </a:p>
          <a:p>
            <a:pPr eaLnBrk="1" hangingPunct="1">
              <a:lnSpc>
                <a:spcPct val="80000"/>
              </a:lnSpc>
              <a:buFontTx/>
              <a:buNone/>
            </a:pPr>
            <a:r>
              <a:rPr lang="en-US" altLang="en-VN" sz="1800"/>
              <a:t>}</a:t>
            </a:r>
          </a:p>
          <a:p>
            <a:pPr eaLnBrk="1" hangingPunct="1">
              <a:lnSpc>
                <a:spcPct val="80000"/>
              </a:lnSpc>
              <a:buFontTx/>
              <a:buNone/>
            </a:pPr>
            <a:endParaRPr lang="en-US" altLang="en-VN" sz="1800"/>
          </a:p>
        </p:txBody>
      </p:sp>
      <p:sp>
        <p:nvSpPr>
          <p:cNvPr id="39938" name="Slide Number Placeholder 5">
            <a:extLst>
              <a:ext uri="{FF2B5EF4-FFF2-40B4-BE49-F238E27FC236}">
                <a16:creationId xmlns:a16="http://schemas.microsoft.com/office/drawing/2014/main" id="{A5A51273-A07D-594C-B48F-9BEEFE25F7B5}"/>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23</a:t>
            </a:fld>
            <a:endParaRPr lang="en-US" altLang="en-V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a:extLst>
              <a:ext uri="{FF2B5EF4-FFF2-40B4-BE49-F238E27FC236}">
                <a16:creationId xmlns:a16="http://schemas.microsoft.com/office/drawing/2014/main" id="{6BC56193-C67E-8147-B855-802B70FA0943}"/>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NẠP TRÌNH ĐIỀU KHIỂN</a:t>
            </a:r>
          </a:p>
        </p:txBody>
      </p:sp>
      <p:sp>
        <p:nvSpPr>
          <p:cNvPr id="19461" name="Rectangle 7">
            <a:extLst>
              <a:ext uri="{FF2B5EF4-FFF2-40B4-BE49-F238E27FC236}">
                <a16:creationId xmlns:a16="http://schemas.microsoft.com/office/drawing/2014/main" id="{D5FE2187-80FF-CA49-9238-32939E6855EA}"/>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VN"/>
              <a:t>Sử dụng phương thức tĩnh forName() của lớp Class với tham số là tên trình điều khiển cơ sở dữ liệu.</a:t>
            </a:r>
          </a:p>
        </p:txBody>
      </p:sp>
      <p:sp>
        <p:nvSpPr>
          <p:cNvPr id="19458" name="Slide Number Placeholder 5">
            <a:extLst>
              <a:ext uri="{FF2B5EF4-FFF2-40B4-BE49-F238E27FC236}">
                <a16:creationId xmlns:a16="http://schemas.microsoft.com/office/drawing/2014/main" id="{05F83F97-6F8E-5C41-8104-2837E0C231F5}"/>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eaLnBrk="1" hangingPunct="1"/>
              <a:t>3</a:t>
            </a:fld>
            <a:endParaRPr lang="en-US" altLang="en-VN"/>
          </a:p>
        </p:txBody>
      </p:sp>
      <p:sp>
        <p:nvSpPr>
          <p:cNvPr id="19462" name="Rectangle 9">
            <a:extLst>
              <a:ext uri="{FF2B5EF4-FFF2-40B4-BE49-F238E27FC236}">
                <a16:creationId xmlns:a16="http://schemas.microsoft.com/office/drawing/2014/main" id="{632FE23D-C561-E14C-BB00-873D3EC4BEDC}"/>
              </a:ext>
            </a:extLst>
          </p:cNvPr>
          <p:cNvSpPr>
            <a:spLocks noChangeArrowheads="1"/>
          </p:cNvSpPr>
          <p:nvPr/>
        </p:nvSpPr>
        <p:spPr bwMode="auto">
          <a:xfrm>
            <a:off x="438150" y="2640457"/>
            <a:ext cx="8229600" cy="3688423"/>
          </a:xfrm>
          <a:prstGeom prst="rect">
            <a:avLst/>
          </a:prstGeom>
          <a:solidFill>
            <a:srgbClr val="339966">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VN" sz="2000" b="1" i="1" u="sng"/>
              <a:t>Cách dùng:</a:t>
            </a:r>
          </a:p>
          <a:p>
            <a:pPr eaLnBrk="1" hangingPunct="1">
              <a:spcBef>
                <a:spcPct val="20000"/>
              </a:spcBef>
              <a:buClr>
                <a:schemeClr val="tx1"/>
              </a:buClr>
            </a:pPr>
            <a:r>
              <a:rPr lang="en-US" altLang="en-VN" sz="2000"/>
              <a:t>try{</a:t>
            </a:r>
          </a:p>
          <a:p>
            <a:pPr eaLnBrk="1" hangingPunct="1">
              <a:spcBef>
                <a:spcPct val="20000"/>
              </a:spcBef>
              <a:buClr>
                <a:schemeClr val="tx1"/>
              </a:buClr>
            </a:pPr>
            <a:r>
              <a:rPr lang="en-US" altLang="en-VN" sz="2000"/>
              <a:t>	Class.forName(“Database driver name”);</a:t>
            </a:r>
          </a:p>
          <a:p>
            <a:pPr eaLnBrk="1" hangingPunct="1">
              <a:spcBef>
                <a:spcPct val="20000"/>
              </a:spcBef>
              <a:buClr>
                <a:schemeClr val="tx1"/>
              </a:buClr>
            </a:pPr>
            <a:r>
              <a:rPr lang="en-US" altLang="en-VN" sz="2000"/>
              <a:t>}</a:t>
            </a:r>
          </a:p>
          <a:p>
            <a:pPr eaLnBrk="1" hangingPunct="1">
              <a:spcBef>
                <a:spcPct val="20000"/>
              </a:spcBef>
              <a:buClr>
                <a:schemeClr val="tx1"/>
              </a:buClr>
            </a:pPr>
            <a:r>
              <a:rPr lang="en-US" altLang="en-VN" sz="2000"/>
              <a:t>catch(ClassNotFoundException e){</a:t>
            </a:r>
          </a:p>
          <a:p>
            <a:pPr eaLnBrk="1" hangingPunct="1">
              <a:spcBef>
                <a:spcPct val="20000"/>
              </a:spcBef>
              <a:buClr>
                <a:schemeClr val="tx1"/>
              </a:buClr>
            </a:pPr>
            <a:r>
              <a:rPr lang="en-US" altLang="en-VN" sz="2000"/>
              <a:t>	System.out.println(“Driver not found: ” +e.getMessage());</a:t>
            </a:r>
          </a:p>
          <a:p>
            <a:pPr eaLnBrk="1" hangingPunct="1">
              <a:spcBef>
                <a:spcPct val="20000"/>
              </a:spcBef>
              <a:buClr>
                <a:schemeClr val="tx1"/>
              </a:buClr>
            </a:pPr>
            <a:r>
              <a:rPr lang="en-US" altLang="en-VN" sz="2000"/>
              <a:t>}</a:t>
            </a:r>
          </a:p>
          <a:p>
            <a:pPr eaLnBrk="1" hangingPunct="1">
              <a:spcBef>
                <a:spcPct val="20000"/>
              </a:spcBef>
              <a:buClr>
                <a:schemeClr val="tx1"/>
              </a:buClr>
            </a:pPr>
            <a:r>
              <a:rPr lang="en-US" altLang="en-VN" sz="2000"/>
              <a:t>catch(SQLException e){</a:t>
            </a:r>
          </a:p>
          <a:p>
            <a:pPr eaLnBrk="1" hangingPunct="1">
              <a:spcBef>
                <a:spcPct val="20000"/>
              </a:spcBef>
              <a:buClr>
                <a:schemeClr val="tx1"/>
              </a:buClr>
            </a:pPr>
            <a:r>
              <a:rPr lang="en-US" altLang="en-VN" sz="2000"/>
              <a:t>	System.out.println(“SQL Exception: ” + e.getMessage());</a:t>
            </a:r>
          </a:p>
          <a:p>
            <a:pPr eaLnBrk="1" hangingPunct="1">
              <a:spcBef>
                <a:spcPct val="20000"/>
              </a:spcBef>
              <a:buClr>
                <a:schemeClr val="tx1"/>
              </a:buClr>
            </a:pPr>
            <a:r>
              <a:rPr lang="en-US" altLang="en-VN" sz="2000"/>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A66F8C10-75DC-724B-ADC4-196EC49C5DAC}"/>
              </a:ext>
            </a:extLst>
          </p:cNvPr>
          <p:cNvSpPr>
            <a:spLocks noGrp="1"/>
          </p:cNvSpPr>
          <p:nvPr>
            <p:ph type="sldNum" sz="quarter" idx="1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eaLnBrk="1" hangingPunct="1"/>
              <a:t>4</a:t>
            </a:fld>
            <a:endParaRPr lang="en-US" altLang="en-VN"/>
          </a:p>
        </p:txBody>
      </p:sp>
      <p:sp>
        <p:nvSpPr>
          <p:cNvPr id="221187" name="Rectangle 3">
            <a:extLst>
              <a:ext uri="{FF2B5EF4-FFF2-40B4-BE49-F238E27FC236}">
                <a16:creationId xmlns:a16="http://schemas.microsoft.com/office/drawing/2014/main" id="{60DE46E3-4027-454E-BC50-F54006109D54}"/>
              </a:ext>
            </a:extLst>
          </p:cNvPr>
          <p:cNvSpPr>
            <a:spLocks noGrp="1" noChangeArrowheads="1"/>
          </p:cNvSpPr>
          <p:nvPr>
            <p:ph type="title"/>
          </p:nvPr>
        </p:nvSpPr>
        <p:spPr>
          <a:xfrm>
            <a:off x="0" y="219075"/>
            <a:ext cx="9144000" cy="381000"/>
          </a:xfrm>
        </p:spPr>
        <p:txBody>
          <a:bodyPr anchor="ctr"/>
          <a:lstStyle/>
          <a:p>
            <a:pPr eaLnBrk="1" hangingPunct="1">
              <a:defRPr/>
            </a:pPr>
            <a:r>
              <a:rPr lang="en-US" sz="3600" b="1">
                <a:solidFill>
                  <a:srgbClr val="990000"/>
                </a:solidFill>
                <a:effectLst>
                  <a:outerShdw blurRad="38100" dist="38100" dir="2700000" algn="tl">
                    <a:srgbClr val="C0C0C0"/>
                  </a:outerShdw>
                </a:effectLst>
              </a:rPr>
              <a:t>NẠP TRÌNH ĐIỀU KHIỂN</a:t>
            </a:r>
          </a:p>
        </p:txBody>
      </p:sp>
      <p:sp>
        <p:nvSpPr>
          <p:cNvPr id="20485" name="Rectangle 7">
            <a:extLst>
              <a:ext uri="{FF2B5EF4-FFF2-40B4-BE49-F238E27FC236}">
                <a16:creationId xmlns:a16="http://schemas.microsoft.com/office/drawing/2014/main" id="{C3AFE063-BD73-1B43-BA4E-55888E763789}"/>
              </a:ext>
            </a:extLst>
          </p:cNvPr>
          <p:cNvSpPr>
            <a:spLocks noGrp="1" noChangeArrowheads="1"/>
          </p:cNvSpPr>
          <p:nvPr>
            <p:ph type="body" idx="1"/>
          </p:nvPr>
        </p:nvSpPr>
        <p:spPr>
          <a:xfrm>
            <a:off x="558800" y="1416050"/>
            <a:ext cx="8229600" cy="3886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VN"/>
              <a:t>Trình điều khiển của MySQL:</a:t>
            </a:r>
          </a:p>
          <a:p>
            <a:pPr lvl="1" eaLnBrk="1" hangingPunct="1"/>
            <a:r>
              <a:rPr lang="en-US" altLang="en-VN" b="1">
                <a:solidFill>
                  <a:srgbClr val="0000FF"/>
                </a:solidFill>
              </a:rPr>
              <a:t>Class.forName(“org.gjf.mm.mysql.Driver”);</a:t>
            </a:r>
          </a:p>
          <a:p>
            <a:pPr eaLnBrk="1" hangingPunct="1"/>
            <a:r>
              <a:rPr lang="en-US" altLang="en-VN"/>
              <a:t>Trình điều khiển của Oracle:</a:t>
            </a:r>
          </a:p>
          <a:p>
            <a:pPr lvl="1" eaLnBrk="1" hangingPunct="1"/>
            <a:r>
              <a:rPr lang="en-US" altLang="en-VN" b="1">
                <a:solidFill>
                  <a:srgbClr val="0000FF"/>
                </a:solidFill>
              </a:rPr>
              <a:t>Class.forName(“oracle.jdbc.driver.OracleDriver”);</a:t>
            </a:r>
          </a:p>
          <a:p>
            <a:pPr eaLnBrk="1" hangingPunct="1"/>
            <a:r>
              <a:rPr lang="en-US" altLang="en-VN"/>
              <a:t>Trình điều khiển của Sybase:</a:t>
            </a:r>
          </a:p>
          <a:p>
            <a:pPr lvl="1" eaLnBrk="1" hangingPunct="1"/>
            <a:r>
              <a:rPr lang="en-US" altLang="en-VN" b="1">
                <a:solidFill>
                  <a:srgbClr val="0000FF"/>
                </a:solidFill>
              </a:rPr>
              <a:t>Class.forName("com.sybase.jdbc.SybDriver");</a:t>
            </a:r>
          </a:p>
          <a:p>
            <a:pPr eaLnBrk="1" hangingPunct="1"/>
            <a:r>
              <a:rPr lang="en-US" altLang="en-VN"/>
              <a:t>Trình điều khiển qua cầu nối ODBC:</a:t>
            </a:r>
          </a:p>
          <a:p>
            <a:pPr lvl="1" eaLnBrk="1" hangingPunct="1"/>
            <a:r>
              <a:rPr lang="en-US" altLang="en-VN" b="1">
                <a:solidFill>
                  <a:srgbClr val="0000FF"/>
                </a:solidFill>
              </a:rPr>
              <a:t>Class.forName(“sun.jdbc.odbc.JdbcOdbcDriver”);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a:extLst>
              <a:ext uri="{FF2B5EF4-FFF2-40B4-BE49-F238E27FC236}">
                <a16:creationId xmlns:a16="http://schemas.microsoft.com/office/drawing/2014/main" id="{E90479BD-B61D-714B-8CE1-D7FF4F572034}"/>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THIẾT LẬP KẾT NỐI</a:t>
            </a:r>
          </a:p>
        </p:txBody>
      </p:sp>
      <p:sp>
        <p:nvSpPr>
          <p:cNvPr id="21509" name="Rectangle 7">
            <a:extLst>
              <a:ext uri="{FF2B5EF4-FFF2-40B4-BE49-F238E27FC236}">
                <a16:creationId xmlns:a16="http://schemas.microsoft.com/office/drawing/2014/main" id="{9288957C-5AE3-FF40-8CE6-C8AF4B809220}"/>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80000"/>
              </a:lnSpc>
            </a:pPr>
            <a:r>
              <a:rPr lang="en-US" altLang="en-VN" sz="2800"/>
              <a:t>Để thiết lập kết nối ta gọi phương thức tĩnh getConnection() của lớp DriverManager, khi đó trả về một thể hiện của lớp Connection, theo dạng như sau:</a:t>
            </a:r>
          </a:p>
          <a:p>
            <a:pPr lvl="1" eaLnBrk="1" hangingPunct="1">
              <a:lnSpc>
                <a:spcPct val="80000"/>
              </a:lnSpc>
            </a:pPr>
            <a:r>
              <a:rPr lang="en-US" altLang="en-VN" sz="2800" b="1"/>
              <a:t>String user = “sa”</a:t>
            </a:r>
          </a:p>
          <a:p>
            <a:pPr lvl="1" eaLnBrk="1" hangingPunct="1">
              <a:lnSpc>
                <a:spcPct val="80000"/>
              </a:lnSpc>
            </a:pPr>
            <a:r>
              <a:rPr lang="en-US" altLang="en-VN" sz="2800" b="1"/>
              <a:t>String password = “secret”</a:t>
            </a:r>
          </a:p>
          <a:p>
            <a:pPr lvl="1" eaLnBrk="1" hangingPunct="1">
              <a:lnSpc>
                <a:spcPct val="80000"/>
              </a:lnSpc>
            </a:pPr>
            <a:r>
              <a:rPr lang="en-US" altLang="en-VN" sz="2800" b="1"/>
              <a:t>Connection con = DriverManager.getConnection(dbUrl, username, password);</a:t>
            </a:r>
          </a:p>
          <a:p>
            <a:pPr eaLnBrk="1" hangingPunct="1">
              <a:lnSpc>
                <a:spcPct val="80000"/>
              </a:lnSpc>
            </a:pPr>
            <a:r>
              <a:rPr lang="en-US" altLang="en-VN" sz="2800"/>
              <a:t>Trong đó: </a:t>
            </a:r>
          </a:p>
          <a:p>
            <a:pPr lvl="1" eaLnBrk="1" hangingPunct="1">
              <a:lnSpc>
                <a:spcPct val="80000"/>
              </a:lnSpc>
            </a:pPr>
            <a:r>
              <a:rPr lang="en-US" altLang="en-VN" sz="2800" b="1"/>
              <a:t>dbUrl</a:t>
            </a:r>
            <a:r>
              <a:rPr lang="en-US" altLang="en-VN" sz="2800"/>
              <a:t>: là chuỗi kết nối đến cơ sở dữ liệu.</a:t>
            </a:r>
          </a:p>
          <a:p>
            <a:pPr lvl="1" eaLnBrk="1" hangingPunct="1">
              <a:lnSpc>
                <a:spcPct val="80000"/>
              </a:lnSpc>
            </a:pPr>
            <a:r>
              <a:rPr lang="en-US" altLang="en-VN" sz="2800" b="1"/>
              <a:t>username</a:t>
            </a:r>
            <a:r>
              <a:rPr lang="en-US" altLang="en-VN" sz="2800"/>
              <a:t> : tên người dùng đăng nhập</a:t>
            </a:r>
          </a:p>
          <a:p>
            <a:pPr lvl="1" eaLnBrk="1" hangingPunct="1">
              <a:lnSpc>
                <a:spcPct val="80000"/>
              </a:lnSpc>
            </a:pPr>
            <a:r>
              <a:rPr lang="en-US" altLang="en-VN" sz="2800" b="1"/>
              <a:t>password</a:t>
            </a:r>
            <a:r>
              <a:rPr lang="en-US" altLang="en-VN" sz="2800"/>
              <a:t> : mật khẩu đăng nhập.</a:t>
            </a:r>
          </a:p>
        </p:txBody>
      </p:sp>
      <p:sp>
        <p:nvSpPr>
          <p:cNvPr id="21506" name="Slide Number Placeholder 5">
            <a:extLst>
              <a:ext uri="{FF2B5EF4-FFF2-40B4-BE49-F238E27FC236}">
                <a16:creationId xmlns:a16="http://schemas.microsoft.com/office/drawing/2014/main" id="{01B0B6E6-240B-9F4D-A212-91BADCEAEE0C}"/>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5</a:t>
            </a:fld>
            <a:endParaRPr lang="en-US" altLang="en-V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a:extLst>
              <a:ext uri="{FF2B5EF4-FFF2-40B4-BE49-F238E27FC236}">
                <a16:creationId xmlns:a16="http://schemas.microsoft.com/office/drawing/2014/main" id="{1B30B6C4-F39D-0A41-9903-02461A8A9541}"/>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THIẾT LẬP KẾT NỐI</a:t>
            </a:r>
          </a:p>
        </p:txBody>
      </p:sp>
      <p:sp>
        <p:nvSpPr>
          <p:cNvPr id="3" name="Content Placeholder 2">
            <a:extLst>
              <a:ext uri="{FF2B5EF4-FFF2-40B4-BE49-F238E27FC236}">
                <a16:creationId xmlns:a16="http://schemas.microsoft.com/office/drawing/2014/main" id="{D1370B95-1169-AD47-A37E-F843411C9659}"/>
              </a:ext>
            </a:extLst>
          </p:cNvPr>
          <p:cNvSpPr>
            <a:spLocks noGrp="1"/>
          </p:cNvSpPr>
          <p:nvPr>
            <p:ph idx="1"/>
          </p:nvPr>
        </p:nvSpPr>
        <p:spPr/>
        <p:txBody>
          <a:bodyPr/>
          <a:lstStyle/>
          <a:p>
            <a:r>
              <a:rPr lang="en-US" altLang="en-VN" b="1"/>
              <a:t>Định nghĩa chuỗi kết nối:</a:t>
            </a:r>
          </a:p>
        </p:txBody>
      </p:sp>
      <p:sp>
        <p:nvSpPr>
          <p:cNvPr id="22530" name="Slide Number Placeholder 5">
            <a:extLst>
              <a:ext uri="{FF2B5EF4-FFF2-40B4-BE49-F238E27FC236}">
                <a16:creationId xmlns:a16="http://schemas.microsoft.com/office/drawing/2014/main" id="{DEE100FA-1083-EA42-A949-E2196BA77349}"/>
              </a:ext>
            </a:extLst>
          </p:cNvPr>
          <p:cNvSpPr>
            <a:spLocks noGrp="1"/>
          </p:cNvSpPr>
          <p:nvPr>
            <p:ph type="sldNum"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6</a:t>
            </a:fld>
            <a:endParaRPr lang="en-US" altLang="en-VN"/>
          </a:p>
        </p:txBody>
      </p:sp>
      <p:sp>
        <p:nvSpPr>
          <p:cNvPr id="22534" name="Text Box 9">
            <a:extLst>
              <a:ext uri="{FF2B5EF4-FFF2-40B4-BE49-F238E27FC236}">
                <a16:creationId xmlns:a16="http://schemas.microsoft.com/office/drawing/2014/main" id="{9F328844-AB77-924E-9DA9-5E7F044D782C}"/>
              </a:ext>
            </a:extLst>
          </p:cNvPr>
          <p:cNvSpPr txBox="1">
            <a:spLocks noChangeArrowheads="1"/>
          </p:cNvSpPr>
          <p:nvPr/>
        </p:nvSpPr>
        <p:spPr bwMode="auto">
          <a:xfrm>
            <a:off x="406400" y="2298700"/>
            <a:ext cx="8175625" cy="2870200"/>
          </a:xfrm>
          <a:prstGeom prst="rect">
            <a:avLst/>
          </a:prstGeom>
          <a:solidFill>
            <a:srgbClr val="339966">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VN" sz="2600">
                <a:latin typeface="+mn-lt"/>
              </a:rPr>
              <a:t>String host = “dbhost.yourcompany.com”;</a:t>
            </a:r>
          </a:p>
          <a:p>
            <a:pPr eaLnBrk="1" hangingPunct="1"/>
            <a:r>
              <a:rPr lang="en-US" altLang="en-VN" sz="2600">
                <a:latin typeface="+mn-lt"/>
              </a:rPr>
              <a:t>String dbName = “someName”;</a:t>
            </a:r>
          </a:p>
          <a:p>
            <a:pPr eaLnBrk="1" hangingPunct="1"/>
            <a:r>
              <a:rPr lang="en-US" altLang="en-VN" sz="2600">
                <a:latin typeface="+mn-lt"/>
              </a:rPr>
              <a:t>int port = 1234;</a:t>
            </a:r>
          </a:p>
          <a:p>
            <a:pPr eaLnBrk="1" hangingPunct="1"/>
            <a:r>
              <a:rPr lang="en-US" altLang="en-VN" sz="2600">
                <a:latin typeface="+mn-lt"/>
              </a:rPr>
              <a:t>String oracleURL = “jdbc:oracle:thin:@” + host + “:” </a:t>
            </a:r>
          </a:p>
          <a:p>
            <a:pPr eaLnBrk="1" hangingPunct="1"/>
            <a:r>
              <a:rPr lang="en-US" altLang="en-VN" sz="2600">
                <a:latin typeface="+mn-lt"/>
              </a:rPr>
              <a:t>					+ port + “:” +dbName;</a:t>
            </a:r>
          </a:p>
          <a:p>
            <a:pPr eaLnBrk="1" hangingPunct="1"/>
            <a:r>
              <a:rPr lang="en-US" altLang="en-VN" sz="2600">
                <a:latin typeface="+mn-lt"/>
              </a:rPr>
              <a:t>String sybaseURL = “jdbc:sybase:Tds:“ + host + “:” </a:t>
            </a:r>
          </a:p>
          <a:p>
            <a:pPr eaLnBrk="1" hangingPunct="1"/>
            <a:r>
              <a:rPr lang="en-US" altLang="en-VN" sz="2600">
                <a:latin typeface="+mn-lt"/>
              </a:rPr>
              <a:t>		+ port + “:” + “?SERVICEid=” + dbName;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a:extLst>
              <a:ext uri="{FF2B5EF4-FFF2-40B4-BE49-F238E27FC236}">
                <a16:creationId xmlns:a16="http://schemas.microsoft.com/office/drawing/2014/main" id="{DFFCC51C-00EE-964C-A51B-829F29CA134F}"/>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VÍ DỤ VỀ THIẾT LẬP KẾT NỐI</a:t>
            </a:r>
          </a:p>
        </p:txBody>
      </p:sp>
      <p:sp>
        <p:nvSpPr>
          <p:cNvPr id="23557" name="Rectangle 7">
            <a:extLst>
              <a:ext uri="{FF2B5EF4-FFF2-40B4-BE49-F238E27FC236}">
                <a16:creationId xmlns:a16="http://schemas.microsoft.com/office/drawing/2014/main" id="{F707483F-AC00-FE41-8FAD-E422CFF1A20C}"/>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90000"/>
              </a:lnSpc>
            </a:pPr>
            <a:r>
              <a:rPr lang="en-US" altLang="en-VN" sz="2800"/>
              <a:t>Nạp jdbc driver cần sử dụng</a:t>
            </a:r>
          </a:p>
          <a:p>
            <a:pPr eaLnBrk="1" hangingPunct="1">
              <a:lnSpc>
                <a:spcPct val="90000"/>
              </a:lnSpc>
              <a:buFontTx/>
              <a:buNone/>
            </a:pPr>
            <a:r>
              <a:rPr lang="en-US" altLang="en-VN" sz="2800"/>
              <a:t>	</a:t>
            </a:r>
            <a:r>
              <a:rPr lang="en-US" altLang="en-VN" sz="2800" b="1"/>
              <a:t>Class.forName(</a:t>
            </a:r>
          </a:p>
          <a:p>
            <a:pPr eaLnBrk="1" hangingPunct="1">
              <a:lnSpc>
                <a:spcPct val="90000"/>
              </a:lnSpc>
              <a:buFontTx/>
              <a:buNone/>
            </a:pPr>
            <a:r>
              <a:rPr lang="en-US" altLang="en-VN" sz="2800" b="1"/>
              <a:t>			“sun.jdbc.odbc.JbdcOdbcDriver”);</a:t>
            </a:r>
          </a:p>
          <a:p>
            <a:pPr eaLnBrk="1" hangingPunct="1">
              <a:lnSpc>
                <a:spcPct val="90000"/>
              </a:lnSpc>
            </a:pPr>
            <a:r>
              <a:rPr lang="en-US" altLang="en-VN" sz="2800"/>
              <a:t> Tạo kết nối (sử dụng cầu nối JDBC-ODBC)</a:t>
            </a:r>
          </a:p>
          <a:p>
            <a:pPr eaLnBrk="1" hangingPunct="1">
              <a:lnSpc>
                <a:spcPct val="90000"/>
              </a:lnSpc>
              <a:buFontTx/>
              <a:buNone/>
            </a:pPr>
            <a:r>
              <a:rPr lang="en-US" altLang="en-VN" sz="2800" b="1"/>
              <a:t>Connection conn=DriverManager.getConnection(</a:t>
            </a:r>
          </a:p>
          <a:p>
            <a:pPr eaLnBrk="1" hangingPunct="1">
              <a:lnSpc>
                <a:spcPct val="90000"/>
              </a:lnSpc>
              <a:buFontTx/>
              <a:buNone/>
            </a:pPr>
            <a:r>
              <a:rPr lang="en-US" altLang="en-VN" sz="2800" b="1"/>
              <a:t>		“jdbc:odbc:&lt;DataSourceName&gt;”);</a:t>
            </a:r>
          </a:p>
          <a:p>
            <a:pPr eaLnBrk="1" hangingPunct="1">
              <a:lnSpc>
                <a:spcPct val="90000"/>
              </a:lnSpc>
            </a:pPr>
            <a:r>
              <a:rPr lang="en-US" altLang="en-VN" sz="2800"/>
              <a:t> DataSourceName là tên của ODBC data source</a:t>
            </a:r>
          </a:p>
        </p:txBody>
      </p:sp>
      <p:sp>
        <p:nvSpPr>
          <p:cNvPr id="23554" name="Slide Number Placeholder 5">
            <a:extLst>
              <a:ext uri="{FF2B5EF4-FFF2-40B4-BE49-F238E27FC236}">
                <a16:creationId xmlns:a16="http://schemas.microsoft.com/office/drawing/2014/main" id="{53A6A663-E0E4-454F-B0A6-525E035F31EA}"/>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7</a:t>
            </a:fld>
            <a:endParaRPr lang="en-US" altLang="en-V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a:extLst>
              <a:ext uri="{FF2B5EF4-FFF2-40B4-BE49-F238E27FC236}">
                <a16:creationId xmlns:a16="http://schemas.microsoft.com/office/drawing/2014/main" id="{BE99771B-2E4D-024A-A5CF-024108AF996C}"/>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TẠO ĐỐI TƯỢNG Statement</a:t>
            </a:r>
          </a:p>
        </p:txBody>
      </p:sp>
      <p:sp>
        <p:nvSpPr>
          <p:cNvPr id="24581" name="Rectangle 7">
            <a:extLst>
              <a:ext uri="{FF2B5EF4-FFF2-40B4-BE49-F238E27FC236}">
                <a16:creationId xmlns:a16="http://schemas.microsoft.com/office/drawing/2014/main" id="{B9E44030-F3DC-A847-96F0-5C1E74EE7A86}"/>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VN" sz="2800"/>
              <a:t>Sử dụng đối tượng Connection để tạo đối tượng Statement.</a:t>
            </a:r>
          </a:p>
          <a:p>
            <a:pPr lvl="1" eaLnBrk="1" hangingPunct="1"/>
            <a:r>
              <a:rPr lang="en-US" altLang="en-VN" sz="2400"/>
              <a:t> </a:t>
            </a:r>
            <a:r>
              <a:rPr lang="en-US" altLang="en-VN" sz="2400" b="1"/>
              <a:t>Statement s = con.createStatement();</a:t>
            </a:r>
          </a:p>
          <a:p>
            <a:pPr eaLnBrk="1" hangingPunct="1"/>
            <a:r>
              <a:rPr lang="en-US" altLang="en-VN" sz="2800"/>
              <a:t>Đối tượng này có nhiệm vụ gửi các câu lệnh sql đến CSDL</a:t>
            </a:r>
          </a:p>
          <a:p>
            <a:pPr eaLnBrk="1" hangingPunct="1"/>
            <a:r>
              <a:rPr lang="en-US" altLang="en-VN" sz="2800"/>
              <a:t>Cùng một đối tượng Statement có thể sử dụng cho nhiều câu lệnh sql khác nhau.</a:t>
            </a:r>
          </a:p>
          <a:p>
            <a:pPr eaLnBrk="1" hangingPunct="1"/>
            <a:r>
              <a:rPr lang="en-US" altLang="en-VN" sz="2800"/>
              <a:t>Có 3 phương thức thực thi</a:t>
            </a:r>
          </a:p>
          <a:p>
            <a:pPr lvl="1" eaLnBrk="1" hangingPunct="1"/>
            <a:r>
              <a:rPr lang="en-US" altLang="en-VN" sz="2400"/>
              <a:t>executeQuery()</a:t>
            </a:r>
          </a:p>
          <a:p>
            <a:pPr lvl="1" eaLnBrk="1" hangingPunct="1"/>
            <a:r>
              <a:rPr lang="en-US" altLang="en-VN" sz="2400"/>
              <a:t>executeUpdate()</a:t>
            </a:r>
          </a:p>
          <a:p>
            <a:pPr lvl="1" eaLnBrk="1" hangingPunct="1"/>
            <a:r>
              <a:rPr lang="en-US" altLang="en-VN" sz="2400"/>
              <a:t>execute()</a:t>
            </a:r>
            <a:endParaRPr lang="en-US" altLang="en-VN" sz="2800"/>
          </a:p>
          <a:p>
            <a:pPr eaLnBrk="1" hangingPunct="1">
              <a:lnSpc>
                <a:spcPct val="90000"/>
              </a:lnSpc>
              <a:buFontTx/>
              <a:buNone/>
            </a:pPr>
            <a:endParaRPr lang="en-US" altLang="en-VN" sz="1800">
              <a:cs typeface="Times New Roman" panose="02020603050405020304" pitchFamily="18" charset="0"/>
            </a:endParaRPr>
          </a:p>
        </p:txBody>
      </p:sp>
      <p:sp>
        <p:nvSpPr>
          <p:cNvPr id="24578" name="Slide Number Placeholder 5">
            <a:extLst>
              <a:ext uri="{FF2B5EF4-FFF2-40B4-BE49-F238E27FC236}">
                <a16:creationId xmlns:a16="http://schemas.microsoft.com/office/drawing/2014/main" id="{CEA1F734-D924-444E-B8BC-01E88F311733}"/>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8</a:t>
            </a:fld>
            <a:endParaRPr lang="en-US" altLang="en-V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a:extLst>
              <a:ext uri="{FF2B5EF4-FFF2-40B4-BE49-F238E27FC236}">
                <a16:creationId xmlns:a16="http://schemas.microsoft.com/office/drawing/2014/main" id="{351E1DDD-DC49-1F49-BBDD-6787DB1FB4D3}"/>
              </a:ext>
            </a:extLst>
          </p:cNvPr>
          <p:cNvSpPr>
            <a:spLocks noGrp="1" noChangeArrowheads="1"/>
          </p:cNvSpPr>
          <p:nvPr>
            <p:ph type="title"/>
          </p:nvPr>
        </p:nvSpPr>
        <p:spPr/>
        <p:txBody>
          <a:bodyPr anchor="ctr"/>
          <a:lstStyle/>
          <a:p>
            <a:pPr algn="l" eaLnBrk="1" hangingPunct="1">
              <a:defRPr/>
            </a:pPr>
            <a:r>
              <a:rPr lang="en-US" sz="3600" b="1">
                <a:solidFill>
                  <a:srgbClr val="990000"/>
                </a:solidFill>
                <a:effectLst>
                  <a:outerShdw blurRad="38100" dist="38100" dir="2700000" algn="tl">
                    <a:srgbClr val="C0C0C0"/>
                  </a:outerShdw>
                </a:effectLst>
              </a:rPr>
              <a:t>VÍ DỤ (tạo Statement và vấn tin)</a:t>
            </a:r>
          </a:p>
        </p:txBody>
      </p:sp>
      <p:sp>
        <p:nvSpPr>
          <p:cNvPr id="25605" name="Rectangle 7">
            <a:extLst>
              <a:ext uri="{FF2B5EF4-FFF2-40B4-BE49-F238E27FC236}">
                <a16:creationId xmlns:a16="http://schemas.microsoft.com/office/drawing/2014/main" id="{76CE27C2-31D6-0448-962B-3C59A2EB423F}"/>
              </a:ext>
            </a:extLst>
          </p:cNvPr>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80000"/>
              </a:lnSpc>
              <a:buFontTx/>
              <a:buNone/>
            </a:pPr>
            <a:r>
              <a:rPr lang="en-US" altLang="en-VN" sz="1600" b="1"/>
              <a:t>import java.sql.*;</a:t>
            </a:r>
          </a:p>
          <a:p>
            <a:pPr eaLnBrk="1" hangingPunct="1">
              <a:lnSpc>
                <a:spcPct val="80000"/>
              </a:lnSpc>
            </a:pPr>
            <a:endParaRPr lang="en-US" altLang="en-VN" sz="1600" b="1"/>
          </a:p>
          <a:p>
            <a:pPr eaLnBrk="1" hangingPunct="1">
              <a:lnSpc>
                <a:spcPct val="80000"/>
              </a:lnSpc>
              <a:buFontTx/>
              <a:buNone/>
            </a:pPr>
            <a:r>
              <a:rPr lang="en-US" altLang="en-VN" sz="1600" b="1"/>
              <a:t>public class TestDatabase {</a:t>
            </a:r>
          </a:p>
          <a:p>
            <a:pPr eaLnBrk="1" hangingPunct="1">
              <a:lnSpc>
                <a:spcPct val="80000"/>
              </a:lnSpc>
              <a:buFontTx/>
              <a:buNone/>
            </a:pPr>
            <a:r>
              <a:rPr lang="en-US" altLang="en-VN" sz="1600" b="1"/>
              <a:t>   public static void main(String[] arguments) {</a:t>
            </a:r>
          </a:p>
          <a:p>
            <a:pPr eaLnBrk="1" hangingPunct="1">
              <a:lnSpc>
                <a:spcPct val="80000"/>
              </a:lnSpc>
              <a:buFontTx/>
              <a:buNone/>
            </a:pPr>
            <a:r>
              <a:rPr lang="en-US" altLang="en-VN" sz="1600" b="1"/>
              <a:t>       //String data = "jdbc:odbc:AddressBook";</a:t>
            </a:r>
          </a:p>
          <a:p>
            <a:pPr eaLnBrk="1" hangingPunct="1">
              <a:lnSpc>
                <a:spcPct val="80000"/>
              </a:lnSpc>
              <a:buFontTx/>
              <a:buNone/>
            </a:pPr>
            <a:r>
              <a:rPr lang="en-US" altLang="en-VN" sz="1600" b="1"/>
              <a:t>       String data = "jdbc:odbc:Driver={Microsoft Access Driver (*.mdb)};DBQ=" </a:t>
            </a:r>
          </a:p>
          <a:p>
            <a:pPr eaLnBrk="1" hangingPunct="1">
              <a:lnSpc>
                <a:spcPct val="80000"/>
              </a:lnSpc>
              <a:buFontTx/>
              <a:buNone/>
            </a:pPr>
            <a:r>
              <a:rPr lang="en-US" altLang="en-VN" sz="1600" b="1"/>
              <a:t>	+ "D:/JAVA/LamBTJava/AddressBook.mdb"; //;DriverID=22";</a:t>
            </a:r>
          </a:p>
          <a:p>
            <a:pPr eaLnBrk="1" hangingPunct="1">
              <a:lnSpc>
                <a:spcPct val="80000"/>
              </a:lnSpc>
              <a:buFontTx/>
              <a:buNone/>
            </a:pPr>
            <a:endParaRPr lang="en-US" altLang="en-VN" sz="1600" b="1"/>
          </a:p>
          <a:p>
            <a:pPr eaLnBrk="1" hangingPunct="1">
              <a:lnSpc>
                <a:spcPct val="80000"/>
              </a:lnSpc>
              <a:buFontTx/>
              <a:buNone/>
            </a:pPr>
            <a:r>
              <a:rPr lang="en-US" altLang="en-VN" sz="1600" b="1"/>
              <a:t>      try {</a:t>
            </a:r>
          </a:p>
          <a:p>
            <a:pPr eaLnBrk="1" hangingPunct="1">
              <a:lnSpc>
                <a:spcPct val="80000"/>
              </a:lnSpc>
              <a:buFontTx/>
              <a:buNone/>
            </a:pPr>
            <a:r>
              <a:rPr lang="en-US" altLang="en-VN" sz="1600" b="1"/>
              <a:t>           Class.forName("sun.jdbc.odbc.JdbcOdbcDriver");</a:t>
            </a:r>
          </a:p>
          <a:p>
            <a:pPr eaLnBrk="1" hangingPunct="1">
              <a:lnSpc>
                <a:spcPct val="80000"/>
              </a:lnSpc>
              <a:buFontTx/>
              <a:buNone/>
            </a:pPr>
            <a:r>
              <a:rPr lang="en-US" altLang="en-VN" sz="1600" b="1"/>
              <a:t>           Connection conn = DriverManager.getConnection(</a:t>
            </a:r>
          </a:p>
          <a:p>
            <a:pPr eaLnBrk="1" hangingPunct="1">
              <a:lnSpc>
                <a:spcPct val="80000"/>
              </a:lnSpc>
              <a:buFontTx/>
              <a:buNone/>
            </a:pPr>
            <a:r>
              <a:rPr lang="en-US" altLang="en-VN" sz="1600" b="1"/>
              <a:t>               data, "Vo Tan Dung", "abc"); </a:t>
            </a:r>
          </a:p>
          <a:p>
            <a:pPr eaLnBrk="1" hangingPunct="1">
              <a:lnSpc>
                <a:spcPct val="80000"/>
              </a:lnSpc>
              <a:buFontTx/>
              <a:buNone/>
            </a:pPr>
            <a:r>
              <a:rPr lang="en-US" altLang="en-VN" sz="1600" b="1"/>
              <a:t>           Statement st = conn.createStatement();</a:t>
            </a:r>
          </a:p>
          <a:p>
            <a:pPr eaLnBrk="1" hangingPunct="1">
              <a:lnSpc>
                <a:spcPct val="80000"/>
              </a:lnSpc>
              <a:buFontTx/>
              <a:buNone/>
            </a:pPr>
            <a:r>
              <a:rPr lang="en-US" altLang="en-VN" sz="1600" b="1"/>
              <a:t>           ResultSet rec = st.executeQuery(</a:t>
            </a:r>
          </a:p>
          <a:p>
            <a:pPr eaLnBrk="1" hangingPunct="1">
              <a:lnSpc>
                <a:spcPct val="80000"/>
              </a:lnSpc>
              <a:buFontTx/>
              <a:buNone/>
            </a:pPr>
            <a:r>
              <a:rPr lang="en-US" altLang="en-VN" sz="1600" b="1"/>
              <a:t>               "SELECT * FROM AddressBook");</a:t>
            </a:r>
          </a:p>
          <a:p>
            <a:pPr eaLnBrk="1" hangingPunct="1">
              <a:lnSpc>
                <a:spcPct val="80000"/>
              </a:lnSpc>
              <a:buFontTx/>
              <a:buNone/>
            </a:pPr>
            <a:r>
              <a:rPr lang="en-US" altLang="en-VN" sz="1600"/>
              <a:t>           </a:t>
            </a:r>
          </a:p>
          <a:p>
            <a:pPr eaLnBrk="1" hangingPunct="1">
              <a:lnSpc>
                <a:spcPct val="80000"/>
              </a:lnSpc>
              <a:buFontTx/>
              <a:buNone/>
            </a:pPr>
            <a:r>
              <a:rPr lang="en-US" altLang="en-VN" sz="1600"/>
              <a:t>//           (còn tiếp ở slide kế tiếp)</a:t>
            </a:r>
          </a:p>
        </p:txBody>
      </p:sp>
      <p:sp>
        <p:nvSpPr>
          <p:cNvPr id="25602" name="Slide Number Placeholder 5">
            <a:extLst>
              <a:ext uri="{FF2B5EF4-FFF2-40B4-BE49-F238E27FC236}">
                <a16:creationId xmlns:a16="http://schemas.microsoft.com/office/drawing/2014/main" id="{ECA55A28-2ACD-A64A-A33E-066EDFE26B9C}"/>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
                <a:schemeClr val="tx1"/>
              </a:buClr>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594560C7-E336-5041-8399-01A7E8C5769D}" type="slidenum">
              <a:rPr lang="en-US" altLang="en-VN"/>
              <a:pPr/>
              <a:t>9</a:t>
            </a:fld>
            <a:endParaRPr lang="en-US" altLang="en-VN"/>
          </a:p>
        </p:txBody>
      </p:sp>
    </p:spTree>
  </p:cSld>
  <p:clrMapOvr>
    <a:masterClrMapping/>
  </p:clrMapOvr>
  <p:transition/>
</p:sld>
</file>

<file path=ppt/theme/theme1.xml><?xml version="1.0" encoding="utf-8"?>
<a:theme xmlns:a="http://schemas.openxmlformats.org/drawingml/2006/main" name="oop">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VN"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VN"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op" id="{B41DC80D-8FC0-D14E-802C-27F1D2344F12}" vid="{750E2184-5783-F742-B253-A03E797466E4}"/>
    </a:ext>
  </a:extLst>
</a:theme>
</file>

<file path=docProps/app.xml><?xml version="1.0" encoding="utf-8"?>
<Properties xmlns="http://schemas.openxmlformats.org/officeDocument/2006/extended-properties" xmlns:vt="http://schemas.openxmlformats.org/officeDocument/2006/docPropsVTypes">
  <Template>oop</Template>
  <TotalTime>11</TotalTime>
  <Words>2165</Words>
  <Application>Microsoft Macintosh PowerPoint</Application>
  <PresentationFormat>On-screen Show (4:3)</PresentationFormat>
  <Paragraphs>315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Monotype Sorts</vt:lpstr>
      <vt:lpstr>Times New Roman</vt:lpstr>
      <vt:lpstr>oop</vt:lpstr>
      <vt:lpstr>PowerPoint Presentation</vt:lpstr>
      <vt:lpstr>CÁC BƯỚC LẬP TRÌNH TRUY XUẤT CSDL</vt:lpstr>
      <vt:lpstr>NẠP TRÌNH ĐIỀU KHIỂN</vt:lpstr>
      <vt:lpstr>NẠP TRÌNH ĐIỀU KHIỂN</vt:lpstr>
      <vt:lpstr>THIẾT LẬP KẾT NỐI</vt:lpstr>
      <vt:lpstr>THIẾT LẬP KẾT NỐI</vt:lpstr>
      <vt:lpstr>VÍ DỤ VỀ THIẾT LẬP KẾT NỐI</vt:lpstr>
      <vt:lpstr>TẠO ĐỐI TƯỢNG Statement</vt:lpstr>
      <vt:lpstr>VÍ DỤ (tạo Statement và vấn tin)</vt:lpstr>
      <vt:lpstr>VÍ DỤ (tạo Statement và vấn tin)</vt:lpstr>
      <vt:lpstr>TẠO BẢNG QUA JDBC</vt:lpstr>
      <vt:lpstr>NHẬP DỮ LIỆU QUA JDBC</vt:lpstr>
      <vt:lpstr>ĐỌC DỮ LIỆU TỪ CSDL</vt:lpstr>
      <vt:lpstr>VÍ DỤ</vt:lpstr>
      <vt:lpstr>CÁC KIỂU Resultset</vt:lpstr>
      <vt:lpstr>Các chế độ hoạt động của resultset</vt:lpstr>
      <vt:lpstr>CÁC PHƯƠNG THỨC CỦA RESULTSET</vt:lpstr>
      <vt:lpstr>LẤY DỮ LIỆU TỪ RESULTSET</vt:lpstr>
      <vt:lpstr>CÁC PHƯƠNG THỨC getXXX</vt:lpstr>
      <vt:lpstr>CHỈNH SỬA DỮ LIỆU BẰNG RESULTSET</vt:lpstr>
      <vt:lpstr>VÍ DỤ CHỈNH SỬA DỮ LIỆU</vt:lpstr>
      <vt:lpstr>SỬ DỤNG PreparedStatement</vt:lpstr>
      <vt:lpstr>VÍ DỤ PreparedStatement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 Viet Dung</dc:creator>
  <cp:lastModifiedBy>Cu Viet Dung</cp:lastModifiedBy>
  <cp:revision>15</cp:revision>
  <dcterms:created xsi:type="dcterms:W3CDTF">2021-08-24T02:42:35Z</dcterms:created>
  <dcterms:modified xsi:type="dcterms:W3CDTF">2021-08-24T02:53:39Z</dcterms:modified>
</cp:coreProperties>
</file>