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80" r:id="rId4"/>
    <p:sldId id="278" r:id="rId5"/>
    <p:sldId id="258" r:id="rId6"/>
    <p:sldId id="276" r:id="rId7"/>
    <p:sldId id="271" r:id="rId8"/>
    <p:sldId id="282" r:id="rId9"/>
    <p:sldId id="281" r:id="rId10"/>
    <p:sldId id="273" r:id="rId11"/>
    <p:sldId id="274" r:id="rId12"/>
    <p:sldId id="263" r:id="rId13"/>
    <p:sldId id="287" r:id="rId14"/>
    <p:sldId id="283" r:id="rId15"/>
    <p:sldId id="285" r:id="rId16"/>
    <p:sldId id="284" r:id="rId17"/>
    <p:sldId id="266" r:id="rId18"/>
    <p:sldId id="277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7FF30-1452-4BEE-AA11-E96D90CB6F8D}" v="312" dt="2024-03-24T21:23:00.631"/>
    <p1510:client id="{3090F2E8-93B9-701D-293F-75B877B10CF8}" v="18" dt="2024-03-24T20:31:44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Dang" userId="S::dangj15@mcmaster.ca::5bfca106-c871-4fe8-a9e0-6f84653b108f" providerId="AD" clId="Web-{656031A0-31B3-A1E9-491D-748E319DEFBC}"/>
    <pc:docChg chg="modSld">
      <pc:chgData name="Justin Dang" userId="S::dangj15@mcmaster.ca::5bfca106-c871-4fe8-a9e0-6f84653b108f" providerId="AD" clId="Web-{656031A0-31B3-A1E9-491D-748E319DEFBC}" dt="2024-03-08T14:03:55.400" v="43" actId="20577"/>
      <pc:docMkLst>
        <pc:docMk/>
      </pc:docMkLst>
      <pc:sldChg chg="modSp">
        <pc:chgData name="Justin Dang" userId="S::dangj15@mcmaster.ca::5bfca106-c871-4fe8-a9e0-6f84653b108f" providerId="AD" clId="Web-{656031A0-31B3-A1E9-491D-748E319DEFBC}" dt="2024-03-08T14:03:55.400" v="43" actId="20577"/>
        <pc:sldMkLst>
          <pc:docMk/>
          <pc:sldMk cId="109857222" sldId="256"/>
        </pc:sldMkLst>
        <pc:spChg chg="mod">
          <ac:chgData name="Justin Dang" userId="S::dangj15@mcmaster.ca::5bfca106-c871-4fe8-a9e0-6f84653b108f" providerId="AD" clId="Web-{656031A0-31B3-A1E9-491D-748E319DEFBC}" dt="2024-03-08T14:02:41.758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stin Dang" userId="S::dangj15@mcmaster.ca::5bfca106-c871-4fe8-a9e0-6f84653b108f" providerId="AD" clId="Web-{656031A0-31B3-A1E9-491D-748E319DEFBC}" dt="2024-03-08T14:03:55.400" v="43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Harris Hamid" userId="S::hamidh1@mcmaster.ca::6a787f44-ad37-41a9-8a16-14f62005b2ae" providerId="AD" clId="Web-{DFAAEE92-15C7-CA87-4EDC-A06CD99FEBFE}"/>
    <pc:docChg chg="modSld sldOrd">
      <pc:chgData name="Harris Hamid" userId="S::hamidh1@mcmaster.ca::6a787f44-ad37-41a9-8a16-14f62005b2ae" providerId="AD" clId="Web-{DFAAEE92-15C7-CA87-4EDC-A06CD99FEBFE}" dt="2024-03-10T19:22:58.246" v="34"/>
      <pc:docMkLst>
        <pc:docMk/>
      </pc:docMkLst>
      <pc:sldChg chg="modSp ord">
        <pc:chgData name="Harris Hamid" userId="S::hamidh1@mcmaster.ca::6a787f44-ad37-41a9-8a16-14f62005b2ae" providerId="AD" clId="Web-{DFAAEE92-15C7-CA87-4EDC-A06CD99FEBFE}" dt="2024-03-10T19:22:58.246" v="34"/>
        <pc:sldMkLst>
          <pc:docMk/>
          <pc:sldMk cId="3056249483" sldId="269"/>
        </pc:sldMkLst>
        <pc:graphicFrameChg chg="modGraphic">
          <ac:chgData name="Harris Hamid" userId="S::hamidh1@mcmaster.ca::6a787f44-ad37-41a9-8a16-14f62005b2ae" providerId="AD" clId="Web-{DFAAEE92-15C7-CA87-4EDC-A06CD99FEBFE}" dt="2024-03-10T19:15:21.370" v="32" actId="20577"/>
          <ac:graphicFrameMkLst>
            <pc:docMk/>
            <pc:sldMk cId="3056249483" sldId="269"/>
            <ac:graphicFrameMk id="6" creationId="{48E86813-E8D1-A7EC-7375-E6DC935ECFD6}"/>
          </ac:graphicFrameMkLst>
        </pc:graphicFrameChg>
      </pc:sldChg>
      <pc:sldChg chg="modSp">
        <pc:chgData name="Harris Hamid" userId="S::hamidh1@mcmaster.ca::6a787f44-ad37-41a9-8a16-14f62005b2ae" providerId="AD" clId="Web-{DFAAEE92-15C7-CA87-4EDC-A06CD99FEBFE}" dt="2024-03-10T19:15:10.511" v="29" actId="20577"/>
        <pc:sldMkLst>
          <pc:docMk/>
          <pc:sldMk cId="3921153250" sldId="272"/>
        </pc:sldMkLst>
        <pc:spChg chg="mod">
          <ac:chgData name="Harris Hamid" userId="S::hamidh1@mcmaster.ca::6a787f44-ad37-41a9-8a16-14f62005b2ae" providerId="AD" clId="Web-{DFAAEE92-15C7-CA87-4EDC-A06CD99FEBFE}" dt="2024-03-10T19:15:10.511" v="29" actId="20577"/>
          <ac:spMkLst>
            <pc:docMk/>
            <pc:sldMk cId="3921153250" sldId="272"/>
            <ac:spMk id="3" creationId="{211301E3-DA1E-846F-0829-947C1928C272}"/>
          </ac:spMkLst>
        </pc:spChg>
      </pc:sldChg>
    </pc:docChg>
  </pc:docChgLst>
  <pc:docChgLst>
    <pc:chgData name="Fady Morcos" userId="S::morcof2@mcmaster.ca::f2eabe0d-313f-4ed6-8b4e-8615c07f016f" providerId="AD" clId="Web-{3090F2E8-93B9-701D-293F-75B877B10CF8}"/>
    <pc:docChg chg="addSld modSld sldOrd">
      <pc:chgData name="Fady Morcos" userId="S::morcof2@mcmaster.ca::f2eabe0d-313f-4ed6-8b4e-8615c07f016f" providerId="AD" clId="Web-{3090F2E8-93B9-701D-293F-75B877B10CF8}" dt="2024-03-24T20:31:44.163" v="15"/>
      <pc:docMkLst>
        <pc:docMk/>
      </pc:docMkLst>
      <pc:sldChg chg="ord">
        <pc:chgData name="Fady Morcos" userId="S::morcof2@mcmaster.ca::f2eabe0d-313f-4ed6-8b4e-8615c07f016f" providerId="AD" clId="Web-{3090F2E8-93B9-701D-293F-75B877B10CF8}" dt="2024-03-24T20:31:44.163" v="15"/>
        <pc:sldMkLst>
          <pc:docMk/>
          <pc:sldMk cId="3633324551" sldId="282"/>
        </pc:sldMkLst>
      </pc:sldChg>
      <pc:sldChg chg="addSp delSp modSp new">
        <pc:chgData name="Fady Morcos" userId="S::morcof2@mcmaster.ca::f2eabe0d-313f-4ed6-8b4e-8615c07f016f" providerId="AD" clId="Web-{3090F2E8-93B9-701D-293F-75B877B10CF8}" dt="2024-03-24T20:30:03.786" v="14" actId="1076"/>
        <pc:sldMkLst>
          <pc:docMk/>
          <pc:sldMk cId="2800008138" sldId="287"/>
        </pc:sldMkLst>
        <pc:spChg chg="del">
          <ac:chgData name="Fady Morcos" userId="S::morcof2@mcmaster.ca::f2eabe0d-313f-4ed6-8b4e-8615c07f016f" providerId="AD" clId="Web-{3090F2E8-93B9-701D-293F-75B877B10CF8}" dt="2024-03-24T20:29:11.457" v="1"/>
          <ac:spMkLst>
            <pc:docMk/>
            <pc:sldMk cId="2800008138" sldId="287"/>
            <ac:spMk id="3" creationId="{9D2F33E9-EFC1-3076-5098-BBB5D4112897}"/>
          </ac:spMkLst>
        </pc:spChg>
        <pc:picChg chg="add mod ord">
          <ac:chgData name="Fady Morcos" userId="S::morcof2@mcmaster.ca::f2eabe0d-313f-4ed6-8b4e-8615c07f016f" providerId="AD" clId="Web-{3090F2E8-93B9-701D-293F-75B877B10CF8}" dt="2024-03-24T20:29:32.176" v="8" actId="1076"/>
          <ac:picMkLst>
            <pc:docMk/>
            <pc:sldMk cId="2800008138" sldId="287"/>
            <ac:picMk id="5" creationId="{47157ACD-E2D1-C889-B78A-D4F65CB16CBA}"/>
          </ac:picMkLst>
        </pc:picChg>
        <pc:picChg chg="add mod">
          <ac:chgData name="Fady Morcos" userId="S::morcof2@mcmaster.ca::f2eabe0d-313f-4ed6-8b4e-8615c07f016f" providerId="AD" clId="Web-{3090F2E8-93B9-701D-293F-75B877B10CF8}" dt="2024-03-24T20:30:03.786" v="14" actId="1076"/>
          <ac:picMkLst>
            <pc:docMk/>
            <pc:sldMk cId="2800008138" sldId="287"/>
            <ac:picMk id="6" creationId="{2E18A727-5716-23B0-412C-9A89609350B4}"/>
          </ac:picMkLst>
        </pc:picChg>
      </pc:sldChg>
    </pc:docChg>
  </pc:docChgLst>
  <pc:docChgLst>
    <pc:chgData name="Justin Dang" userId="5bfca106-c871-4fe8-a9e0-6f84653b108f" providerId="ADAL" clId="{14E7FF30-1452-4BEE-AA11-E96D90CB6F8D}"/>
    <pc:docChg chg="undo redo custSel addSld delSld modSld sldOrd modMainMaster">
      <pc:chgData name="Justin Dang" userId="5bfca106-c871-4fe8-a9e0-6f84653b108f" providerId="ADAL" clId="{14E7FF30-1452-4BEE-AA11-E96D90CB6F8D}" dt="2024-03-24T20:33:08.310" v="4151"/>
      <pc:docMkLst>
        <pc:docMk/>
      </pc:docMkLst>
      <pc:sldChg chg="addSp delSp modSp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109857222" sldId="256"/>
        </pc:sldMkLst>
        <pc:spChg chg="mo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Justin Dang" userId="5bfca106-c871-4fe8-a9e0-6f84653b108f" providerId="ADAL" clId="{14E7FF30-1452-4BEE-AA11-E96D90CB6F8D}" dt="2024-03-21T20:34:32.209" v="2342" actId="478"/>
          <ac:spMkLst>
            <pc:docMk/>
            <pc:sldMk cId="109857222" sldId="256"/>
            <ac:spMk id="4" creationId="{3893E078-DA14-456A-7B2A-7D352C90D0EB}"/>
          </ac:spMkLst>
        </pc:spChg>
        <pc:spChg chg="del">
          <ac:chgData name="Justin Dang" userId="5bfca106-c871-4fe8-a9e0-6f84653b108f" providerId="ADAL" clId="{14E7FF30-1452-4BEE-AA11-E96D90CB6F8D}" dt="2024-03-21T20:34:35.741" v="2343" actId="478"/>
          <ac:spMkLst>
            <pc:docMk/>
            <pc:sldMk cId="109857222" sldId="256"/>
            <ac:spMk id="5" creationId="{758D34E7-7E43-AC5D-2832-B4FD301CF2C6}"/>
          </ac:spMkLst>
        </pc:spChg>
        <pc:spChg chg="del mod">
          <ac:chgData name="Justin Dang" userId="5bfca106-c871-4fe8-a9e0-6f84653b108f" providerId="ADAL" clId="{14E7FF30-1452-4BEE-AA11-E96D90CB6F8D}" dt="2024-03-21T20:32:19.589" v="2333" actId="478"/>
          <ac:spMkLst>
            <pc:docMk/>
            <pc:sldMk cId="109857222" sldId="256"/>
            <ac:spMk id="8" creationId="{F592B890-2064-2BED-8279-B5834D7FE4FD}"/>
          </ac:spMkLst>
        </pc:spChg>
        <pc:spChg chg="del">
          <ac:chgData name="Justin Dang" userId="5bfca106-c871-4fe8-a9e0-6f84653b108f" providerId="ADAL" clId="{14E7FF30-1452-4BEE-AA11-E96D90CB6F8D}" dt="2024-03-21T20:33:27.972" v="2334" actId="478"/>
          <ac:spMkLst>
            <pc:docMk/>
            <pc:sldMk cId="109857222" sldId="256"/>
            <ac:spMk id="10" creationId="{A48EB7A9-3500-DD3A-8F5E-81CACD7B0808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12" creationId="{362D44EE-C852-4460-B8B5-C4F2BC20510C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14" creationId="{658970D8-8D1D-4B5C-894B-E871CC86543D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16" creationId="{F227E5B6-9132-43CA-B503-37A18562ADF2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18" creationId="{03C2051E-A88D-48E5-BACF-AAED17892722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20" creationId="{7821A508-2985-4905-874A-527429BAABFA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22" creationId="{D2929CB1-0E3C-4B2D-ADC5-0154FB33BA44}"/>
          </ac:spMkLst>
        </pc:spChg>
        <pc:spChg chg="add">
          <ac:chgData name="Justin Dang" userId="5bfca106-c871-4fe8-a9e0-6f84653b108f" providerId="ADAL" clId="{14E7FF30-1452-4BEE-AA11-E96D90CB6F8D}" dt="2024-03-08T14:05:12.868" v="7" actId="26606"/>
          <ac:spMkLst>
            <pc:docMk/>
            <pc:sldMk cId="109857222" sldId="256"/>
            <ac:spMk id="24" creationId="{5F2F0C84-BE8C-4DC2-A6D3-30349A801D5C}"/>
          </ac:spMkLst>
        </pc:spChg>
        <pc:picChg chg="add del mod">
          <ac:chgData name="Justin Dang" userId="5bfca106-c871-4fe8-a9e0-6f84653b108f" providerId="ADAL" clId="{14E7FF30-1452-4BEE-AA11-E96D90CB6F8D}" dt="2024-03-08T14:04:59.341" v="5" actId="478"/>
          <ac:picMkLst>
            <pc:docMk/>
            <pc:sldMk cId="109857222" sldId="256"/>
            <ac:picMk id="5" creationId="{AB884CAE-05B7-7BC2-E7CD-9E3B209D7C30}"/>
          </ac:picMkLst>
        </pc:picChg>
        <pc:picChg chg="add mod">
          <ac:chgData name="Justin Dang" userId="5bfca106-c871-4fe8-a9e0-6f84653b108f" providerId="ADAL" clId="{14E7FF30-1452-4BEE-AA11-E96D90CB6F8D}" dt="2024-03-08T14:05:36.588" v="8" actId="27614"/>
          <ac:picMkLst>
            <pc:docMk/>
            <pc:sldMk cId="109857222" sldId="256"/>
            <ac:picMk id="7" creationId="{669210F1-3A1A-4F67-8F5A-069141C34ACB}"/>
          </ac:picMkLst>
        </pc:picChg>
      </pc:sldChg>
      <pc:sldChg chg="addSp delSp modSp new del mod">
        <pc:chgData name="Justin Dang" userId="5bfca106-c871-4fe8-a9e0-6f84653b108f" providerId="ADAL" clId="{14E7FF30-1452-4BEE-AA11-E96D90CB6F8D}" dt="2024-03-23T19:10:05.497" v="3185" actId="2696"/>
        <pc:sldMkLst>
          <pc:docMk/>
          <pc:sldMk cId="1765231558" sldId="257"/>
        </pc:sldMkLst>
        <pc:spChg chg="mod">
          <ac:chgData name="Justin Dang" userId="5bfca106-c871-4fe8-a9e0-6f84653b108f" providerId="ADAL" clId="{14E7FF30-1452-4BEE-AA11-E96D90CB6F8D}" dt="2024-03-09T20:29:15.064" v="1145" actId="20577"/>
          <ac:spMkLst>
            <pc:docMk/>
            <pc:sldMk cId="1765231558" sldId="257"/>
            <ac:spMk id="2" creationId="{64ADF9CE-8CF1-F2F3-161E-ADC891C43A8A}"/>
          </ac:spMkLst>
        </pc:spChg>
        <pc:spChg chg="del mod">
          <ac:chgData name="Justin Dang" userId="5bfca106-c871-4fe8-a9e0-6f84653b108f" providerId="ADAL" clId="{14E7FF30-1452-4BEE-AA11-E96D90CB6F8D}" dt="2024-03-16T22:02:42.112" v="2207" actId="26606"/>
          <ac:spMkLst>
            <pc:docMk/>
            <pc:sldMk cId="1765231558" sldId="257"/>
            <ac:spMk id="3" creationId="{FD062BF1-5970-0F87-DE9E-3AD95E615D6C}"/>
          </ac:spMkLst>
        </pc:spChg>
        <pc:spChg chg="mod">
          <ac:chgData name="Justin Dang" userId="5bfca106-c871-4fe8-a9e0-6f84653b108f" providerId="ADAL" clId="{14E7FF30-1452-4BEE-AA11-E96D90CB6F8D}" dt="2024-03-21T20:34:19.091" v="2341" actId="20577"/>
          <ac:spMkLst>
            <pc:docMk/>
            <pc:sldMk cId="1765231558" sldId="257"/>
            <ac:spMk id="4" creationId="{8AAAC98D-AB8D-4775-2445-78951C2B62AC}"/>
          </ac:spMkLst>
        </pc:spChg>
        <pc:spChg chg="del">
          <ac:chgData name="Justin Dang" userId="5bfca106-c871-4fe8-a9e0-6f84653b108f" providerId="ADAL" clId="{14E7FF30-1452-4BEE-AA11-E96D90CB6F8D}" dt="2024-03-21T20:33:45.229" v="2336" actId="478"/>
          <ac:spMkLst>
            <pc:docMk/>
            <pc:sldMk cId="1765231558" sldId="257"/>
            <ac:spMk id="7" creationId="{4ABAEF43-0CAE-46D4-DE4D-9C0A9DE90804}"/>
          </ac:spMkLst>
        </pc:spChg>
        <pc:spChg chg="del mod">
          <ac:chgData name="Justin Dang" userId="5bfca106-c871-4fe8-a9e0-6f84653b108f" providerId="ADAL" clId="{14E7FF30-1452-4BEE-AA11-E96D90CB6F8D}" dt="2024-03-21T20:33:51.618" v="2338" actId="478"/>
          <ac:spMkLst>
            <pc:docMk/>
            <pc:sldMk cId="1765231558" sldId="257"/>
            <ac:spMk id="8" creationId="{930863C6-8C1D-1B48-B2B6-74F12CDD06BB}"/>
          </ac:spMkLst>
        </pc:spChg>
        <pc:graphicFrameChg chg="add">
          <ac:chgData name="Justin Dang" userId="5bfca106-c871-4fe8-a9e0-6f84653b108f" providerId="ADAL" clId="{14E7FF30-1452-4BEE-AA11-E96D90CB6F8D}" dt="2024-03-16T22:02:42.112" v="2207" actId="26606"/>
          <ac:graphicFrameMkLst>
            <pc:docMk/>
            <pc:sldMk cId="1765231558" sldId="257"/>
            <ac:graphicFrameMk id="5" creationId="{62833BA7-7651-BF1C-5B1C-C8F35D8DD29E}"/>
          </ac:graphicFrameMkLst>
        </pc:graphicFrameChg>
      </pc:sldChg>
      <pc:sldChg chg="addSp delSp modSp new mod ord modTransition setBg setClrOvrMap">
        <pc:chgData name="Justin Dang" userId="5bfca106-c871-4fe8-a9e0-6f84653b108f" providerId="ADAL" clId="{14E7FF30-1452-4BEE-AA11-E96D90CB6F8D}" dt="2024-03-24T01:00:37.334" v="4098"/>
        <pc:sldMkLst>
          <pc:docMk/>
          <pc:sldMk cId="3850665521" sldId="258"/>
        </pc:sldMkLst>
        <pc:spChg chg="mod">
          <ac:chgData name="Justin Dang" userId="5bfca106-c871-4fe8-a9e0-6f84653b108f" providerId="ADAL" clId="{14E7FF30-1452-4BEE-AA11-E96D90CB6F8D}" dt="2024-03-23T19:34:25.893" v="3563" actId="26606"/>
          <ac:spMkLst>
            <pc:docMk/>
            <pc:sldMk cId="3850665521" sldId="258"/>
            <ac:spMk id="2" creationId="{C909C1FE-F565-4D2F-B4BB-69060EF911DC}"/>
          </ac:spMkLst>
        </pc:spChg>
        <pc:spChg chg="add del mod">
          <ac:chgData name="Justin Dang" userId="5bfca106-c871-4fe8-a9e0-6f84653b108f" providerId="ADAL" clId="{14E7FF30-1452-4BEE-AA11-E96D90CB6F8D}" dt="2024-03-09T21:07:57.791" v="1749" actId="26606"/>
          <ac:spMkLst>
            <pc:docMk/>
            <pc:sldMk cId="3850665521" sldId="258"/>
            <ac:spMk id="3" creationId="{B1919B50-B274-706E-C92A-1243CB7AFAD3}"/>
          </ac:spMkLst>
        </pc:spChg>
        <pc:spChg chg="add del mod">
          <ac:chgData name="Justin Dang" userId="5bfca106-c871-4fe8-a9e0-6f84653b108f" providerId="ADAL" clId="{14E7FF30-1452-4BEE-AA11-E96D90CB6F8D}" dt="2024-03-09T21:08:23.097" v="1755" actId="478"/>
          <ac:spMkLst>
            <pc:docMk/>
            <pc:sldMk cId="3850665521" sldId="258"/>
            <ac:spMk id="4" creationId="{615725A7-3520-1A70-B373-9DFDF37C2319}"/>
          </ac:spMkLst>
        </pc:spChg>
        <pc:spChg chg="add del">
          <ac:chgData name="Justin Dang" userId="5bfca106-c871-4fe8-a9e0-6f84653b108f" providerId="ADAL" clId="{14E7FF30-1452-4BEE-AA11-E96D90CB6F8D}" dt="2024-03-09T21:07:57.774" v="1748" actId="26606"/>
          <ac:spMkLst>
            <pc:docMk/>
            <pc:sldMk cId="3850665521" sldId="258"/>
            <ac:spMk id="9" creationId="{35DB3719-6FDC-4E5D-891D-FF40B7300F64}"/>
          </ac:spMkLst>
        </pc:spChg>
        <pc:spChg chg="add del">
          <ac:chgData name="Justin Dang" userId="5bfca106-c871-4fe8-a9e0-6f84653b108f" providerId="ADAL" clId="{14E7FF30-1452-4BEE-AA11-E96D90CB6F8D}" dt="2024-03-09T21:07:57.774" v="1748" actId="26606"/>
          <ac:spMkLst>
            <pc:docMk/>
            <pc:sldMk cId="3850665521" sldId="258"/>
            <ac:spMk id="11" creationId="{E0CBAC23-2E3F-4A90-BA59-F8299F6A5439}"/>
          </ac:spMkLst>
        </pc:spChg>
        <pc:graphicFrameChg chg="add del">
          <ac:chgData name="Justin Dang" userId="5bfca106-c871-4fe8-a9e0-6f84653b108f" providerId="ADAL" clId="{14E7FF30-1452-4BEE-AA11-E96D90CB6F8D}" dt="2024-03-09T21:07:57.774" v="1748" actId="26606"/>
          <ac:graphicFrameMkLst>
            <pc:docMk/>
            <pc:sldMk cId="3850665521" sldId="258"/>
            <ac:graphicFrameMk id="5" creationId="{8B2041AE-9C04-97F3-3E25-E955C949B61A}"/>
          </ac:graphicFrameMkLst>
        </pc:graphicFrameChg>
        <pc:graphicFrameChg chg="add mod modGraphic">
          <ac:chgData name="Justin Dang" userId="5bfca106-c871-4fe8-a9e0-6f84653b108f" providerId="ADAL" clId="{14E7FF30-1452-4BEE-AA11-E96D90CB6F8D}" dt="2024-03-23T19:34:25.893" v="3563" actId="26606"/>
          <ac:graphicFrameMkLst>
            <pc:docMk/>
            <pc:sldMk cId="3850665521" sldId="258"/>
            <ac:graphicFrameMk id="13" creationId="{0025EE82-37E7-811D-5E9A-90AAE8997CCB}"/>
          </ac:graphicFrameMkLst>
        </pc:graphicFrameChg>
      </pc:sldChg>
      <pc:sldChg chg="addSp delSp modSp new del mod ord setBg">
        <pc:chgData name="Justin Dang" userId="5bfca106-c871-4fe8-a9e0-6f84653b108f" providerId="ADAL" clId="{14E7FF30-1452-4BEE-AA11-E96D90CB6F8D}" dt="2024-03-17T01:01:33.487" v="2209" actId="2696"/>
        <pc:sldMkLst>
          <pc:docMk/>
          <pc:sldMk cId="1323212846" sldId="259"/>
        </pc:sldMkLst>
        <pc:spChg chg="mod">
          <ac:chgData name="Justin Dang" userId="5bfca106-c871-4fe8-a9e0-6f84653b108f" providerId="ADAL" clId="{14E7FF30-1452-4BEE-AA11-E96D90CB6F8D}" dt="2024-03-09T21:52:20.481" v="1829" actId="26606"/>
          <ac:spMkLst>
            <pc:docMk/>
            <pc:sldMk cId="1323212846" sldId="259"/>
            <ac:spMk id="2" creationId="{6C9C67FC-BA8F-1804-FA9E-D79C98BE6D96}"/>
          </ac:spMkLst>
        </pc:spChg>
        <pc:spChg chg="mod ord">
          <ac:chgData name="Justin Dang" userId="5bfca106-c871-4fe8-a9e0-6f84653b108f" providerId="ADAL" clId="{14E7FF30-1452-4BEE-AA11-E96D90CB6F8D}" dt="2024-03-09T22:00:41.728" v="1842" actId="20577"/>
          <ac:spMkLst>
            <pc:docMk/>
            <pc:sldMk cId="1323212846" sldId="259"/>
            <ac:spMk id="3" creationId="{F2A91D9F-3824-6234-5BAB-81B0619EF361}"/>
          </ac:spMkLst>
        </pc:spChg>
        <pc:spChg chg="add">
          <ac:chgData name="Justin Dang" userId="5bfca106-c871-4fe8-a9e0-6f84653b108f" providerId="ADAL" clId="{14E7FF30-1452-4BEE-AA11-E96D90CB6F8D}" dt="2024-03-09T21:52:20.481" v="1829" actId="26606"/>
          <ac:spMkLst>
            <pc:docMk/>
            <pc:sldMk cId="1323212846" sldId="259"/>
            <ac:spMk id="10" creationId="{327D73B4-9F5C-4A64-A179-51B9500CB8B5}"/>
          </ac:spMkLst>
        </pc:spChg>
        <pc:spChg chg="add">
          <ac:chgData name="Justin Dang" userId="5bfca106-c871-4fe8-a9e0-6f84653b108f" providerId="ADAL" clId="{14E7FF30-1452-4BEE-AA11-E96D90CB6F8D}" dt="2024-03-09T21:52:20.481" v="1829" actId="26606"/>
          <ac:spMkLst>
            <pc:docMk/>
            <pc:sldMk cId="1323212846" sldId="259"/>
            <ac:spMk id="12" creationId="{C1F06963-6374-4B48-844F-071A9BAAAE02}"/>
          </ac:spMkLst>
        </pc:spChg>
        <pc:spChg chg="add">
          <ac:chgData name="Justin Dang" userId="5bfca106-c871-4fe8-a9e0-6f84653b108f" providerId="ADAL" clId="{14E7FF30-1452-4BEE-AA11-E96D90CB6F8D}" dt="2024-03-09T21:52:20.481" v="1829" actId="26606"/>
          <ac:spMkLst>
            <pc:docMk/>
            <pc:sldMk cId="1323212846" sldId="259"/>
            <ac:spMk id="14" creationId="{6CB927A4-E432-4310-9CD5-E89FF5063179}"/>
          </ac:spMkLst>
        </pc:spChg>
        <pc:spChg chg="add">
          <ac:chgData name="Justin Dang" userId="5bfca106-c871-4fe8-a9e0-6f84653b108f" providerId="ADAL" clId="{14E7FF30-1452-4BEE-AA11-E96D90CB6F8D}" dt="2024-03-09T21:52:20.481" v="1829" actId="26606"/>
          <ac:spMkLst>
            <pc:docMk/>
            <pc:sldMk cId="1323212846" sldId="259"/>
            <ac:spMk id="16" creationId="{1453BF6C-B012-48B7-B4E8-6D7AC7C27D02}"/>
          </ac:spMkLst>
        </pc:spChg>
        <pc:spChg chg="add">
          <ac:chgData name="Justin Dang" userId="5bfca106-c871-4fe8-a9e0-6f84653b108f" providerId="ADAL" clId="{14E7FF30-1452-4BEE-AA11-E96D90CB6F8D}" dt="2024-03-09T21:52:20.481" v="1829" actId="26606"/>
          <ac:spMkLst>
            <pc:docMk/>
            <pc:sldMk cId="1323212846" sldId="259"/>
            <ac:spMk id="18" creationId="{E3020543-B24B-4EC4-8FFC-8DD88EEA91A8}"/>
          </ac:spMkLst>
        </pc:spChg>
        <pc:picChg chg="add del mod">
          <ac:chgData name="Justin Dang" userId="5bfca106-c871-4fe8-a9e0-6f84653b108f" providerId="ADAL" clId="{14E7FF30-1452-4BEE-AA11-E96D90CB6F8D}" dt="2024-03-17T01:01:07.143" v="2208" actId="478"/>
          <ac:picMkLst>
            <pc:docMk/>
            <pc:sldMk cId="1323212846" sldId="259"/>
            <ac:picMk id="5" creationId="{09477AFE-D5A3-43C3-1E42-E23E65938769}"/>
          </ac:picMkLst>
        </pc:picChg>
        <pc:cxnChg chg="add">
          <ac:chgData name="Justin Dang" userId="5bfca106-c871-4fe8-a9e0-6f84653b108f" providerId="ADAL" clId="{14E7FF30-1452-4BEE-AA11-E96D90CB6F8D}" dt="2024-03-09T21:52:20.481" v="1829" actId="26606"/>
          <ac:cxnSpMkLst>
            <pc:docMk/>
            <pc:sldMk cId="1323212846" sldId="259"/>
            <ac:cxnSpMk id="20" creationId="{C49DA8F6-BCC1-4447-B54C-57856834B94B}"/>
          </ac:cxnSpMkLst>
        </pc:cxnChg>
      </pc:sldChg>
      <pc:sldChg chg="modSp new del mod">
        <pc:chgData name="Justin Dang" userId="5bfca106-c871-4fe8-a9e0-6f84653b108f" providerId="ADAL" clId="{14E7FF30-1452-4BEE-AA11-E96D90CB6F8D}" dt="2024-03-09T21:08:55.367" v="1759" actId="2696"/>
        <pc:sldMkLst>
          <pc:docMk/>
          <pc:sldMk cId="1978837536" sldId="260"/>
        </pc:sldMkLst>
        <pc:spChg chg="mod">
          <ac:chgData name="Justin Dang" userId="5bfca106-c871-4fe8-a9e0-6f84653b108f" providerId="ADAL" clId="{14E7FF30-1452-4BEE-AA11-E96D90CB6F8D}" dt="2024-03-08T14:15:34.182" v="80" actId="20577"/>
          <ac:spMkLst>
            <pc:docMk/>
            <pc:sldMk cId="1978837536" sldId="260"/>
            <ac:spMk id="2" creationId="{41D5A244-CEAE-5303-5E82-D62065C89A00}"/>
          </ac:spMkLst>
        </pc:spChg>
      </pc:sldChg>
      <pc:sldChg chg="modSp new del mod">
        <pc:chgData name="Justin Dang" userId="5bfca106-c871-4fe8-a9e0-6f84653b108f" providerId="ADAL" clId="{14E7FF30-1452-4BEE-AA11-E96D90CB6F8D}" dt="2024-03-09T21:08:53.213" v="1758" actId="2696"/>
        <pc:sldMkLst>
          <pc:docMk/>
          <pc:sldMk cId="2937665315" sldId="261"/>
        </pc:sldMkLst>
        <pc:spChg chg="mod">
          <ac:chgData name="Justin Dang" userId="5bfca106-c871-4fe8-a9e0-6f84653b108f" providerId="ADAL" clId="{14E7FF30-1452-4BEE-AA11-E96D90CB6F8D}" dt="2024-03-08T14:15:44.842" v="96" actId="20577"/>
          <ac:spMkLst>
            <pc:docMk/>
            <pc:sldMk cId="2937665315" sldId="261"/>
            <ac:spMk id="2" creationId="{C2A46D94-46AF-4367-4B65-1037705F44F2}"/>
          </ac:spMkLst>
        </pc:spChg>
      </pc:sldChg>
      <pc:sldChg chg="modSp new del mod">
        <pc:chgData name="Justin Dang" userId="5bfca106-c871-4fe8-a9e0-6f84653b108f" providerId="ADAL" clId="{14E7FF30-1452-4BEE-AA11-E96D90CB6F8D}" dt="2024-03-09T21:08:51.136" v="1757" actId="2696"/>
        <pc:sldMkLst>
          <pc:docMk/>
          <pc:sldMk cId="1854403317" sldId="262"/>
        </pc:sldMkLst>
        <pc:spChg chg="mod">
          <ac:chgData name="Justin Dang" userId="5bfca106-c871-4fe8-a9e0-6f84653b108f" providerId="ADAL" clId="{14E7FF30-1452-4BEE-AA11-E96D90CB6F8D}" dt="2024-03-08T14:15:53.511" v="107" actId="20577"/>
          <ac:spMkLst>
            <pc:docMk/>
            <pc:sldMk cId="1854403317" sldId="262"/>
            <ac:spMk id="2" creationId="{7A6C7508-1CF0-2879-77F6-3F1CF0BC7051}"/>
          </ac:spMkLst>
        </pc:sp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3732684213" sldId="263"/>
        </pc:sldMkLst>
        <pc:spChg chg="mod">
          <ac:chgData name="Justin Dang" userId="5bfca106-c871-4fe8-a9e0-6f84653b108f" providerId="ADAL" clId="{14E7FF30-1452-4BEE-AA11-E96D90CB6F8D}" dt="2024-03-23T20:07:33.661" v="3900" actId="26606"/>
          <ac:spMkLst>
            <pc:docMk/>
            <pc:sldMk cId="3732684213" sldId="263"/>
            <ac:spMk id="2" creationId="{0CD06B4D-4F56-76AA-4EB0-3419FA809ADE}"/>
          </ac:spMkLst>
        </pc:spChg>
        <pc:spChg chg="del">
          <ac:chgData name="Justin Dang" userId="5bfca106-c871-4fe8-a9e0-6f84653b108f" providerId="ADAL" clId="{14E7FF30-1452-4BEE-AA11-E96D90CB6F8D}" dt="2024-03-23T20:07:33.661" v="3900" actId="26606"/>
          <ac:spMkLst>
            <pc:docMk/>
            <pc:sldMk cId="3732684213" sldId="263"/>
            <ac:spMk id="3" creationId="{9A36817E-931C-960D-90B8-ABD8F10628AB}"/>
          </ac:spMkLst>
        </pc:spChg>
        <pc:spChg chg="add">
          <ac:chgData name="Justin Dang" userId="5bfca106-c871-4fe8-a9e0-6f84653b108f" providerId="ADAL" clId="{14E7FF30-1452-4BEE-AA11-E96D90CB6F8D}" dt="2024-03-23T20:07:33.661" v="3900" actId="26606"/>
          <ac:spMkLst>
            <pc:docMk/>
            <pc:sldMk cId="3732684213" sldId="263"/>
            <ac:spMk id="10" creationId="{B50AB553-2A96-4A92-96F2-93548E096954}"/>
          </ac:spMkLst>
        </pc:spChg>
        <pc:graphicFrameChg chg="add">
          <ac:chgData name="Justin Dang" userId="5bfca106-c871-4fe8-a9e0-6f84653b108f" providerId="ADAL" clId="{14E7FF30-1452-4BEE-AA11-E96D90CB6F8D}" dt="2024-03-23T20:07:33.661" v="3900" actId="26606"/>
          <ac:graphicFrameMkLst>
            <pc:docMk/>
            <pc:sldMk cId="3732684213" sldId="263"/>
            <ac:graphicFrameMk id="5" creationId="{08BCAA90-3FED-C047-48F1-428D29D8BEF7}"/>
          </ac:graphicFrameMkLst>
        </pc:graphicFrameChg>
        <pc:picChg chg="add">
          <ac:chgData name="Justin Dang" userId="5bfca106-c871-4fe8-a9e0-6f84653b108f" providerId="ADAL" clId="{14E7FF30-1452-4BEE-AA11-E96D90CB6F8D}" dt="2024-03-23T20:07:33.661" v="3900" actId="26606"/>
          <ac:picMkLst>
            <pc:docMk/>
            <pc:sldMk cId="3732684213" sldId="263"/>
            <ac:picMk id="6" creationId="{A5FDDB31-BA70-B673-08C8-2EBC473C388E}"/>
          </ac:picMkLst>
        </pc:picChg>
      </pc:sldChg>
      <pc:sldChg chg="addSp delSp modSp new del mod setBg">
        <pc:chgData name="Justin Dang" userId="5bfca106-c871-4fe8-a9e0-6f84653b108f" providerId="ADAL" clId="{14E7FF30-1452-4BEE-AA11-E96D90CB6F8D}" dt="2024-03-23T20:05:37.048" v="3882" actId="47"/>
        <pc:sldMkLst>
          <pc:docMk/>
          <pc:sldMk cId="546040950" sldId="264"/>
        </pc:sldMkLst>
        <pc:spChg chg="mod">
          <ac:chgData name="Justin Dang" userId="5bfca106-c871-4fe8-a9e0-6f84653b108f" providerId="ADAL" clId="{14E7FF30-1452-4BEE-AA11-E96D90CB6F8D}" dt="2024-03-12T21:34:11.915" v="2205" actId="26606"/>
          <ac:spMkLst>
            <pc:docMk/>
            <pc:sldMk cId="546040950" sldId="264"/>
            <ac:spMk id="2" creationId="{3C34A76C-8895-C288-74E3-4CC3D6B5D46A}"/>
          </ac:spMkLst>
        </pc:spChg>
        <pc:spChg chg="add del mod">
          <ac:chgData name="Justin Dang" userId="5bfca106-c871-4fe8-a9e0-6f84653b108f" providerId="ADAL" clId="{14E7FF30-1452-4BEE-AA11-E96D90CB6F8D}" dt="2024-03-12T21:34:11.929" v="2206" actId="26606"/>
          <ac:spMkLst>
            <pc:docMk/>
            <pc:sldMk cId="546040950" sldId="264"/>
            <ac:spMk id="3" creationId="{5BDA9BA2-D851-C488-9A3B-84EB40F77997}"/>
          </ac:spMkLst>
        </pc:spChg>
        <pc:spChg chg="add del">
          <ac:chgData name="Justin Dang" userId="5bfca106-c871-4fe8-a9e0-6f84653b108f" providerId="ADAL" clId="{14E7FF30-1452-4BEE-AA11-E96D90CB6F8D}" dt="2024-03-12T21:34:11.915" v="2205" actId="26606"/>
          <ac:spMkLst>
            <pc:docMk/>
            <pc:sldMk cId="546040950" sldId="264"/>
            <ac:spMk id="9" creationId="{2E442304-DDBD-4F7B-8017-36BCC863FB40}"/>
          </ac:spMkLst>
        </pc:spChg>
        <pc:spChg chg="add del">
          <ac:chgData name="Justin Dang" userId="5bfca106-c871-4fe8-a9e0-6f84653b108f" providerId="ADAL" clId="{14E7FF30-1452-4BEE-AA11-E96D90CB6F8D}" dt="2024-03-12T21:34:11.915" v="2205" actId="26606"/>
          <ac:spMkLst>
            <pc:docMk/>
            <pc:sldMk cId="546040950" sldId="264"/>
            <ac:spMk id="11" creationId="{5E107275-3853-46FD-A241-DE4355A42675}"/>
          </ac:spMkLst>
        </pc:spChg>
        <pc:graphicFrameChg chg="add del">
          <ac:chgData name="Justin Dang" userId="5bfca106-c871-4fe8-a9e0-6f84653b108f" providerId="ADAL" clId="{14E7FF30-1452-4BEE-AA11-E96D90CB6F8D}" dt="2024-03-12T21:34:11.915" v="2205" actId="26606"/>
          <ac:graphicFrameMkLst>
            <pc:docMk/>
            <pc:sldMk cId="546040950" sldId="264"/>
            <ac:graphicFrameMk id="5" creationId="{B24107DB-4A01-3F66-41BB-168F1E128470}"/>
          </ac:graphicFrameMkLst>
        </pc:graphicFrameChg>
        <pc:graphicFrameChg chg="add">
          <ac:chgData name="Justin Dang" userId="5bfca106-c871-4fe8-a9e0-6f84653b108f" providerId="ADAL" clId="{14E7FF30-1452-4BEE-AA11-E96D90CB6F8D}" dt="2024-03-12T21:34:11.929" v="2206" actId="26606"/>
          <ac:graphicFrameMkLst>
            <pc:docMk/>
            <pc:sldMk cId="546040950" sldId="264"/>
            <ac:graphicFrameMk id="13" creationId="{A03529A6-9195-5024-CB33-25E64CACBB36}"/>
          </ac:graphicFrameMkLst>
        </pc:graphicFrameChg>
      </pc:sldChg>
      <pc:sldChg chg="addSp delSp modSp new del mod setBg">
        <pc:chgData name="Justin Dang" userId="5bfca106-c871-4fe8-a9e0-6f84653b108f" providerId="ADAL" clId="{14E7FF30-1452-4BEE-AA11-E96D90CB6F8D}" dt="2024-03-23T20:13:01.848" v="4029" actId="47"/>
        <pc:sldMkLst>
          <pc:docMk/>
          <pc:sldMk cId="3923591872" sldId="265"/>
        </pc:sldMkLst>
        <pc:spChg chg="mod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2" creationId="{C967F02E-4759-A311-6E1D-6E430E9C949F}"/>
          </ac:spMkLst>
        </pc:spChg>
        <pc:spChg chg="add del mod ord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3" creationId="{1D08A238-E843-E57C-04FA-06D098B1198C}"/>
          </ac:spMkLst>
        </pc:spChg>
        <pc:spChg chg="add mod">
          <ac:chgData name="Justin Dang" userId="5bfca106-c871-4fe8-a9e0-6f84653b108f" providerId="ADAL" clId="{14E7FF30-1452-4BEE-AA11-E96D90CB6F8D}" dt="2024-03-09T15:40:10.762" v="639" actId="931"/>
          <ac:spMkLst>
            <pc:docMk/>
            <pc:sldMk cId="3923591872" sldId="265"/>
            <ac:spMk id="6" creationId="{282AF4ED-FDF9-F5D8-CD05-6697AD6B7766}"/>
          </ac:spMkLst>
        </pc:spChg>
        <pc:spChg chg="add del">
          <ac:chgData name="Justin Dang" userId="5bfca106-c871-4fe8-a9e0-6f84653b108f" providerId="ADAL" clId="{14E7FF30-1452-4BEE-AA11-E96D90CB6F8D}" dt="2024-03-09T15:43:17.407" v="678" actId="26606"/>
          <ac:spMkLst>
            <pc:docMk/>
            <pc:sldMk cId="3923591872" sldId="265"/>
            <ac:spMk id="7" creationId="{E81BF4F6-F2CF-4984-9D14-D6966D92F99F}"/>
          </ac:spMkLst>
        </pc:spChg>
        <pc:spChg chg="add del">
          <ac:chgData name="Justin Dang" userId="5bfca106-c871-4fe8-a9e0-6f84653b108f" providerId="ADAL" clId="{14E7FF30-1452-4BEE-AA11-E96D90CB6F8D}" dt="2024-03-09T15:43:17.407" v="678" actId="26606"/>
          <ac:spMkLst>
            <pc:docMk/>
            <pc:sldMk cId="3923591872" sldId="265"/>
            <ac:spMk id="9" creationId="{C0763A76-9F1C-4FC5-82B7-DD475DA461B2}"/>
          </ac:spMkLst>
        </pc:spChg>
        <pc:spChg chg="add del">
          <ac:chgData name="Justin Dang" userId="5bfca106-c871-4fe8-a9e0-6f84653b108f" providerId="ADAL" clId="{14E7FF30-1452-4BEE-AA11-E96D90CB6F8D}" dt="2024-03-09T15:40:10.472" v="637" actId="26606"/>
          <ac:spMkLst>
            <pc:docMk/>
            <pc:sldMk cId="3923591872" sldId="265"/>
            <ac:spMk id="11" creationId="{E02239D2-A05D-4A1C-9F06-FBA7FC730E1B}"/>
          </ac:spMkLst>
        </pc:spChg>
        <pc:spChg chg="add del">
          <ac:chgData name="Justin Dang" userId="5bfca106-c871-4fe8-a9e0-6f84653b108f" providerId="ADAL" clId="{14E7FF30-1452-4BEE-AA11-E96D90CB6F8D}" dt="2024-03-09T15:43:18.366" v="680" actId="26606"/>
          <ac:spMkLst>
            <pc:docMk/>
            <pc:sldMk cId="3923591872" sldId="265"/>
            <ac:spMk id="12" creationId="{3ECBE1F1-D69B-4AFA-ABD5-8E41720EF6DE}"/>
          </ac:spMkLst>
        </pc:spChg>
        <pc:spChg chg="add del">
          <ac:chgData name="Justin Dang" userId="5bfca106-c871-4fe8-a9e0-6f84653b108f" providerId="ADAL" clId="{14E7FF30-1452-4BEE-AA11-E96D90CB6F8D}" dt="2024-03-09T15:43:18.366" v="680" actId="26606"/>
          <ac:spMkLst>
            <pc:docMk/>
            <pc:sldMk cId="3923591872" sldId="265"/>
            <ac:spMk id="14" creationId="{603A6265-E10C-4B85-9C20-E75FCAF9CC63}"/>
          </ac:spMkLst>
        </pc:spChg>
        <pc:spChg chg="add del">
          <ac:chgData name="Justin Dang" userId="5bfca106-c871-4fe8-a9e0-6f84653b108f" providerId="ADAL" clId="{14E7FF30-1452-4BEE-AA11-E96D90CB6F8D}" dt="2024-03-09T15:43:21.735" v="682" actId="26606"/>
          <ac:spMkLst>
            <pc:docMk/>
            <pc:sldMk cId="3923591872" sldId="265"/>
            <ac:spMk id="16" creationId="{C0763A76-9F1C-4FC5-82B7-DD475DA461B2}"/>
          </ac:spMkLst>
        </pc:spChg>
        <pc:spChg chg="add del">
          <ac:chgData name="Justin Dang" userId="5bfca106-c871-4fe8-a9e0-6f84653b108f" providerId="ADAL" clId="{14E7FF30-1452-4BEE-AA11-E96D90CB6F8D}" dt="2024-03-09T15:43:21.735" v="682" actId="26606"/>
          <ac:spMkLst>
            <pc:docMk/>
            <pc:sldMk cId="3923591872" sldId="265"/>
            <ac:spMk id="17" creationId="{E81BF4F6-F2CF-4984-9D14-D6966D92F99F}"/>
          </ac:spMkLst>
        </pc:spChg>
        <pc:spChg chg="add del">
          <ac:chgData name="Justin Dang" userId="5bfca106-c871-4fe8-a9e0-6f84653b108f" providerId="ADAL" clId="{14E7FF30-1452-4BEE-AA11-E96D90CB6F8D}" dt="2024-03-09T15:43:23.392" v="684" actId="26606"/>
          <ac:spMkLst>
            <pc:docMk/>
            <pc:sldMk cId="3923591872" sldId="265"/>
            <ac:spMk id="20" creationId="{F944E337-3E5D-4A1F-A5A1-2057F25B8A7B}"/>
          </ac:spMkLst>
        </pc:spChg>
        <pc:spChg chg="add del">
          <ac:chgData name="Justin Dang" userId="5bfca106-c871-4fe8-a9e0-6f84653b108f" providerId="ADAL" clId="{14E7FF30-1452-4BEE-AA11-E96D90CB6F8D}" dt="2024-03-09T15:43:23.392" v="684" actId="26606"/>
          <ac:spMkLst>
            <pc:docMk/>
            <pc:sldMk cId="3923591872" sldId="265"/>
            <ac:spMk id="21" creationId="{4DA50D69-7CF7-4844-B844-A2B821C77F24}"/>
          </ac:spMkLst>
        </pc:spChg>
        <pc:spChg chg="add del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24" creationId="{C0763A76-9F1C-4FC5-82B7-DD475DA461B2}"/>
          </ac:spMkLst>
        </pc:spChg>
        <pc:spChg chg="add del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25" creationId="{E81BF4F6-F2CF-4984-9D14-D6966D92F99F}"/>
          </ac:spMkLst>
        </pc:spChg>
        <pc:spChg chg="add del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31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33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35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57:26.054" v="3750" actId="26606"/>
          <ac:spMkLst>
            <pc:docMk/>
            <pc:sldMk cId="3923591872" sldId="265"/>
            <ac:spMk id="37" creationId="{063BBA22-50EA-4C4D-BE05-F1CE4E63AA56}"/>
          </ac:spMkLst>
        </pc:spChg>
        <pc:graphicFrameChg chg="add del">
          <ac:chgData name="Justin Dang" userId="5bfca106-c871-4fe8-a9e0-6f84653b108f" providerId="ADAL" clId="{14E7FF30-1452-4BEE-AA11-E96D90CB6F8D}" dt="2024-03-23T19:57:26.054" v="3750" actId="26606"/>
          <ac:graphicFrameMkLst>
            <pc:docMk/>
            <pc:sldMk cId="3923591872" sldId="265"/>
            <ac:graphicFrameMk id="27" creationId="{B84F212C-C6E7-8319-839D-8D9DE015BEC2}"/>
          </ac:graphicFrameMkLst>
        </pc:graphicFrameChg>
        <pc:picChg chg="add mod">
          <ac:chgData name="Justin Dang" userId="5bfca106-c871-4fe8-a9e0-6f84653b108f" providerId="ADAL" clId="{14E7FF30-1452-4BEE-AA11-E96D90CB6F8D}" dt="2024-03-09T15:40:10.762" v="639" actId="931"/>
          <ac:picMkLst>
            <pc:docMk/>
            <pc:sldMk cId="3923591872" sldId="265"/>
            <ac:picMk id="5" creationId="{E0A605A1-2A9A-255A-1FDA-B345C742655A}"/>
          </ac:picMkLst>
        </pc:picChg>
        <pc:picChg chg="add del mod">
          <ac:chgData name="Justin Dang" userId="5bfca106-c871-4fe8-a9e0-6f84653b108f" providerId="ADAL" clId="{14E7FF30-1452-4BEE-AA11-E96D90CB6F8D}" dt="2024-03-09T15:40:39.210" v="641" actId="478"/>
          <ac:picMkLst>
            <pc:docMk/>
            <pc:sldMk cId="3923591872" sldId="265"/>
            <ac:picMk id="8" creationId="{B01F0D06-C7D0-8873-5863-C1DAAF1859EA}"/>
          </ac:picMkLst>
        </pc:picChg>
        <pc:picChg chg="add del">
          <ac:chgData name="Justin Dang" userId="5bfca106-c871-4fe8-a9e0-6f84653b108f" providerId="ADAL" clId="{14E7FF30-1452-4BEE-AA11-E96D90CB6F8D}" dt="2024-03-09T15:43:17.407" v="678" actId="26606"/>
          <ac:picMkLst>
            <pc:docMk/>
            <pc:sldMk cId="3923591872" sldId="265"/>
            <ac:picMk id="10" creationId="{57D23975-4F37-3C17-D817-415BA9D98CF6}"/>
          </ac:picMkLst>
        </pc:picChg>
        <pc:picChg chg="add del">
          <ac:chgData name="Justin Dang" userId="5bfca106-c871-4fe8-a9e0-6f84653b108f" providerId="ADAL" clId="{14E7FF30-1452-4BEE-AA11-E96D90CB6F8D}" dt="2024-03-09T15:43:18.366" v="680" actId="26606"/>
          <ac:picMkLst>
            <pc:docMk/>
            <pc:sldMk cId="3923591872" sldId="265"/>
            <ac:picMk id="13" creationId="{D09F9825-1AC6-E8ED-666F-7674B492EAC1}"/>
          </ac:picMkLst>
        </pc:picChg>
        <pc:picChg chg="add del">
          <ac:chgData name="Justin Dang" userId="5bfca106-c871-4fe8-a9e0-6f84653b108f" providerId="ADAL" clId="{14E7FF30-1452-4BEE-AA11-E96D90CB6F8D}" dt="2024-03-09T15:43:21.735" v="682" actId="26606"/>
          <ac:picMkLst>
            <pc:docMk/>
            <pc:sldMk cId="3923591872" sldId="265"/>
            <ac:picMk id="18" creationId="{57D23975-4F37-3C17-D817-415BA9D98CF6}"/>
          </ac:picMkLst>
        </pc:picChg>
        <pc:picChg chg="add del">
          <ac:chgData name="Justin Dang" userId="5bfca106-c871-4fe8-a9e0-6f84653b108f" providerId="ADAL" clId="{14E7FF30-1452-4BEE-AA11-E96D90CB6F8D}" dt="2024-03-09T15:43:23.392" v="684" actId="26606"/>
          <ac:picMkLst>
            <pc:docMk/>
            <pc:sldMk cId="3923591872" sldId="265"/>
            <ac:picMk id="22" creationId="{4E81BC7E-1913-A311-6472-E80DD0BA852D}"/>
          </ac:picMkLst>
        </pc:picChg>
        <pc:picChg chg="add del">
          <ac:chgData name="Justin Dang" userId="5bfca106-c871-4fe8-a9e0-6f84653b108f" providerId="ADAL" clId="{14E7FF30-1452-4BEE-AA11-E96D90CB6F8D}" dt="2024-03-23T19:57:26.355" v="3751" actId="478"/>
          <ac:picMkLst>
            <pc:docMk/>
            <pc:sldMk cId="3923591872" sldId="265"/>
            <ac:picMk id="26" creationId="{57D23975-4F37-3C17-D817-415BA9D98CF6}"/>
          </ac:picMkLst>
        </pc:picChg>
      </pc:sldChg>
      <pc:sldChg chg="addSp delSp modSp new mod modTransition setBg">
        <pc:chgData name="Justin Dang" userId="5bfca106-c871-4fe8-a9e0-6f84653b108f" providerId="ADAL" clId="{14E7FF30-1452-4BEE-AA11-E96D90CB6F8D}" dt="2024-03-24T18:55:23.288" v="4100" actId="14100"/>
        <pc:sldMkLst>
          <pc:docMk/>
          <pc:sldMk cId="752411330" sldId="266"/>
        </pc:sldMkLst>
        <pc:spChg chg="mod">
          <ac:chgData name="Justin Dang" userId="5bfca106-c871-4fe8-a9e0-6f84653b108f" providerId="ADAL" clId="{14E7FF30-1452-4BEE-AA11-E96D90CB6F8D}" dt="2024-03-23T20:01:56.851" v="3877" actId="207"/>
          <ac:spMkLst>
            <pc:docMk/>
            <pc:sldMk cId="752411330" sldId="266"/>
            <ac:spMk id="2" creationId="{1EC53564-3B3E-C208-5841-E9B20C77385D}"/>
          </ac:spMkLst>
        </pc:spChg>
        <pc:spChg chg="del mod">
          <ac:chgData name="Justin Dang" userId="5bfca106-c871-4fe8-a9e0-6f84653b108f" providerId="ADAL" clId="{14E7FF30-1452-4BEE-AA11-E96D90CB6F8D}" dt="2024-03-23T18:55:27.990" v="2910" actId="26606"/>
          <ac:spMkLst>
            <pc:docMk/>
            <pc:sldMk cId="752411330" sldId="266"/>
            <ac:spMk id="3" creationId="{A8068435-9E85-21EB-8FB7-E72839154FBF}"/>
          </ac:spMkLst>
        </pc:spChg>
        <pc:spChg chg="add del">
          <ac:chgData name="Justin Dang" userId="5bfca106-c871-4fe8-a9e0-6f84653b108f" providerId="ADAL" clId="{14E7FF30-1452-4BEE-AA11-E96D90CB6F8D}" dt="2024-03-23T20:01:43.353" v="3875" actId="26606"/>
          <ac:spMkLst>
            <pc:docMk/>
            <pc:sldMk cId="752411330" sldId="266"/>
            <ac:spMk id="10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20:01:43.353" v="3875" actId="26606"/>
          <ac:spMkLst>
            <pc:docMk/>
            <pc:sldMk cId="752411330" sldId="266"/>
            <ac:spMk id="12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20:01:43.353" v="3875" actId="26606"/>
          <ac:spMkLst>
            <pc:docMk/>
            <pc:sldMk cId="752411330" sldId="266"/>
            <ac:spMk id="14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20:01:43.353" v="3875" actId="26606"/>
          <ac:spMkLst>
            <pc:docMk/>
            <pc:sldMk cId="752411330" sldId="266"/>
            <ac:spMk id="16" creationId="{063BBA22-50EA-4C4D-BE05-F1CE4E63AA56}"/>
          </ac:spMkLst>
        </pc:spChg>
        <pc:spChg chg="add">
          <ac:chgData name="Justin Dang" userId="5bfca106-c871-4fe8-a9e0-6f84653b108f" providerId="ADAL" clId="{14E7FF30-1452-4BEE-AA11-E96D90CB6F8D}" dt="2024-03-23T20:01:43.357" v="3876" actId="26606"/>
          <ac:spMkLst>
            <pc:docMk/>
            <pc:sldMk cId="752411330" sldId="266"/>
            <ac:spMk id="18" creationId="{AB8C311F-7253-4AED-9701-7FC0708C41C7}"/>
          </ac:spMkLst>
        </pc:spChg>
        <pc:spChg chg="add">
          <ac:chgData name="Justin Dang" userId="5bfca106-c871-4fe8-a9e0-6f84653b108f" providerId="ADAL" clId="{14E7FF30-1452-4BEE-AA11-E96D90CB6F8D}" dt="2024-03-23T20:01:43.357" v="3876" actId="26606"/>
          <ac:spMkLst>
            <pc:docMk/>
            <pc:sldMk cId="752411330" sldId="266"/>
            <ac:spMk id="19" creationId="{E2384209-CB15-4CDF-9D31-C44FD9A3F20D}"/>
          </ac:spMkLst>
        </pc:spChg>
        <pc:spChg chg="add">
          <ac:chgData name="Justin Dang" userId="5bfca106-c871-4fe8-a9e0-6f84653b108f" providerId="ADAL" clId="{14E7FF30-1452-4BEE-AA11-E96D90CB6F8D}" dt="2024-03-23T20:01:43.357" v="3876" actId="26606"/>
          <ac:spMkLst>
            <pc:docMk/>
            <pc:sldMk cId="752411330" sldId="266"/>
            <ac:spMk id="20" creationId="{2633B3B5-CC90-43F0-8714-D31D1F3F0209}"/>
          </ac:spMkLst>
        </pc:spChg>
        <pc:spChg chg="add">
          <ac:chgData name="Justin Dang" userId="5bfca106-c871-4fe8-a9e0-6f84653b108f" providerId="ADAL" clId="{14E7FF30-1452-4BEE-AA11-E96D90CB6F8D}" dt="2024-03-23T20:01:43.357" v="3876" actId="26606"/>
          <ac:spMkLst>
            <pc:docMk/>
            <pc:sldMk cId="752411330" sldId="266"/>
            <ac:spMk id="21" creationId="{A8D57A06-A426-446D-B02C-A2DC6B62E45E}"/>
          </ac:spMkLst>
        </pc:spChg>
        <pc:graphicFrameChg chg="add mod modGraphic">
          <ac:chgData name="Justin Dang" userId="5bfca106-c871-4fe8-a9e0-6f84653b108f" providerId="ADAL" clId="{14E7FF30-1452-4BEE-AA11-E96D90CB6F8D}" dt="2024-03-24T18:55:23.288" v="4100" actId="14100"/>
          <ac:graphicFrameMkLst>
            <pc:docMk/>
            <pc:sldMk cId="752411330" sldId="266"/>
            <ac:graphicFrameMk id="5" creationId="{7C34BE6C-6675-2416-31F6-6D0D356BE78D}"/>
          </ac:graphicFrameMkLst>
        </pc:graphicFrameChg>
      </pc:sldChg>
      <pc:sldChg chg="addSp delSp modSp new del mod ord setBg">
        <pc:chgData name="Justin Dang" userId="5bfca106-c871-4fe8-a9e0-6f84653b108f" providerId="ADAL" clId="{14E7FF30-1452-4BEE-AA11-E96D90CB6F8D}" dt="2024-03-23T19:00:45.671" v="3091" actId="2696"/>
        <pc:sldMkLst>
          <pc:docMk/>
          <pc:sldMk cId="4112153995" sldId="267"/>
        </pc:sldMkLst>
        <pc:spChg chg="mod">
          <ac:chgData name="Justin Dang" userId="5bfca106-c871-4fe8-a9e0-6f84653b108f" providerId="ADAL" clId="{14E7FF30-1452-4BEE-AA11-E96D90CB6F8D}" dt="2024-03-09T21:08:35.433" v="1756" actId="20577"/>
          <ac:spMkLst>
            <pc:docMk/>
            <pc:sldMk cId="4112153995" sldId="267"/>
            <ac:spMk id="2" creationId="{3E67A03C-768E-E3CE-4163-28E53D392BB5}"/>
          </ac:spMkLst>
        </pc:spChg>
        <pc:spChg chg="del mod">
          <ac:chgData name="Justin Dang" userId="5bfca106-c871-4fe8-a9e0-6f84653b108f" providerId="ADAL" clId="{14E7FF30-1452-4BEE-AA11-E96D90CB6F8D}" dt="2024-03-09T20:57:09.673" v="1524" actId="26606"/>
          <ac:spMkLst>
            <pc:docMk/>
            <pc:sldMk cId="4112153995" sldId="267"/>
            <ac:spMk id="3" creationId="{06EE9D10-3928-74E3-B002-10F3A113B2D8}"/>
          </ac:spMkLst>
        </pc:spChg>
        <pc:spChg chg="add">
          <ac:chgData name="Justin Dang" userId="5bfca106-c871-4fe8-a9e0-6f84653b108f" providerId="ADAL" clId="{14E7FF30-1452-4BEE-AA11-E96D90CB6F8D}" dt="2024-03-09T20:57:09.673" v="1524" actId="26606"/>
          <ac:spMkLst>
            <pc:docMk/>
            <pc:sldMk cId="4112153995" sldId="267"/>
            <ac:spMk id="9" creationId="{35DB3719-6FDC-4E5D-891D-FF40B7300F64}"/>
          </ac:spMkLst>
        </pc:spChg>
        <pc:spChg chg="add">
          <ac:chgData name="Justin Dang" userId="5bfca106-c871-4fe8-a9e0-6f84653b108f" providerId="ADAL" clId="{14E7FF30-1452-4BEE-AA11-E96D90CB6F8D}" dt="2024-03-09T20:57:09.673" v="1524" actId="26606"/>
          <ac:spMkLst>
            <pc:docMk/>
            <pc:sldMk cId="4112153995" sldId="267"/>
            <ac:spMk id="11" creationId="{E0CBAC23-2E3F-4A90-BA59-F8299F6A5439}"/>
          </ac:spMkLst>
        </pc:spChg>
        <pc:graphicFrameChg chg="add mod">
          <ac:chgData name="Justin Dang" userId="5bfca106-c871-4fe8-a9e0-6f84653b108f" providerId="ADAL" clId="{14E7FF30-1452-4BEE-AA11-E96D90CB6F8D}" dt="2024-03-09T20:57:38.954" v="1534" actId="20577"/>
          <ac:graphicFrameMkLst>
            <pc:docMk/>
            <pc:sldMk cId="4112153995" sldId="267"/>
            <ac:graphicFrameMk id="5" creationId="{771A102A-151E-7D40-6BC5-222C8E4A759C}"/>
          </ac:graphicFrameMkLst>
        </pc:graphicFrameChg>
      </pc:sldChg>
      <pc:sldChg chg="addSp delSp modSp new del mod ord setBg">
        <pc:chgData name="Justin Dang" userId="5bfca106-c871-4fe8-a9e0-6f84653b108f" providerId="ADAL" clId="{14E7FF30-1452-4BEE-AA11-E96D90CB6F8D}" dt="2024-03-09T22:00:26.088" v="1830" actId="2696"/>
        <pc:sldMkLst>
          <pc:docMk/>
          <pc:sldMk cId="4042709355" sldId="268"/>
        </pc:sldMkLst>
        <pc:spChg chg="mod ord">
          <ac:chgData name="Justin Dang" userId="5bfca106-c871-4fe8-a9e0-6f84653b108f" providerId="ADAL" clId="{14E7FF30-1452-4BEE-AA11-E96D90CB6F8D}" dt="2024-03-09T15:53:55.252" v="1122" actId="26606"/>
          <ac:spMkLst>
            <pc:docMk/>
            <pc:sldMk cId="4042709355" sldId="268"/>
            <ac:spMk id="2" creationId="{4938EF72-9447-3BF6-ABA9-24B90000C3C1}"/>
          </ac:spMkLst>
        </pc:spChg>
        <pc:spChg chg="del">
          <ac:chgData name="Justin Dang" userId="5bfca106-c871-4fe8-a9e0-6f84653b108f" providerId="ADAL" clId="{14E7FF30-1452-4BEE-AA11-E96D90CB6F8D}" dt="2024-03-09T15:53:52.617" v="1119" actId="931"/>
          <ac:spMkLst>
            <pc:docMk/>
            <pc:sldMk cId="4042709355" sldId="268"/>
            <ac:spMk id="3" creationId="{3FE44386-F476-1BF4-526E-01F24E2E3B73}"/>
          </ac:spMkLst>
        </pc:spChg>
        <pc:spChg chg="add">
          <ac:chgData name="Justin Dang" userId="5bfca106-c871-4fe8-a9e0-6f84653b108f" providerId="ADAL" clId="{14E7FF30-1452-4BEE-AA11-E96D90CB6F8D}" dt="2024-03-09T15:53:55.252" v="1122" actId="26606"/>
          <ac:spMkLst>
            <pc:docMk/>
            <pc:sldMk cId="4042709355" sldId="268"/>
            <ac:spMk id="10" creationId="{37C89E4B-3C9F-44B9-8B86-D9E3D112D8EC}"/>
          </ac:spMkLst>
        </pc:spChg>
        <pc:picChg chg="add mod">
          <ac:chgData name="Justin Dang" userId="5bfca106-c871-4fe8-a9e0-6f84653b108f" providerId="ADAL" clId="{14E7FF30-1452-4BEE-AA11-E96D90CB6F8D}" dt="2024-03-09T15:53:55.252" v="1122" actId="26606"/>
          <ac:picMkLst>
            <pc:docMk/>
            <pc:sldMk cId="4042709355" sldId="268"/>
            <ac:picMk id="5" creationId="{30DCFAB0-4573-14E4-7298-AC7644A99A66}"/>
          </ac:picMkLst>
        </pc:picChg>
        <pc:cxnChg chg="add">
          <ac:chgData name="Justin Dang" userId="5bfca106-c871-4fe8-a9e0-6f84653b108f" providerId="ADAL" clId="{14E7FF30-1452-4BEE-AA11-E96D90CB6F8D}" dt="2024-03-09T15:53:55.252" v="1122" actId="26606"/>
          <ac:cxnSpMkLst>
            <pc:docMk/>
            <pc:sldMk cId="4042709355" sldId="268"/>
            <ac:cxnSpMk id="12" creationId="{AA2EAA10-076F-46BD-8F0F-B9A2FB77A85C}"/>
          </ac:cxnSpMkLst>
        </pc:cxnChg>
        <pc:cxnChg chg="add">
          <ac:chgData name="Justin Dang" userId="5bfca106-c871-4fe8-a9e0-6f84653b108f" providerId="ADAL" clId="{14E7FF30-1452-4BEE-AA11-E96D90CB6F8D}" dt="2024-03-09T15:53:55.252" v="1122" actId="26606"/>
          <ac:cxnSpMkLst>
            <pc:docMk/>
            <pc:sldMk cId="4042709355" sldId="268"/>
            <ac:cxnSpMk id="14" creationId="{D891E407-403B-4764-86C9-33A56D3BCAA3}"/>
          </ac:cxnSpMkLst>
        </pc:cxnChg>
      </pc:sldChg>
      <pc:sldChg chg="addSp delSp modSp new del mod setBg">
        <pc:chgData name="Justin Dang" userId="5bfca106-c871-4fe8-a9e0-6f84653b108f" providerId="ADAL" clId="{14E7FF30-1452-4BEE-AA11-E96D90CB6F8D}" dt="2024-03-23T19:51:46.616" v="3638" actId="2696"/>
        <pc:sldMkLst>
          <pc:docMk/>
          <pc:sldMk cId="3056249483" sldId="269"/>
        </pc:sldMkLst>
        <pc:spChg chg="mod">
          <ac:chgData name="Justin Dang" userId="5bfca106-c871-4fe8-a9e0-6f84653b108f" providerId="ADAL" clId="{14E7FF30-1452-4BEE-AA11-E96D90CB6F8D}" dt="2024-03-09T15:51:35.716" v="1072" actId="26606"/>
          <ac:spMkLst>
            <pc:docMk/>
            <pc:sldMk cId="3056249483" sldId="269"/>
            <ac:spMk id="2" creationId="{C0464A82-D6C7-A59B-4D9D-95973D39BC5B}"/>
          </ac:spMkLst>
        </pc:spChg>
        <pc:spChg chg="add del mod">
          <ac:chgData name="Justin Dang" userId="5bfca106-c871-4fe8-a9e0-6f84653b108f" providerId="ADAL" clId="{14E7FF30-1452-4BEE-AA11-E96D90CB6F8D}" dt="2024-03-09T15:52:35.752" v="1118" actId="26606"/>
          <ac:spMkLst>
            <pc:docMk/>
            <pc:sldMk cId="3056249483" sldId="269"/>
            <ac:spMk id="3" creationId="{A92C4951-3897-88BA-6255-214654828FD1}"/>
          </ac:spMkLst>
        </pc:spChg>
        <pc:spChg chg="add del">
          <ac:chgData name="Justin Dang" userId="5bfca106-c871-4fe8-a9e0-6f84653b108f" providerId="ADAL" clId="{14E7FF30-1452-4BEE-AA11-E96D90CB6F8D}" dt="2024-03-09T15:51:35.716" v="1072" actId="26606"/>
          <ac:spMkLst>
            <pc:docMk/>
            <pc:sldMk cId="3056249483" sldId="269"/>
            <ac:spMk id="9" creationId="{56E9B3E6-E277-4D68-BA48-9CB43FFBD6E2}"/>
          </ac:spMkLst>
        </pc:spChg>
        <pc:spChg chg="add del">
          <ac:chgData name="Justin Dang" userId="5bfca106-c871-4fe8-a9e0-6f84653b108f" providerId="ADAL" clId="{14E7FF30-1452-4BEE-AA11-E96D90CB6F8D}" dt="2024-03-09T15:51:35.716" v="1072" actId="26606"/>
          <ac:spMkLst>
            <pc:docMk/>
            <pc:sldMk cId="3056249483" sldId="269"/>
            <ac:spMk id="16" creationId="{D5B0017B-2ECA-49AF-B397-DC140825DF8D}"/>
          </ac:spMkLst>
        </pc:spChg>
        <pc:grpChg chg="add del">
          <ac:chgData name="Justin Dang" userId="5bfca106-c871-4fe8-a9e0-6f84653b108f" providerId="ADAL" clId="{14E7FF30-1452-4BEE-AA11-E96D90CB6F8D}" dt="2024-03-09T15:51:35.716" v="1072" actId="26606"/>
          <ac:grpSpMkLst>
            <pc:docMk/>
            <pc:sldMk cId="3056249483" sldId="269"/>
            <ac:grpSpMk id="11" creationId="{AE1C45F0-260A-458C-96ED-C1F6D2151219}"/>
          </ac:grpSpMkLst>
        </pc:grpChg>
        <pc:graphicFrameChg chg="add del">
          <ac:chgData name="Justin Dang" userId="5bfca106-c871-4fe8-a9e0-6f84653b108f" providerId="ADAL" clId="{14E7FF30-1452-4BEE-AA11-E96D90CB6F8D}" dt="2024-03-09T15:51:35.716" v="1072" actId="26606"/>
          <ac:graphicFrameMkLst>
            <pc:docMk/>
            <pc:sldMk cId="3056249483" sldId="269"/>
            <ac:graphicFrameMk id="5" creationId="{F25B9913-E8AA-1036-6727-DE0BD7A917D3}"/>
          </ac:graphicFrameMkLst>
        </pc:graphicFrameChg>
        <pc:graphicFrameChg chg="add">
          <ac:chgData name="Justin Dang" userId="5bfca106-c871-4fe8-a9e0-6f84653b108f" providerId="ADAL" clId="{14E7FF30-1452-4BEE-AA11-E96D90CB6F8D}" dt="2024-03-09T15:52:35.752" v="1118" actId="26606"/>
          <ac:graphicFrameMkLst>
            <pc:docMk/>
            <pc:sldMk cId="3056249483" sldId="269"/>
            <ac:graphicFrameMk id="6" creationId="{48E86813-E8D1-A7EC-7375-E6DC935ECFD6}"/>
          </ac:graphicFrameMkLst>
        </pc:graphicFrameChg>
        <pc:cxnChg chg="add del">
          <ac:chgData name="Justin Dang" userId="5bfca106-c871-4fe8-a9e0-6f84653b108f" providerId="ADAL" clId="{14E7FF30-1452-4BEE-AA11-E96D90CB6F8D}" dt="2024-03-09T15:51:35.716" v="1072" actId="26606"/>
          <ac:cxnSpMkLst>
            <pc:docMk/>
            <pc:sldMk cId="3056249483" sldId="269"/>
            <ac:cxnSpMk id="18" creationId="{6CF1BAF6-AD41-4082-B212-8A1F9A2E8779}"/>
          </ac:cxnSpMkLst>
        </pc:cxnChg>
      </pc:sldChg>
      <pc:sldChg chg="addSp delSp modSp new del mod setBg">
        <pc:chgData name="Justin Dang" userId="5bfca106-c871-4fe8-a9e0-6f84653b108f" providerId="ADAL" clId="{14E7FF30-1452-4BEE-AA11-E96D90CB6F8D}" dt="2024-03-23T20:09:23.014" v="3933" actId="47"/>
        <pc:sldMkLst>
          <pc:docMk/>
          <pc:sldMk cId="1472988771" sldId="270"/>
        </pc:sldMkLst>
        <pc:spChg chg="mod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2" creationId="{D80F1DF8-6F93-163F-3F2B-49E041BB05FE}"/>
          </ac:spMkLst>
        </pc:spChg>
        <pc:spChg chg="del">
          <ac:chgData name="Justin Dang" userId="5bfca106-c871-4fe8-a9e0-6f84653b108f" providerId="ADAL" clId="{14E7FF30-1452-4BEE-AA11-E96D90CB6F8D}" dt="2024-03-09T15:44:39.470" v="697" actId="22"/>
          <ac:spMkLst>
            <pc:docMk/>
            <pc:sldMk cId="1472988771" sldId="270"/>
            <ac:spMk id="3" creationId="{CC58F4C7-2AE2-A1B4-B10F-054A8B58A42C}"/>
          </ac:spMkLst>
        </pc:spChg>
        <pc:spChg chg="add mod">
          <ac:chgData name="Justin Dang" userId="5bfca106-c871-4fe8-a9e0-6f84653b108f" providerId="ADAL" clId="{14E7FF30-1452-4BEE-AA11-E96D90CB6F8D}" dt="2024-03-23T20:08:58.302" v="3928" actId="21"/>
          <ac:spMkLst>
            <pc:docMk/>
            <pc:sldMk cId="1472988771" sldId="270"/>
            <ac:spMk id="4" creationId="{1DC7E493-EA96-48A4-270D-D93CF40E3675}"/>
          </ac:spMkLst>
        </pc:spChg>
        <pc:spChg chg="add mod ord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6" creationId="{852830B2-5FE8-211F-65D5-DB5BDD276779}"/>
          </ac:spMkLst>
        </pc:spChg>
        <pc:spChg chg="add del">
          <ac:chgData name="Justin Dang" userId="5bfca106-c871-4fe8-a9e0-6f84653b108f" providerId="ADAL" clId="{14E7FF30-1452-4BEE-AA11-E96D90CB6F8D}" dt="2024-03-09T15:48:45.353" v="978" actId="26606"/>
          <ac:spMkLst>
            <pc:docMk/>
            <pc:sldMk cId="1472988771" sldId="270"/>
            <ac:spMk id="11" creationId="{C0763A76-9F1C-4FC5-82B7-DD475DA461B2}"/>
          </ac:spMkLst>
        </pc:spChg>
        <pc:spChg chg="add del">
          <ac:chgData name="Justin Dang" userId="5bfca106-c871-4fe8-a9e0-6f84653b108f" providerId="ADAL" clId="{14E7FF30-1452-4BEE-AA11-E96D90CB6F8D}" dt="2024-03-09T15:48:45.353" v="978" actId="26606"/>
          <ac:spMkLst>
            <pc:docMk/>
            <pc:sldMk cId="1472988771" sldId="270"/>
            <ac:spMk id="13" creationId="{E81BF4F6-F2CF-4984-9D14-D6966D92F99F}"/>
          </ac:spMkLst>
        </pc:spChg>
        <pc:spChg chg="add del">
          <ac:chgData name="Justin Dang" userId="5bfca106-c871-4fe8-a9e0-6f84653b108f" providerId="ADAL" clId="{14E7FF30-1452-4BEE-AA11-E96D90CB6F8D}" dt="2024-03-09T15:48:46.285" v="980" actId="26606"/>
          <ac:spMkLst>
            <pc:docMk/>
            <pc:sldMk cId="1472988771" sldId="270"/>
            <ac:spMk id="15" creationId="{1A95671B-3CC6-4792-9114-B74FAEA224E6}"/>
          </ac:spMkLst>
        </pc:spChg>
        <pc:spChg chg="add del">
          <ac:chgData name="Justin Dang" userId="5bfca106-c871-4fe8-a9e0-6f84653b108f" providerId="ADAL" clId="{14E7FF30-1452-4BEE-AA11-E96D90CB6F8D}" dt="2024-03-09T15:48:47.207" v="982" actId="26606"/>
          <ac:spMkLst>
            <pc:docMk/>
            <pc:sldMk cId="1472988771" sldId="270"/>
            <ac:spMk id="17" creationId="{66E48AFA-8884-4F68-A44F-D2C1E8609C5A}"/>
          </ac:spMkLst>
        </pc:spChg>
        <pc:spChg chg="add del">
          <ac:chgData name="Justin Dang" userId="5bfca106-c871-4fe8-a9e0-6f84653b108f" providerId="ADAL" clId="{14E7FF30-1452-4BEE-AA11-E96D90CB6F8D}" dt="2024-03-09T15:48:47.207" v="982" actId="26606"/>
          <ac:spMkLst>
            <pc:docMk/>
            <pc:sldMk cId="1472988771" sldId="270"/>
            <ac:spMk id="18" creationId="{969D19A6-08CB-498C-93EC-3FFB021FC68A}"/>
          </ac:spMkLst>
        </pc:spChg>
        <pc:spChg chg="add del">
          <ac:chgData name="Justin Dang" userId="5bfca106-c871-4fe8-a9e0-6f84653b108f" providerId="ADAL" clId="{14E7FF30-1452-4BEE-AA11-E96D90CB6F8D}" dt="2024-03-09T15:48:47.829" v="984" actId="26606"/>
          <ac:spMkLst>
            <pc:docMk/>
            <pc:sldMk cId="1472988771" sldId="270"/>
            <ac:spMk id="20" creationId="{1A95671B-3CC6-4792-9114-B74FAEA224E6}"/>
          </ac:spMkLst>
        </pc:spChg>
        <pc:spChg chg="add del">
          <ac:chgData name="Justin Dang" userId="5bfca106-c871-4fe8-a9e0-6f84653b108f" providerId="ADAL" clId="{14E7FF30-1452-4BEE-AA11-E96D90CB6F8D}" dt="2024-03-09T15:48:49.801" v="986" actId="26606"/>
          <ac:spMkLst>
            <pc:docMk/>
            <pc:sldMk cId="1472988771" sldId="270"/>
            <ac:spMk id="22" creationId="{9E6671AF-110C-4E4D-BEB4-1323A3136D1B}"/>
          </ac:spMkLst>
        </pc:spChg>
        <pc:spChg chg="add del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24" creationId="{1A95671B-3CC6-4792-9114-B74FAEA224E6}"/>
          </ac:spMkLst>
        </pc:spChg>
        <pc:spChg chg="add del">
          <ac:chgData name="Justin Dang" userId="5bfca106-c871-4fe8-a9e0-6f84653b108f" providerId="ADAL" clId="{14E7FF30-1452-4BEE-AA11-E96D90CB6F8D}" dt="2024-03-23T19:56:47.347" v="3746" actId="26606"/>
          <ac:spMkLst>
            <pc:docMk/>
            <pc:sldMk cId="1472988771" sldId="270"/>
            <ac:spMk id="29" creationId="{C681C32C-7AFC-4BB3-9088-65CBDFC5D1C2}"/>
          </ac:spMkLst>
        </pc:spChg>
        <pc:spChg chg="add del">
          <ac:chgData name="Justin Dang" userId="5bfca106-c871-4fe8-a9e0-6f84653b108f" providerId="ADAL" clId="{14E7FF30-1452-4BEE-AA11-E96D90CB6F8D}" dt="2024-03-23T19:56:47.347" v="3746" actId="26606"/>
          <ac:spMkLst>
            <pc:docMk/>
            <pc:sldMk cId="1472988771" sldId="270"/>
            <ac:spMk id="31" creationId="{199C0ED0-69DE-4C31-A5CF-E2A46FD30226}"/>
          </ac:spMkLst>
        </pc:spChg>
        <pc:spChg chg="add del">
          <ac:chgData name="Justin Dang" userId="5bfca106-c871-4fe8-a9e0-6f84653b108f" providerId="ADAL" clId="{14E7FF30-1452-4BEE-AA11-E96D90CB6F8D}" dt="2024-03-23T19:56:47.347" v="3746" actId="26606"/>
          <ac:spMkLst>
            <pc:docMk/>
            <pc:sldMk cId="1472988771" sldId="270"/>
            <ac:spMk id="33" creationId="{8D42B8BD-40AF-488E-8A79-D7256C917229}"/>
          </ac:spMkLst>
        </pc:spChg>
        <pc:spChg chg="add del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35" creationId="{375E0459-6403-40CD-989D-56A4407CA12E}"/>
          </ac:spMkLst>
        </pc:spChg>
        <pc:spChg chg="add del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36" creationId="{1B15ED52-F352-441B-82BF-E0EA34836D08}"/>
          </ac:spMkLst>
        </pc:spChg>
        <pc:spChg chg="add del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37" creationId="{53E5B1A8-3AC9-4BD1-9BBC-78CA94F2D1BA}"/>
          </ac:spMkLst>
        </pc:spChg>
        <pc:spChg chg="add del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38" creationId="{3B2E3793-BFE6-45A2-9B7B-E18844431C99}"/>
          </ac:spMkLst>
        </pc:spChg>
        <pc:spChg chg="add del">
          <ac:chgData name="Justin Dang" userId="5bfca106-c871-4fe8-a9e0-6f84653b108f" providerId="ADAL" clId="{14E7FF30-1452-4BEE-AA11-E96D90CB6F8D}" dt="2024-03-23T19:57:26.768" v="3752" actId="26606"/>
          <ac:spMkLst>
            <pc:docMk/>
            <pc:sldMk cId="1472988771" sldId="270"/>
            <ac:spMk id="39" creationId="{BC4C4868-CB8F-4AF9-9CDB-8108F2C19B67}"/>
          </ac:spMkLst>
        </pc:spChg>
        <pc:picChg chg="add del mod ord">
          <ac:chgData name="Justin Dang" userId="5bfca106-c871-4fe8-a9e0-6f84653b108f" providerId="ADAL" clId="{14E7FF30-1452-4BEE-AA11-E96D90CB6F8D}" dt="2024-03-23T20:08:58.302" v="3928" actId="21"/>
          <ac:picMkLst>
            <pc:docMk/>
            <pc:sldMk cId="1472988771" sldId="270"/>
            <ac:picMk id="5" creationId="{2D816351-EA32-CBA6-61ED-1FC05F78778D}"/>
          </ac:picMkLst>
        </pc:picChg>
      </pc:sldChg>
      <pc:sldChg chg="addSp delSp modSp new mod modTransition setBg addAnim">
        <pc:chgData name="Justin Dang" userId="5bfca106-c871-4fe8-a9e0-6f84653b108f" providerId="ADAL" clId="{14E7FF30-1452-4BEE-AA11-E96D90CB6F8D}" dt="2024-03-24T01:00:37.334" v="4098"/>
        <pc:sldMkLst>
          <pc:docMk/>
          <pc:sldMk cId="1047193808" sldId="271"/>
        </pc:sldMkLst>
        <pc:spChg chg="mod or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2" creationId="{76FA440D-6D65-74CF-B613-320415E85C89}"/>
          </ac:spMkLst>
        </pc:spChg>
        <pc:spChg chg="del">
          <ac:chgData name="Justin Dang" userId="5bfca106-c871-4fe8-a9e0-6f84653b108f" providerId="ADAL" clId="{14E7FF30-1452-4BEE-AA11-E96D90CB6F8D}" dt="2024-03-09T22:00:56.219" v="1857" actId="478"/>
          <ac:spMkLst>
            <pc:docMk/>
            <pc:sldMk cId="1047193808" sldId="271"/>
            <ac:spMk id="3" creationId="{2C7B91F2-7480-5BFE-A037-1D21B2CDAB2D}"/>
          </ac:spMkLst>
        </pc:spChg>
        <pc:spChg chg="add del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10" creationId="{ECC07320-C2CA-4E29-8481-9D9E143C7788}"/>
          </ac:spMkLst>
        </pc:spChg>
        <pc:spChg chg="ad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12" creationId="{8555C5B3-193A-4749-9AFD-682E53CDDE8F}"/>
          </ac:spMkLst>
        </pc:spChg>
        <pc:spChg chg="ad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13" creationId="{2EAE06A6-F76A-41C9-827A-C561B004485C}"/>
          </ac:spMkLst>
        </pc:spChg>
        <pc:spChg chg="ad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14" creationId="{89F9D4E8-0639-444B-949B-9518585061AF}"/>
          </ac:spMkLst>
        </pc:spChg>
        <pc:spChg chg="add del">
          <ac:chgData name="Justin Dang" userId="5bfca106-c871-4fe8-a9e0-6f84653b108f" providerId="ADAL" clId="{14E7FF30-1452-4BEE-AA11-E96D90CB6F8D}" dt="2024-03-23T19:32:59.011" v="3511" actId="26606"/>
          <ac:spMkLst>
            <pc:docMk/>
            <pc:sldMk cId="1047193808" sldId="271"/>
            <ac:spMk id="15" creationId="{0671A8AE-40A1-4631-A6B8-581AFF065482}"/>
          </ac:spMkLst>
        </pc:spChg>
        <pc:spChg chg="ad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16" creationId="{7E3DA7A2-ED70-4BBA-AB72-00AD461FA405}"/>
          </ac:spMkLst>
        </pc:spChg>
        <pc:spChg chg="add del">
          <ac:chgData name="Justin Dang" userId="5bfca106-c871-4fe8-a9e0-6f84653b108f" providerId="ADAL" clId="{14E7FF30-1452-4BEE-AA11-E96D90CB6F8D}" dt="2024-03-23T19:32:59.011" v="3511" actId="26606"/>
          <ac:spMkLst>
            <pc:docMk/>
            <pc:sldMk cId="1047193808" sldId="271"/>
            <ac:spMk id="17" creationId="{AB58EF07-17C2-48CF-ABB0-EEF1F17CB8F0}"/>
          </ac:spMkLst>
        </pc:spChg>
        <pc:spChg chg="ad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18" creationId="{FC485432-3647-4218-B5D3-15D3FA222B13}"/>
          </ac:spMkLst>
        </pc:spChg>
        <pc:spChg chg="add del">
          <ac:chgData name="Justin Dang" userId="5bfca106-c871-4fe8-a9e0-6f84653b108f" providerId="ADAL" clId="{14E7FF30-1452-4BEE-AA11-E96D90CB6F8D}" dt="2024-03-23T19:32:59.011" v="3511" actId="26606"/>
          <ac:spMkLst>
            <pc:docMk/>
            <pc:sldMk cId="1047193808" sldId="271"/>
            <ac:spMk id="19" creationId="{AF2F604E-43BE-4DC3-B983-E071523364F8}"/>
          </ac:spMkLst>
        </pc:spChg>
        <pc:spChg chg="add">
          <ac:chgData name="Justin Dang" userId="5bfca106-c871-4fe8-a9e0-6f84653b108f" providerId="ADAL" clId="{14E7FF30-1452-4BEE-AA11-E96D90CB6F8D}" dt="2024-03-23T19:33:24.745" v="3518" actId="26606"/>
          <ac:spMkLst>
            <pc:docMk/>
            <pc:sldMk cId="1047193808" sldId="271"/>
            <ac:spMk id="20" creationId="{F4AFDDCA-6ABA-4D23-8A5C-1BF0F4308148}"/>
          </ac:spMkLst>
        </pc:spChg>
        <pc:spChg chg="add del">
          <ac:chgData name="Justin Dang" userId="5bfca106-c871-4fe8-a9e0-6f84653b108f" providerId="ADAL" clId="{14E7FF30-1452-4BEE-AA11-E96D90CB6F8D}" dt="2024-03-23T19:32:59.011" v="3511" actId="26606"/>
          <ac:spMkLst>
            <pc:docMk/>
            <pc:sldMk cId="1047193808" sldId="271"/>
            <ac:spMk id="21" creationId="{08C9B587-E65E-4B52-B37C-ABEBB6E87928}"/>
          </ac:spMkLst>
        </pc:spChg>
        <pc:spChg chg="add del">
          <ac:chgData name="Justin Dang" userId="5bfca106-c871-4fe8-a9e0-6f84653b108f" providerId="ADAL" clId="{14E7FF30-1452-4BEE-AA11-E96D90CB6F8D}" dt="2024-03-23T19:33:07.515" v="3517" actId="26606"/>
          <ac:spMkLst>
            <pc:docMk/>
            <pc:sldMk cId="1047193808" sldId="271"/>
            <ac:spMk id="23" creationId="{5964CBE2-084A-47DF-A704-CF5F6217B569}"/>
          </ac:spMkLst>
        </pc:spChg>
        <pc:spChg chg="add del">
          <ac:chgData name="Justin Dang" userId="5bfca106-c871-4fe8-a9e0-6f84653b108f" providerId="ADAL" clId="{14E7FF30-1452-4BEE-AA11-E96D90CB6F8D}" dt="2024-03-23T19:33:07.515" v="3517" actId="26606"/>
          <ac:spMkLst>
            <pc:docMk/>
            <pc:sldMk cId="1047193808" sldId="271"/>
            <ac:spMk id="24" creationId="{686A5CBB-E03B-4019-8BCD-78975D39E48C}"/>
          </ac:spMkLst>
        </pc:spChg>
        <pc:spChg chg="add del">
          <ac:chgData name="Justin Dang" userId="5bfca106-c871-4fe8-a9e0-6f84653b108f" providerId="ADAL" clId="{14E7FF30-1452-4BEE-AA11-E96D90CB6F8D}" dt="2024-03-23T19:33:07.515" v="3517" actId="26606"/>
          <ac:spMkLst>
            <pc:docMk/>
            <pc:sldMk cId="1047193808" sldId="271"/>
            <ac:spMk id="25" creationId="{94993204-9792-4E61-A83C-73D4379E2B1C}"/>
          </ac:spMkLst>
        </pc:spChg>
        <pc:spChg chg="add del">
          <ac:chgData name="Justin Dang" userId="5bfca106-c871-4fe8-a9e0-6f84653b108f" providerId="ADAL" clId="{14E7FF30-1452-4BEE-AA11-E96D90CB6F8D}" dt="2024-03-23T19:33:06.339" v="3515" actId="26606"/>
          <ac:spMkLst>
            <pc:docMk/>
            <pc:sldMk cId="1047193808" sldId="271"/>
            <ac:spMk id="30" creationId="{25E62178-5DE6-44C8-AE62-8B9F37AC0167}"/>
          </ac:spMkLst>
        </pc:spChg>
        <pc:grpChg chg="add del">
          <ac:chgData name="Justin Dang" userId="5bfca106-c871-4fe8-a9e0-6f84653b108f" providerId="ADAL" clId="{14E7FF30-1452-4BEE-AA11-E96D90CB6F8D}" dt="2024-03-23T19:33:06.339" v="3515" actId="26606"/>
          <ac:grpSpMkLst>
            <pc:docMk/>
            <pc:sldMk cId="1047193808" sldId="271"/>
            <ac:grpSpMk id="32" creationId="{C29863D6-0FE2-4F80-9C72-1419BDEB4EDA}"/>
          </ac:grpSpMkLst>
        </pc:grpChg>
        <pc:picChg chg="add mod">
          <ac:chgData name="Justin Dang" userId="5bfca106-c871-4fe8-a9e0-6f84653b108f" providerId="ADAL" clId="{14E7FF30-1452-4BEE-AA11-E96D90CB6F8D}" dt="2024-03-23T19:33:27.739" v="3520" actId="962"/>
          <ac:picMkLst>
            <pc:docMk/>
            <pc:sldMk cId="1047193808" sldId="271"/>
            <ac:picMk id="5" creationId="{2FD1E66B-6E47-600E-B750-41BDE0C3DCF6}"/>
          </ac:picMkLst>
        </pc:picChg>
      </pc:sldChg>
      <pc:sldChg chg="addSp delSp modSp new del mod setBg">
        <pc:chgData name="Justin Dang" userId="5bfca106-c871-4fe8-a9e0-6f84653b108f" providerId="ADAL" clId="{14E7FF30-1452-4BEE-AA11-E96D90CB6F8D}" dt="2024-03-23T19:28:51.086" v="3477" actId="47"/>
        <pc:sldMkLst>
          <pc:docMk/>
          <pc:sldMk cId="3921153250" sldId="272"/>
        </pc:sldMkLst>
        <pc:spChg chg="mod">
          <ac:chgData name="Justin Dang" userId="5bfca106-c871-4fe8-a9e0-6f84653b108f" providerId="ADAL" clId="{14E7FF30-1452-4BEE-AA11-E96D90CB6F8D}" dt="2024-03-12T21:28:20.753" v="2169" actId="26606"/>
          <ac:spMkLst>
            <pc:docMk/>
            <pc:sldMk cId="3921153250" sldId="272"/>
            <ac:spMk id="2" creationId="{ECCFF5C4-E49B-F1CF-6608-7698CE80446B}"/>
          </ac:spMkLst>
        </pc:spChg>
        <pc:spChg chg="del mod">
          <ac:chgData name="Justin Dang" userId="5bfca106-c871-4fe8-a9e0-6f84653b108f" providerId="ADAL" clId="{14E7FF30-1452-4BEE-AA11-E96D90CB6F8D}" dt="2024-03-12T21:28:20.753" v="2169" actId="26606"/>
          <ac:spMkLst>
            <pc:docMk/>
            <pc:sldMk cId="3921153250" sldId="272"/>
            <ac:spMk id="3" creationId="{211301E3-DA1E-846F-0829-947C1928C272}"/>
          </ac:spMkLst>
        </pc:spChg>
        <pc:spChg chg="add">
          <ac:chgData name="Justin Dang" userId="5bfca106-c871-4fe8-a9e0-6f84653b108f" providerId="ADAL" clId="{14E7FF30-1452-4BEE-AA11-E96D90CB6F8D}" dt="2024-03-12T21:28:20.753" v="2169" actId="26606"/>
          <ac:spMkLst>
            <pc:docMk/>
            <pc:sldMk cId="3921153250" sldId="272"/>
            <ac:spMk id="9" creationId="{2E442304-DDBD-4F7B-8017-36BCC863FB40}"/>
          </ac:spMkLst>
        </pc:spChg>
        <pc:spChg chg="add">
          <ac:chgData name="Justin Dang" userId="5bfca106-c871-4fe8-a9e0-6f84653b108f" providerId="ADAL" clId="{14E7FF30-1452-4BEE-AA11-E96D90CB6F8D}" dt="2024-03-12T21:28:20.753" v="2169" actId="26606"/>
          <ac:spMkLst>
            <pc:docMk/>
            <pc:sldMk cId="3921153250" sldId="272"/>
            <ac:spMk id="11" creationId="{5E107275-3853-46FD-A241-DE4355A42675}"/>
          </ac:spMkLst>
        </pc:spChg>
        <pc:graphicFrameChg chg="add">
          <ac:chgData name="Justin Dang" userId="5bfca106-c871-4fe8-a9e0-6f84653b108f" providerId="ADAL" clId="{14E7FF30-1452-4BEE-AA11-E96D90CB6F8D}" dt="2024-03-12T21:28:20.753" v="2169" actId="26606"/>
          <ac:graphicFrameMkLst>
            <pc:docMk/>
            <pc:sldMk cId="3921153250" sldId="272"/>
            <ac:graphicFrameMk id="5" creationId="{157DE249-EADA-AD70-BA17-313F43C6915A}"/>
          </ac:graphicFrameMkLst>
        </pc:graphicFrameChg>
      </pc:sldChg>
      <pc:sldChg chg="addSp delSp modSp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2662092067" sldId="273"/>
        </pc:sldMkLst>
        <pc:spChg chg="mod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2" creationId="{B17864BF-B69F-0583-8187-788F1ECC4FCD}"/>
          </ac:spMkLst>
        </pc:spChg>
        <pc:spChg chg="add del">
          <ac:chgData name="Justin Dang" userId="5bfca106-c871-4fe8-a9e0-6f84653b108f" providerId="ADAL" clId="{14E7FF30-1452-4BEE-AA11-E96D90CB6F8D}" dt="2024-03-23T19:51:56.188" v="3643" actId="26606"/>
          <ac:spMkLst>
            <pc:docMk/>
            <pc:sldMk cId="2662092067" sldId="273"/>
            <ac:spMk id="3" creationId="{892F9139-DF53-499D-5CA1-CF11B592B2AB}"/>
          </ac:spMkLst>
        </pc:spChg>
        <pc:spChg chg="add del">
          <ac:chgData name="Justin Dang" userId="5bfca106-c871-4fe8-a9e0-6f84653b108f" providerId="ADAL" clId="{14E7FF30-1452-4BEE-AA11-E96D90CB6F8D}" dt="2024-03-23T19:51:54.221" v="3640" actId="26606"/>
          <ac:spMkLst>
            <pc:docMk/>
            <pc:sldMk cId="2662092067" sldId="273"/>
            <ac:spMk id="9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19:51:54.221" v="3640" actId="26606"/>
          <ac:spMkLst>
            <pc:docMk/>
            <pc:sldMk cId="2662092067" sldId="273"/>
            <ac:spMk id="11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19:51:54.221" v="3640" actId="26606"/>
          <ac:spMkLst>
            <pc:docMk/>
            <pc:sldMk cId="2662092067" sldId="273"/>
            <ac:spMk id="13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51:54.221" v="3640" actId="26606"/>
          <ac:spMkLst>
            <pc:docMk/>
            <pc:sldMk cId="2662092067" sldId="273"/>
            <ac:spMk id="15" creationId="{063BBA22-50EA-4C4D-BE05-F1CE4E63AA56}"/>
          </ac:spMkLst>
        </pc:spChg>
        <pc:spChg chg="add del">
          <ac:chgData name="Justin Dang" userId="5bfca106-c871-4fe8-a9e0-6f84653b108f" providerId="ADAL" clId="{14E7FF30-1452-4BEE-AA11-E96D90CB6F8D}" dt="2024-03-23T19:51:56.158" v="3642" actId="26606"/>
          <ac:spMkLst>
            <pc:docMk/>
            <pc:sldMk cId="2662092067" sldId="273"/>
            <ac:spMk id="17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19:51:56.158" v="3642" actId="26606"/>
          <ac:spMkLst>
            <pc:docMk/>
            <pc:sldMk cId="2662092067" sldId="273"/>
            <ac:spMk id="18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19:51:56.158" v="3642" actId="26606"/>
          <ac:spMkLst>
            <pc:docMk/>
            <pc:sldMk cId="2662092067" sldId="273"/>
            <ac:spMk id="19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51:56.158" v="3642" actId="26606"/>
          <ac:spMkLst>
            <pc:docMk/>
            <pc:sldMk cId="2662092067" sldId="273"/>
            <ac:spMk id="20" creationId="{063BBA22-50EA-4C4D-BE05-F1CE4E63AA56}"/>
          </ac:spMkLst>
        </pc:spChg>
        <pc:spChg chg="add del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23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24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25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26" creationId="{063BBA22-50EA-4C4D-BE05-F1CE4E63AA56}"/>
          </ac:spMkLst>
        </pc:spChg>
        <pc:spChg chg="add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32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34" creationId="{F68B3F68-107C-434F-AA38-110D5EA91B85}"/>
          </ac:spMkLst>
        </pc:spChg>
        <pc:spChg chg="add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36" creationId="{AAD0DBB9-1A4B-4391-81D4-CB19F9AB918A}"/>
          </ac:spMkLst>
        </pc:spChg>
        <pc:spChg chg="add">
          <ac:chgData name="Justin Dang" userId="5bfca106-c871-4fe8-a9e0-6f84653b108f" providerId="ADAL" clId="{14E7FF30-1452-4BEE-AA11-E96D90CB6F8D}" dt="2024-03-23T20:04:55.442" v="3878" actId="26606"/>
          <ac:spMkLst>
            <pc:docMk/>
            <pc:sldMk cId="2662092067" sldId="273"/>
            <ac:spMk id="38" creationId="{063BBA22-50EA-4C4D-BE05-F1CE4E63AA56}"/>
          </ac:spMkLst>
        </pc:spChg>
        <pc:graphicFrameChg chg="add del">
          <ac:chgData name="Justin Dang" userId="5bfca106-c871-4fe8-a9e0-6f84653b108f" providerId="ADAL" clId="{14E7FF30-1452-4BEE-AA11-E96D90CB6F8D}" dt="2024-03-23T19:51:54.221" v="3640" actId="26606"/>
          <ac:graphicFrameMkLst>
            <pc:docMk/>
            <pc:sldMk cId="2662092067" sldId="273"/>
            <ac:graphicFrameMk id="5" creationId="{BB890134-6715-0006-AF0F-F0E1E031229C}"/>
          </ac:graphicFrameMkLst>
        </pc:graphicFrameChg>
        <pc:graphicFrameChg chg="add del">
          <ac:chgData name="Justin Dang" userId="5bfca106-c871-4fe8-a9e0-6f84653b108f" providerId="ADAL" clId="{14E7FF30-1452-4BEE-AA11-E96D90CB6F8D}" dt="2024-03-23T19:51:56.158" v="3642" actId="26606"/>
          <ac:graphicFrameMkLst>
            <pc:docMk/>
            <pc:sldMk cId="2662092067" sldId="273"/>
            <ac:graphicFrameMk id="21" creationId="{E4EE3A43-DA6B-7124-804A-8FC8D893C046}"/>
          </ac:graphicFrameMkLst>
        </pc:graphicFrameChg>
        <pc:graphicFrameChg chg="add mod modGraphic">
          <ac:chgData name="Justin Dang" userId="5bfca106-c871-4fe8-a9e0-6f84653b108f" providerId="ADAL" clId="{14E7FF30-1452-4BEE-AA11-E96D90CB6F8D}" dt="2024-03-23T20:04:55.442" v="3878" actId="26606"/>
          <ac:graphicFrameMkLst>
            <pc:docMk/>
            <pc:sldMk cId="2662092067" sldId="273"/>
            <ac:graphicFrameMk id="27" creationId="{BB890134-6715-0006-AF0F-F0E1E031229C}"/>
          </ac:graphicFrameMkLst>
        </pc:graphicFrameChg>
      </pc:sldChg>
      <pc:sldChg chg="addSp delSp modSp new mod or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859110771" sldId="274"/>
        </pc:sldMkLst>
        <pc:spChg chg="mod ord">
          <ac:chgData name="Justin Dang" userId="5bfca106-c871-4fe8-a9e0-6f84653b108f" providerId="ADAL" clId="{14E7FF30-1452-4BEE-AA11-E96D90CB6F8D}" dt="2024-03-23T20:06:40.884" v="3884" actId="1076"/>
          <ac:spMkLst>
            <pc:docMk/>
            <pc:sldMk cId="859110771" sldId="274"/>
            <ac:spMk id="2" creationId="{9E0C3A49-76DC-4688-81C3-67D3A5DBBA05}"/>
          </ac:spMkLst>
        </pc:spChg>
        <pc:spChg chg="del">
          <ac:chgData name="Justin Dang" userId="5bfca106-c871-4fe8-a9e0-6f84653b108f" providerId="ADAL" clId="{14E7FF30-1452-4BEE-AA11-E96D90CB6F8D}" dt="2024-03-12T13:08:44.326" v="2017" actId="478"/>
          <ac:spMkLst>
            <pc:docMk/>
            <pc:sldMk cId="859110771" sldId="274"/>
            <ac:spMk id="3" creationId="{4CCB8CBC-2826-6C30-BF40-7D067231290E}"/>
          </ac:spMkLst>
        </pc:spChg>
        <pc:spChg chg="add del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16" creationId="{3B47FC9C-2ED3-4100-A4EF-E8CDFEE106C9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21" creationId="{398F3DEE-0E56-499F-AFAE-C2DA7C2C815B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23" creationId="{76077A66-26E5-4BDD-99AC-19998AC56B1C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25" creationId="{CC7C8FC4-294D-4B63-9B55-1E1BF34CED89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27" creationId="{16BA2A44-9824-4572-8098-0929558CCE27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29" creationId="{3881C908-FA5D-4DC1-BC31-59002F2CF5E9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31" creationId="{470EF6E7-F4E0-4ECC-BF0C-E00309A15C26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33" creationId="{14CABDEF-7A93-403A-BEB2-DDC0F89AB5FD}"/>
          </ac:spMkLst>
        </pc:spChg>
        <pc:spChg chg="add">
          <ac:chgData name="Justin Dang" userId="5bfca106-c871-4fe8-a9e0-6f84653b108f" providerId="ADAL" clId="{14E7FF30-1452-4BEE-AA11-E96D90CB6F8D}" dt="2024-03-23T20:06:35.200" v="3883" actId="26606"/>
          <ac:spMkLst>
            <pc:docMk/>
            <pc:sldMk cId="859110771" sldId="274"/>
            <ac:spMk id="35" creationId="{8D1D1AF0-0A5D-4548-869C-5A5CBCE02CCB}"/>
          </ac:spMkLst>
        </pc:spChg>
        <pc:picChg chg="add mod">
          <ac:chgData name="Justin Dang" userId="5bfca106-c871-4fe8-a9e0-6f84653b108f" providerId="ADAL" clId="{14E7FF30-1452-4BEE-AA11-E96D90CB6F8D}" dt="2024-03-23T20:06:57.054" v="3893" actId="1076"/>
          <ac:picMkLst>
            <pc:docMk/>
            <pc:sldMk cId="859110771" sldId="274"/>
            <ac:picMk id="5" creationId="{352EB92F-59B5-D6EA-3135-2E2291C09954}"/>
          </ac:picMkLst>
        </pc:picChg>
        <pc:picChg chg="add mod ord">
          <ac:chgData name="Justin Dang" userId="5bfca106-c871-4fe8-a9e0-6f84653b108f" providerId="ADAL" clId="{14E7FF30-1452-4BEE-AA11-E96D90CB6F8D}" dt="2024-03-23T20:06:46.516" v="3887" actId="1076"/>
          <ac:picMkLst>
            <pc:docMk/>
            <pc:sldMk cId="859110771" sldId="274"/>
            <ac:picMk id="7" creationId="{FB3AFA9B-70B5-B282-CEF9-C2C41DC44D19}"/>
          </ac:picMkLst>
        </pc:picChg>
        <pc:picChg chg="add mod ord">
          <ac:chgData name="Justin Dang" userId="5bfca106-c871-4fe8-a9e0-6f84653b108f" providerId="ADAL" clId="{14E7FF30-1452-4BEE-AA11-E96D90CB6F8D}" dt="2024-03-23T20:06:51.408" v="3890" actId="1076"/>
          <ac:picMkLst>
            <pc:docMk/>
            <pc:sldMk cId="859110771" sldId="274"/>
            <ac:picMk id="9" creationId="{A683C0EE-B9D8-FB0D-31E2-B7355C9FA05F}"/>
          </ac:picMkLst>
        </pc:picChg>
        <pc:picChg chg="add mod">
          <ac:chgData name="Justin Dang" userId="5bfca106-c871-4fe8-a9e0-6f84653b108f" providerId="ADAL" clId="{14E7FF30-1452-4BEE-AA11-E96D90CB6F8D}" dt="2024-03-23T20:07:10.261" v="3899" actId="1076"/>
          <ac:picMkLst>
            <pc:docMk/>
            <pc:sldMk cId="859110771" sldId="274"/>
            <ac:picMk id="11" creationId="{2D045142-5327-08C6-4D7C-4797932FD229}"/>
          </ac:picMkLst>
        </pc:picChg>
      </pc:sldChg>
      <pc:sldChg chg="addSp delSp modSp new del mod">
        <pc:chgData name="Justin Dang" userId="5bfca106-c871-4fe8-a9e0-6f84653b108f" providerId="ADAL" clId="{14E7FF30-1452-4BEE-AA11-E96D90CB6F8D}" dt="2024-03-23T18:51:24.380" v="2647" actId="2696"/>
        <pc:sldMkLst>
          <pc:docMk/>
          <pc:sldMk cId="483756445" sldId="275"/>
        </pc:sldMkLst>
        <pc:spChg chg="mod">
          <ac:chgData name="Justin Dang" userId="5bfca106-c871-4fe8-a9e0-6f84653b108f" providerId="ADAL" clId="{14E7FF30-1452-4BEE-AA11-E96D90CB6F8D}" dt="2024-03-17T01:01:46.597" v="2240" actId="20577"/>
          <ac:spMkLst>
            <pc:docMk/>
            <pc:sldMk cId="483756445" sldId="275"/>
            <ac:spMk id="2" creationId="{5BC61A46-1121-966B-7C6C-88D987C1B79C}"/>
          </ac:spMkLst>
        </pc:spChg>
        <pc:spChg chg="del mod">
          <ac:chgData name="Justin Dang" userId="5bfca106-c871-4fe8-a9e0-6f84653b108f" providerId="ADAL" clId="{14E7FF30-1452-4BEE-AA11-E96D90CB6F8D}" dt="2024-03-17T01:26:31.037" v="2329" actId="26606"/>
          <ac:spMkLst>
            <pc:docMk/>
            <pc:sldMk cId="483756445" sldId="275"/>
            <ac:spMk id="3" creationId="{05181283-F6AF-6570-96B3-9CE3EA8EB860}"/>
          </ac:spMkLst>
        </pc:spChg>
        <pc:graphicFrameChg chg="add">
          <ac:chgData name="Justin Dang" userId="5bfca106-c871-4fe8-a9e0-6f84653b108f" providerId="ADAL" clId="{14E7FF30-1452-4BEE-AA11-E96D90CB6F8D}" dt="2024-03-17T01:26:31.037" v="2329" actId="26606"/>
          <ac:graphicFrameMkLst>
            <pc:docMk/>
            <pc:sldMk cId="483756445" sldId="275"/>
            <ac:graphicFrameMk id="5" creationId="{955921E9-D01C-8D9F-75CB-4F36612A0BCD}"/>
          </ac:graphicFrameMkLst>
        </pc:graphicFrameChg>
      </pc:sldChg>
      <pc:sldChg chg="new del">
        <pc:chgData name="Justin Dang" userId="5bfca106-c871-4fe8-a9e0-6f84653b108f" providerId="ADAL" clId="{14E7FF30-1452-4BEE-AA11-E96D90CB6F8D}" dt="2024-03-23T18:22:24.230" v="2376" actId="2696"/>
        <pc:sldMkLst>
          <pc:docMk/>
          <pc:sldMk cId="2583383785" sldId="276"/>
        </pc:sldMkLst>
      </pc:sldChg>
      <pc:sldChg chg="addSp delSp modSp new mod or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4204242221" sldId="276"/>
        </pc:sldMkLst>
        <pc:spChg chg="mod">
          <ac:chgData name="Justin Dang" userId="5bfca106-c871-4fe8-a9e0-6f84653b108f" providerId="ADAL" clId="{14E7FF30-1452-4BEE-AA11-E96D90CB6F8D}" dt="2024-03-23T18:52:10.600" v="2659" actId="1076"/>
          <ac:spMkLst>
            <pc:docMk/>
            <pc:sldMk cId="4204242221" sldId="276"/>
            <ac:spMk id="2" creationId="{C1F44BC3-5B5F-50C0-A36D-7145583AD788}"/>
          </ac:spMkLst>
        </pc:spChg>
        <pc:spChg chg="del mo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3" creationId="{F28EB7CC-C428-9CC8-7481-15911831DB15}"/>
          </ac:spMkLst>
        </pc:spChg>
        <pc:spChg chg="ad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9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11" creationId="{256B2C21-A230-48C0-8DF1-C46611373C44}"/>
          </ac:spMkLst>
        </pc:spChg>
        <pc:spChg chg="ad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13" creationId="{3847E18C-932D-4C95-AABA-FEC7C9499AD7}"/>
          </ac:spMkLst>
        </pc:spChg>
        <pc:spChg chg="ad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15" creationId="{3150CB11-0C61-439E-910F-5787759E72A0}"/>
          </ac:spMkLst>
        </pc:spChg>
        <pc:spChg chg="ad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17" creationId="{43F8A58B-5155-44CE-A5FF-7647B47D0A7A}"/>
          </ac:spMkLst>
        </pc:spChg>
        <pc:spChg chg="add">
          <ac:chgData name="Justin Dang" userId="5bfca106-c871-4fe8-a9e0-6f84653b108f" providerId="ADAL" clId="{14E7FF30-1452-4BEE-AA11-E96D90CB6F8D}" dt="2024-03-23T18:50:56.580" v="2632" actId="26606"/>
          <ac:spMkLst>
            <pc:docMk/>
            <pc:sldMk cId="4204242221" sldId="276"/>
            <ac:spMk id="19" creationId="{443F2ACA-E6D6-4028-82DD-F03C262D5DE6}"/>
          </ac:spMkLst>
        </pc:spChg>
        <pc:graphicFrameChg chg="add">
          <ac:chgData name="Justin Dang" userId="5bfca106-c871-4fe8-a9e0-6f84653b108f" providerId="ADAL" clId="{14E7FF30-1452-4BEE-AA11-E96D90CB6F8D}" dt="2024-03-23T18:50:56.580" v="2632" actId="26606"/>
          <ac:graphicFrameMkLst>
            <pc:docMk/>
            <pc:sldMk cId="4204242221" sldId="276"/>
            <ac:graphicFrameMk id="5" creationId="{0CF456FE-24A6-FA3E-E973-316259736309}"/>
          </ac:graphicFrameMkLst>
        </pc:graphicFrameChg>
        <pc:picChg chg="add mod">
          <ac:chgData name="Justin Dang" userId="5bfca106-c871-4fe8-a9e0-6f84653b108f" providerId="ADAL" clId="{14E7FF30-1452-4BEE-AA11-E96D90CB6F8D}" dt="2024-03-23T18:51:56.522" v="2656" actId="1076"/>
          <ac:picMkLst>
            <pc:docMk/>
            <pc:sldMk cId="4204242221" sldId="276"/>
            <ac:picMk id="4" creationId="{FF5E183D-4B3C-3191-CD2A-386AFF9F10D8}"/>
          </ac:picMkLst>
        </pc:pic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2749491188" sldId="277"/>
        </pc:sldMkLst>
        <pc:spChg chg="mod">
          <ac:chgData name="Justin Dang" userId="5bfca106-c871-4fe8-a9e0-6f84653b108f" providerId="ADAL" clId="{14E7FF30-1452-4BEE-AA11-E96D90CB6F8D}" dt="2024-03-23T18:58:10.955" v="2911" actId="26606"/>
          <ac:spMkLst>
            <pc:docMk/>
            <pc:sldMk cId="2749491188" sldId="277"/>
            <ac:spMk id="2" creationId="{BECE1590-E4E6-F994-8EB7-97456E95F091}"/>
          </ac:spMkLst>
        </pc:spChg>
        <pc:spChg chg="del mod">
          <ac:chgData name="Justin Dang" userId="5bfca106-c871-4fe8-a9e0-6f84653b108f" providerId="ADAL" clId="{14E7FF30-1452-4BEE-AA11-E96D90CB6F8D}" dt="2024-03-23T18:58:10.955" v="2911" actId="26606"/>
          <ac:spMkLst>
            <pc:docMk/>
            <pc:sldMk cId="2749491188" sldId="277"/>
            <ac:spMk id="3" creationId="{45527411-C540-17BB-F027-D5ADD7281B2B}"/>
          </ac:spMkLst>
        </pc:spChg>
        <pc:spChg chg="add">
          <ac:chgData name="Justin Dang" userId="5bfca106-c871-4fe8-a9e0-6f84653b108f" providerId="ADAL" clId="{14E7FF30-1452-4BEE-AA11-E96D90CB6F8D}" dt="2024-03-23T18:58:10.955" v="2911" actId="26606"/>
          <ac:spMkLst>
            <pc:docMk/>
            <pc:sldMk cId="2749491188" sldId="277"/>
            <ac:spMk id="10" creationId="{B50AB553-2A96-4A92-96F2-93548E096954}"/>
          </ac:spMkLst>
        </pc:spChg>
        <pc:graphicFrameChg chg="add mod">
          <ac:chgData name="Justin Dang" userId="5bfca106-c871-4fe8-a9e0-6f84653b108f" providerId="ADAL" clId="{14E7FF30-1452-4BEE-AA11-E96D90CB6F8D}" dt="2024-03-23T18:58:34.569" v="2960" actId="313"/>
          <ac:graphicFrameMkLst>
            <pc:docMk/>
            <pc:sldMk cId="2749491188" sldId="277"/>
            <ac:graphicFrameMk id="5" creationId="{89B522E7-2891-C6F1-CD47-762C8B0144CC}"/>
          </ac:graphicFrameMkLst>
        </pc:graphicFrameChg>
        <pc:picChg chg="add">
          <ac:chgData name="Justin Dang" userId="5bfca106-c871-4fe8-a9e0-6f84653b108f" providerId="ADAL" clId="{14E7FF30-1452-4BEE-AA11-E96D90CB6F8D}" dt="2024-03-23T18:58:10.955" v="2911" actId="26606"/>
          <ac:picMkLst>
            <pc:docMk/>
            <pc:sldMk cId="2749491188" sldId="277"/>
            <ac:picMk id="6" creationId="{4E358907-D96C-B6C3-EB94-9094486BB781}"/>
          </ac:picMkLst>
        </pc:picChg>
      </pc:sldChg>
      <pc:sldChg chg="addSp modSp new del mod">
        <pc:chgData name="Justin Dang" userId="5bfca106-c871-4fe8-a9e0-6f84653b108f" providerId="ADAL" clId="{14E7FF30-1452-4BEE-AA11-E96D90CB6F8D}" dt="2024-03-23T18:37:47.526" v="2438" actId="2696"/>
        <pc:sldMkLst>
          <pc:docMk/>
          <pc:sldMk cId="3385003740" sldId="277"/>
        </pc:sldMkLst>
        <pc:spChg chg="add mod">
          <ac:chgData name="Justin Dang" userId="5bfca106-c871-4fe8-a9e0-6f84653b108f" providerId="ADAL" clId="{14E7FF30-1452-4BEE-AA11-E96D90CB6F8D}" dt="2024-03-23T18:22:36.749" v="2405" actId="20577"/>
          <ac:spMkLst>
            <pc:docMk/>
            <pc:sldMk cId="3385003740" sldId="277"/>
            <ac:spMk id="2" creationId="{37A452B4-E041-CC3C-1B2C-9CD34ACA67EB}"/>
          </ac:spMkLst>
        </pc:spChg>
      </pc:sldChg>
      <pc:sldChg chg="addSp delSp modSp new mod or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2595719909" sldId="278"/>
        </pc:sldMkLst>
        <pc:spChg chg="mod">
          <ac:chgData name="Justin Dang" userId="5bfca106-c871-4fe8-a9e0-6f84653b108f" providerId="ADAL" clId="{14E7FF30-1452-4BEE-AA11-E96D90CB6F8D}" dt="2024-03-23T19:00:35.946" v="3090" actId="26606"/>
          <ac:spMkLst>
            <pc:docMk/>
            <pc:sldMk cId="2595719909" sldId="278"/>
            <ac:spMk id="2" creationId="{4B6BA773-1449-5B79-42A0-9FB9D910089A}"/>
          </ac:spMkLst>
        </pc:spChg>
        <pc:spChg chg="del mod">
          <ac:chgData name="Justin Dang" userId="5bfca106-c871-4fe8-a9e0-6f84653b108f" providerId="ADAL" clId="{14E7FF30-1452-4BEE-AA11-E96D90CB6F8D}" dt="2024-03-23T19:00:35.946" v="3090" actId="26606"/>
          <ac:spMkLst>
            <pc:docMk/>
            <pc:sldMk cId="2595719909" sldId="278"/>
            <ac:spMk id="3" creationId="{ECE09A4A-D3CF-1046-7273-5DEB40E064AC}"/>
          </ac:spMkLst>
        </pc:spChg>
        <pc:spChg chg="add">
          <ac:chgData name="Justin Dang" userId="5bfca106-c871-4fe8-a9e0-6f84653b108f" providerId="ADAL" clId="{14E7FF30-1452-4BEE-AA11-E96D90CB6F8D}" dt="2024-03-23T19:00:35.946" v="3090" actId="26606"/>
          <ac:spMkLst>
            <pc:docMk/>
            <pc:sldMk cId="2595719909" sldId="278"/>
            <ac:spMk id="9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19:00:35.946" v="3090" actId="26606"/>
          <ac:spMkLst>
            <pc:docMk/>
            <pc:sldMk cId="2595719909" sldId="278"/>
            <ac:spMk id="11" creationId="{F68B3F68-107C-434F-AA38-110D5EA91B85}"/>
          </ac:spMkLst>
        </pc:spChg>
        <pc:spChg chg="add">
          <ac:chgData name="Justin Dang" userId="5bfca106-c871-4fe8-a9e0-6f84653b108f" providerId="ADAL" clId="{14E7FF30-1452-4BEE-AA11-E96D90CB6F8D}" dt="2024-03-23T19:00:35.946" v="3090" actId="26606"/>
          <ac:spMkLst>
            <pc:docMk/>
            <pc:sldMk cId="2595719909" sldId="278"/>
            <ac:spMk id="13" creationId="{AAD0DBB9-1A4B-4391-81D4-CB19F9AB918A}"/>
          </ac:spMkLst>
        </pc:spChg>
        <pc:spChg chg="add">
          <ac:chgData name="Justin Dang" userId="5bfca106-c871-4fe8-a9e0-6f84653b108f" providerId="ADAL" clId="{14E7FF30-1452-4BEE-AA11-E96D90CB6F8D}" dt="2024-03-23T19:00:35.946" v="3090" actId="26606"/>
          <ac:spMkLst>
            <pc:docMk/>
            <pc:sldMk cId="2595719909" sldId="278"/>
            <ac:spMk id="15" creationId="{063BBA22-50EA-4C4D-BE05-F1CE4E63AA56}"/>
          </ac:spMkLst>
        </pc:spChg>
        <pc:graphicFrameChg chg="add">
          <ac:chgData name="Justin Dang" userId="5bfca106-c871-4fe8-a9e0-6f84653b108f" providerId="ADAL" clId="{14E7FF30-1452-4BEE-AA11-E96D90CB6F8D}" dt="2024-03-23T19:00:35.946" v="3090" actId="26606"/>
          <ac:graphicFrameMkLst>
            <pc:docMk/>
            <pc:sldMk cId="2595719909" sldId="278"/>
            <ac:graphicFrameMk id="5" creationId="{370FC82D-BC30-B867-FD32-CE5D815ACCD2}"/>
          </ac:graphicFrameMkLst>
        </pc:graphicFrame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2785081616" sldId="279"/>
        </pc:sldMkLst>
        <pc:spChg chg="mod">
          <ac:chgData name="Justin Dang" userId="5bfca106-c871-4fe8-a9e0-6f84653b108f" providerId="ADAL" clId="{14E7FF30-1452-4BEE-AA11-E96D90CB6F8D}" dt="2024-03-23T19:09:32.908" v="3184" actId="26606"/>
          <ac:spMkLst>
            <pc:docMk/>
            <pc:sldMk cId="2785081616" sldId="279"/>
            <ac:spMk id="2" creationId="{8F9613A6-3B71-17DC-C0E7-8D867C14296D}"/>
          </ac:spMkLst>
        </pc:spChg>
        <pc:spChg chg="del mod">
          <ac:chgData name="Justin Dang" userId="5bfca106-c871-4fe8-a9e0-6f84653b108f" providerId="ADAL" clId="{14E7FF30-1452-4BEE-AA11-E96D90CB6F8D}" dt="2024-03-23T19:09:32.908" v="3184" actId="26606"/>
          <ac:spMkLst>
            <pc:docMk/>
            <pc:sldMk cId="2785081616" sldId="279"/>
            <ac:spMk id="3" creationId="{D18E07A6-2174-1816-0083-3C48D57CBEB6}"/>
          </ac:spMkLst>
        </pc:spChg>
        <pc:spChg chg="add">
          <ac:chgData name="Justin Dang" userId="5bfca106-c871-4fe8-a9e0-6f84653b108f" providerId="ADAL" clId="{14E7FF30-1452-4BEE-AA11-E96D90CB6F8D}" dt="2024-03-23T19:09:32.908" v="3184" actId="26606"/>
          <ac:spMkLst>
            <pc:docMk/>
            <pc:sldMk cId="2785081616" sldId="279"/>
            <ac:spMk id="9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19:09:32.908" v="3184" actId="26606"/>
          <ac:spMkLst>
            <pc:docMk/>
            <pc:sldMk cId="2785081616" sldId="279"/>
            <ac:spMk id="11" creationId="{F68B3F68-107C-434F-AA38-110D5EA91B85}"/>
          </ac:spMkLst>
        </pc:spChg>
        <pc:spChg chg="add">
          <ac:chgData name="Justin Dang" userId="5bfca106-c871-4fe8-a9e0-6f84653b108f" providerId="ADAL" clId="{14E7FF30-1452-4BEE-AA11-E96D90CB6F8D}" dt="2024-03-23T19:09:32.908" v="3184" actId="26606"/>
          <ac:spMkLst>
            <pc:docMk/>
            <pc:sldMk cId="2785081616" sldId="279"/>
            <ac:spMk id="13" creationId="{AAD0DBB9-1A4B-4391-81D4-CB19F9AB918A}"/>
          </ac:spMkLst>
        </pc:spChg>
        <pc:spChg chg="add">
          <ac:chgData name="Justin Dang" userId="5bfca106-c871-4fe8-a9e0-6f84653b108f" providerId="ADAL" clId="{14E7FF30-1452-4BEE-AA11-E96D90CB6F8D}" dt="2024-03-23T19:09:32.908" v="3184" actId="26606"/>
          <ac:spMkLst>
            <pc:docMk/>
            <pc:sldMk cId="2785081616" sldId="279"/>
            <ac:spMk id="15" creationId="{063BBA22-50EA-4C4D-BE05-F1CE4E63AA56}"/>
          </ac:spMkLst>
        </pc:spChg>
        <pc:graphicFrameChg chg="add mod">
          <ac:chgData name="Justin Dang" userId="5bfca106-c871-4fe8-a9e0-6f84653b108f" providerId="ADAL" clId="{14E7FF30-1452-4BEE-AA11-E96D90CB6F8D}" dt="2024-03-23T20:01:09.835" v="3873" actId="20577"/>
          <ac:graphicFrameMkLst>
            <pc:docMk/>
            <pc:sldMk cId="2785081616" sldId="279"/>
            <ac:graphicFrameMk id="5" creationId="{266380D5-7350-6F81-DA8C-33BA60CE2E81}"/>
          </ac:graphicFrameMkLst>
        </pc:graphicFrame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1959411119" sldId="280"/>
        </pc:sldMkLst>
        <pc:spChg chg="mod">
          <ac:chgData name="Justin Dang" userId="5bfca106-c871-4fe8-a9e0-6f84653b108f" providerId="ADAL" clId="{14E7FF30-1452-4BEE-AA11-E96D90CB6F8D}" dt="2024-03-23T19:12:44.427" v="3324" actId="26606"/>
          <ac:spMkLst>
            <pc:docMk/>
            <pc:sldMk cId="1959411119" sldId="280"/>
            <ac:spMk id="2" creationId="{B6CE6C90-27C5-37CB-1507-82D30BD700F2}"/>
          </ac:spMkLst>
        </pc:spChg>
        <pc:spChg chg="add del mod">
          <ac:chgData name="Justin Dang" userId="5bfca106-c871-4fe8-a9e0-6f84653b108f" providerId="ADAL" clId="{14E7FF30-1452-4BEE-AA11-E96D90CB6F8D}" dt="2024-03-23T19:12:44.427" v="3324" actId="26606"/>
          <ac:spMkLst>
            <pc:docMk/>
            <pc:sldMk cId="1959411119" sldId="280"/>
            <ac:spMk id="3" creationId="{DC850D7C-D887-CD56-0DD7-758D5EEF5B13}"/>
          </ac:spMkLst>
        </pc:spChg>
        <pc:spChg chg="add">
          <ac:chgData name="Justin Dang" userId="5bfca106-c871-4fe8-a9e0-6f84653b108f" providerId="ADAL" clId="{14E7FF30-1452-4BEE-AA11-E96D90CB6F8D}" dt="2024-03-23T19:12:44.427" v="3324" actId="26606"/>
          <ac:spMkLst>
            <pc:docMk/>
            <pc:sldMk cId="1959411119" sldId="280"/>
            <ac:spMk id="6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19:12:44.427" v="3324" actId="26606"/>
          <ac:spMkLst>
            <pc:docMk/>
            <pc:sldMk cId="1959411119" sldId="280"/>
            <ac:spMk id="7" creationId="{F68B3F68-107C-434F-AA38-110D5EA91B85}"/>
          </ac:spMkLst>
        </pc:spChg>
        <pc:spChg chg="add">
          <ac:chgData name="Justin Dang" userId="5bfca106-c871-4fe8-a9e0-6f84653b108f" providerId="ADAL" clId="{14E7FF30-1452-4BEE-AA11-E96D90CB6F8D}" dt="2024-03-23T19:12:44.427" v="3324" actId="26606"/>
          <ac:spMkLst>
            <pc:docMk/>
            <pc:sldMk cId="1959411119" sldId="280"/>
            <ac:spMk id="8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12:22.117" v="3303" actId="26606"/>
          <ac:spMkLst>
            <pc:docMk/>
            <pc:sldMk cId="1959411119" sldId="280"/>
            <ac:spMk id="9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19:12:44.427" v="3324" actId="26606"/>
          <ac:spMkLst>
            <pc:docMk/>
            <pc:sldMk cId="1959411119" sldId="280"/>
            <ac:spMk id="10" creationId="{063BBA22-50EA-4C4D-BE05-F1CE4E63AA56}"/>
          </ac:spMkLst>
        </pc:spChg>
        <pc:spChg chg="add del">
          <ac:chgData name="Justin Dang" userId="5bfca106-c871-4fe8-a9e0-6f84653b108f" providerId="ADAL" clId="{14E7FF30-1452-4BEE-AA11-E96D90CB6F8D}" dt="2024-03-23T19:12:22.117" v="3303" actId="26606"/>
          <ac:spMkLst>
            <pc:docMk/>
            <pc:sldMk cId="1959411119" sldId="280"/>
            <ac:spMk id="11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19:12:22.117" v="3303" actId="26606"/>
          <ac:spMkLst>
            <pc:docMk/>
            <pc:sldMk cId="1959411119" sldId="280"/>
            <ac:spMk id="13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12:22.117" v="3303" actId="26606"/>
          <ac:spMkLst>
            <pc:docMk/>
            <pc:sldMk cId="1959411119" sldId="280"/>
            <ac:spMk id="15" creationId="{063BBA22-50EA-4C4D-BE05-F1CE4E63AA56}"/>
          </ac:spMkLst>
        </pc:spChg>
        <pc:graphicFrameChg chg="add del">
          <ac:chgData name="Justin Dang" userId="5bfca106-c871-4fe8-a9e0-6f84653b108f" providerId="ADAL" clId="{14E7FF30-1452-4BEE-AA11-E96D90CB6F8D}" dt="2024-03-23T19:12:22.117" v="3303" actId="26606"/>
          <ac:graphicFrameMkLst>
            <pc:docMk/>
            <pc:sldMk cId="1959411119" sldId="280"/>
            <ac:graphicFrameMk id="5" creationId="{3E1EEBCD-4799-64F3-A2A1-52DF9EDE1546}"/>
          </ac:graphicFrameMkLst>
        </pc:graphicFrameChg>
        <pc:graphicFrameChg chg="add">
          <ac:chgData name="Justin Dang" userId="5bfca106-c871-4fe8-a9e0-6f84653b108f" providerId="ADAL" clId="{14E7FF30-1452-4BEE-AA11-E96D90CB6F8D}" dt="2024-03-23T19:12:44.427" v="3324" actId="26606"/>
          <ac:graphicFrameMkLst>
            <pc:docMk/>
            <pc:sldMk cId="1959411119" sldId="280"/>
            <ac:graphicFrameMk id="12" creationId="{087BBFE1-5228-D5E7-CA9B-F9E78050798F}"/>
          </ac:graphicFrameMkLst>
        </pc:graphicFrameChg>
      </pc:sldChg>
      <pc:sldChg chg="addSp delSp modSp new mod modTransition setBg">
        <pc:chgData name="Justin Dang" userId="5bfca106-c871-4fe8-a9e0-6f84653b108f" providerId="ADAL" clId="{14E7FF30-1452-4BEE-AA11-E96D90CB6F8D}" dt="2024-03-24T18:55:14.692" v="4099" actId="14100"/>
        <pc:sldMkLst>
          <pc:docMk/>
          <pc:sldMk cId="3613858433" sldId="281"/>
        </pc:sldMkLst>
        <pc:spChg chg="mod">
          <ac:chgData name="Justin Dang" userId="5bfca106-c871-4fe8-a9e0-6f84653b108f" providerId="ADAL" clId="{14E7FF30-1452-4BEE-AA11-E96D90CB6F8D}" dt="2024-03-23T19:32:35.418" v="3508" actId="26606"/>
          <ac:spMkLst>
            <pc:docMk/>
            <pc:sldMk cId="3613858433" sldId="281"/>
            <ac:spMk id="2" creationId="{9FD31C5A-1BE6-58C2-3193-54A0D44613D5}"/>
          </ac:spMkLst>
        </pc:spChg>
        <pc:spChg chg="del mod">
          <ac:chgData name="Justin Dang" userId="5bfca106-c871-4fe8-a9e0-6f84653b108f" providerId="ADAL" clId="{14E7FF30-1452-4BEE-AA11-E96D90CB6F8D}" dt="2024-03-23T19:32:11.513" v="3502" actId="26606"/>
          <ac:spMkLst>
            <pc:docMk/>
            <pc:sldMk cId="3613858433" sldId="281"/>
            <ac:spMk id="3" creationId="{C45D9685-AAE0-226A-1FF2-65790EEA0A72}"/>
          </ac:spMkLst>
        </pc:spChg>
        <pc:spChg chg="add del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9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11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13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15" creationId="{063BBA22-50EA-4C4D-BE05-F1CE4E63AA56}"/>
          </ac:spMkLst>
        </pc:spChg>
        <pc:spChg chg="add del">
          <ac:chgData name="Justin Dang" userId="5bfca106-c871-4fe8-a9e0-6f84653b108f" providerId="ADAL" clId="{14E7FF30-1452-4BEE-AA11-E96D90CB6F8D}" dt="2024-03-23T19:32:29.510" v="3504" actId="26606"/>
          <ac:spMkLst>
            <pc:docMk/>
            <pc:sldMk cId="3613858433" sldId="281"/>
            <ac:spMk id="20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19:32:29.510" v="3504" actId="26606"/>
          <ac:spMkLst>
            <pc:docMk/>
            <pc:sldMk cId="3613858433" sldId="281"/>
            <ac:spMk id="22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19:32:29.510" v="3504" actId="26606"/>
          <ac:spMkLst>
            <pc:docMk/>
            <pc:sldMk cId="3613858433" sldId="281"/>
            <ac:spMk id="24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19:32:29.510" v="3504" actId="26606"/>
          <ac:spMkLst>
            <pc:docMk/>
            <pc:sldMk cId="3613858433" sldId="281"/>
            <ac:spMk id="26" creationId="{063BBA22-50EA-4C4D-BE05-F1CE4E63AA56}"/>
          </ac:spMkLst>
        </pc:spChg>
        <pc:spChg chg="add del">
          <ac:chgData name="Justin Dang" userId="5bfca106-c871-4fe8-a9e0-6f84653b108f" providerId="ADAL" clId="{14E7FF30-1452-4BEE-AA11-E96D90CB6F8D}" dt="2024-03-23T19:32:30.223" v="3506" actId="26606"/>
          <ac:spMkLst>
            <pc:docMk/>
            <pc:sldMk cId="3613858433" sldId="281"/>
            <ac:spMk id="28" creationId="{2E442304-DDBD-4F7B-8017-36BCC863FB40}"/>
          </ac:spMkLst>
        </pc:spChg>
        <pc:spChg chg="add del">
          <ac:chgData name="Justin Dang" userId="5bfca106-c871-4fe8-a9e0-6f84653b108f" providerId="ADAL" clId="{14E7FF30-1452-4BEE-AA11-E96D90CB6F8D}" dt="2024-03-23T19:32:30.223" v="3506" actId="26606"/>
          <ac:spMkLst>
            <pc:docMk/>
            <pc:sldMk cId="3613858433" sldId="281"/>
            <ac:spMk id="29" creationId="{5E107275-3853-46FD-A241-DE4355A42675}"/>
          </ac:spMkLst>
        </pc:spChg>
        <pc:spChg chg="add del">
          <ac:chgData name="Justin Dang" userId="5bfca106-c871-4fe8-a9e0-6f84653b108f" providerId="ADAL" clId="{14E7FF30-1452-4BEE-AA11-E96D90CB6F8D}" dt="2024-03-23T19:32:35.418" v="3508" actId="26606"/>
          <ac:spMkLst>
            <pc:docMk/>
            <pc:sldMk cId="3613858433" sldId="281"/>
            <ac:spMk id="31" creationId="{6C4028FD-8BAA-4A19-BFDE-594D991B7552}"/>
          </ac:spMkLst>
        </pc:spChg>
        <pc:spChg chg="add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33" creationId="{AB8C311F-7253-4AED-9701-7FC0708C41C7}"/>
          </ac:spMkLst>
        </pc:spChg>
        <pc:spChg chg="add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34" creationId="{E2384209-CB15-4CDF-9D31-C44FD9A3F20D}"/>
          </ac:spMkLst>
        </pc:spChg>
        <pc:spChg chg="add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35" creationId="{2633B3B5-CC90-43F0-8714-D31D1F3F0209}"/>
          </ac:spMkLst>
        </pc:spChg>
        <pc:spChg chg="add">
          <ac:chgData name="Justin Dang" userId="5bfca106-c871-4fe8-a9e0-6f84653b108f" providerId="ADAL" clId="{14E7FF30-1452-4BEE-AA11-E96D90CB6F8D}" dt="2024-03-23T19:32:35.423" v="3509" actId="26606"/>
          <ac:spMkLst>
            <pc:docMk/>
            <pc:sldMk cId="3613858433" sldId="281"/>
            <ac:spMk id="36" creationId="{A8D57A06-A426-446D-B02C-A2DC6B62E45E}"/>
          </ac:spMkLst>
        </pc:spChg>
        <pc:graphicFrameChg chg="add mod modGraphic">
          <ac:chgData name="Justin Dang" userId="5bfca106-c871-4fe8-a9e0-6f84653b108f" providerId="ADAL" clId="{14E7FF30-1452-4BEE-AA11-E96D90CB6F8D}" dt="2024-03-24T18:55:14.692" v="4099" actId="14100"/>
          <ac:graphicFrameMkLst>
            <pc:docMk/>
            <pc:sldMk cId="3613858433" sldId="281"/>
            <ac:graphicFrameMk id="5" creationId="{A5F31C7C-074B-971D-C4EF-8FAD134C205A}"/>
          </ac:graphicFrameMkLst>
        </pc:graphicFrame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3633324551" sldId="282"/>
        </pc:sldMkLst>
        <pc:spChg chg="mod">
          <ac:chgData name="Justin Dang" userId="5bfca106-c871-4fe8-a9e0-6f84653b108f" providerId="ADAL" clId="{14E7FF30-1452-4BEE-AA11-E96D90CB6F8D}" dt="2024-03-23T19:51:42.499" v="3637" actId="26606"/>
          <ac:spMkLst>
            <pc:docMk/>
            <pc:sldMk cId="3633324551" sldId="282"/>
            <ac:spMk id="2" creationId="{4D769FDE-3BB1-9897-7CE2-A812543B2B4B}"/>
          </ac:spMkLst>
        </pc:spChg>
        <pc:spChg chg="del mod">
          <ac:chgData name="Justin Dang" userId="5bfca106-c871-4fe8-a9e0-6f84653b108f" providerId="ADAL" clId="{14E7FF30-1452-4BEE-AA11-E96D90CB6F8D}" dt="2024-03-23T19:51:42.499" v="3637" actId="26606"/>
          <ac:spMkLst>
            <pc:docMk/>
            <pc:sldMk cId="3633324551" sldId="282"/>
            <ac:spMk id="3" creationId="{C55CCE4C-2185-C677-0F9E-B398A56A9971}"/>
          </ac:spMkLst>
        </pc:spChg>
        <pc:spChg chg="add">
          <ac:chgData name="Justin Dang" userId="5bfca106-c871-4fe8-a9e0-6f84653b108f" providerId="ADAL" clId="{14E7FF30-1452-4BEE-AA11-E96D90CB6F8D}" dt="2024-03-23T19:51:42.499" v="3637" actId="26606"/>
          <ac:spMkLst>
            <pc:docMk/>
            <pc:sldMk cId="3633324551" sldId="282"/>
            <ac:spMk id="9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19:51:42.499" v="3637" actId="26606"/>
          <ac:spMkLst>
            <pc:docMk/>
            <pc:sldMk cId="3633324551" sldId="282"/>
            <ac:spMk id="11" creationId="{F68B3F68-107C-434F-AA38-110D5EA91B85}"/>
          </ac:spMkLst>
        </pc:spChg>
        <pc:spChg chg="add">
          <ac:chgData name="Justin Dang" userId="5bfca106-c871-4fe8-a9e0-6f84653b108f" providerId="ADAL" clId="{14E7FF30-1452-4BEE-AA11-E96D90CB6F8D}" dt="2024-03-23T19:51:42.499" v="3637" actId="26606"/>
          <ac:spMkLst>
            <pc:docMk/>
            <pc:sldMk cId="3633324551" sldId="282"/>
            <ac:spMk id="13" creationId="{AAD0DBB9-1A4B-4391-81D4-CB19F9AB918A}"/>
          </ac:spMkLst>
        </pc:spChg>
        <pc:spChg chg="add">
          <ac:chgData name="Justin Dang" userId="5bfca106-c871-4fe8-a9e0-6f84653b108f" providerId="ADAL" clId="{14E7FF30-1452-4BEE-AA11-E96D90CB6F8D}" dt="2024-03-23T19:51:42.499" v="3637" actId="26606"/>
          <ac:spMkLst>
            <pc:docMk/>
            <pc:sldMk cId="3633324551" sldId="282"/>
            <ac:spMk id="15" creationId="{063BBA22-50EA-4C4D-BE05-F1CE4E63AA56}"/>
          </ac:spMkLst>
        </pc:spChg>
        <pc:graphicFrameChg chg="add">
          <ac:chgData name="Justin Dang" userId="5bfca106-c871-4fe8-a9e0-6f84653b108f" providerId="ADAL" clId="{14E7FF30-1452-4BEE-AA11-E96D90CB6F8D}" dt="2024-03-23T19:51:42.499" v="3637" actId="26606"/>
          <ac:graphicFrameMkLst>
            <pc:docMk/>
            <pc:sldMk cId="3633324551" sldId="282"/>
            <ac:graphicFrameMk id="5" creationId="{46E595E1-A748-CBC6-14C2-15A8EFA34AD7}"/>
          </ac:graphicFrameMkLst>
        </pc:graphicFrame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3975523876" sldId="283"/>
        </pc:sldMkLst>
        <pc:spChg chg="mod">
          <ac:chgData name="Justin Dang" userId="5bfca106-c871-4fe8-a9e0-6f84653b108f" providerId="ADAL" clId="{14E7FF30-1452-4BEE-AA11-E96D90CB6F8D}" dt="2024-03-23T20:05:28.982" v="3881" actId="207"/>
          <ac:spMkLst>
            <pc:docMk/>
            <pc:sldMk cId="3975523876" sldId="283"/>
            <ac:spMk id="2" creationId="{387F429C-B355-1B06-9ADB-AD6D95F40492}"/>
          </ac:spMkLst>
        </pc:spChg>
        <pc:spChg chg="del mod">
          <ac:chgData name="Justin Dang" userId="5bfca106-c871-4fe8-a9e0-6f84653b108f" providerId="ADAL" clId="{14E7FF30-1452-4BEE-AA11-E96D90CB6F8D}" dt="2024-03-23T20:05:15.235" v="3879" actId="26606"/>
          <ac:spMkLst>
            <pc:docMk/>
            <pc:sldMk cId="3975523876" sldId="283"/>
            <ac:spMk id="3" creationId="{9022BA6C-CCEC-01BD-9F27-CB5996BA7541}"/>
          </ac:spMkLst>
        </pc:spChg>
        <pc:spChg chg="add">
          <ac:chgData name="Justin Dang" userId="5bfca106-c871-4fe8-a9e0-6f84653b108f" providerId="ADAL" clId="{14E7FF30-1452-4BEE-AA11-E96D90CB6F8D}" dt="2024-03-23T20:05:24.472" v="3880" actId="26606"/>
          <ac:spMkLst>
            <pc:docMk/>
            <pc:sldMk cId="3975523876" sldId="283"/>
            <ac:spMk id="10" creationId="{AB8C311F-7253-4AED-9701-7FC0708C41C7}"/>
          </ac:spMkLst>
        </pc:spChg>
        <pc:spChg chg="add">
          <ac:chgData name="Justin Dang" userId="5bfca106-c871-4fe8-a9e0-6f84653b108f" providerId="ADAL" clId="{14E7FF30-1452-4BEE-AA11-E96D90CB6F8D}" dt="2024-03-23T20:05:24.472" v="3880" actId="26606"/>
          <ac:spMkLst>
            <pc:docMk/>
            <pc:sldMk cId="3975523876" sldId="283"/>
            <ac:spMk id="12" creationId="{E2384209-CB15-4CDF-9D31-C44FD9A3F20D}"/>
          </ac:spMkLst>
        </pc:spChg>
        <pc:spChg chg="add">
          <ac:chgData name="Justin Dang" userId="5bfca106-c871-4fe8-a9e0-6f84653b108f" providerId="ADAL" clId="{14E7FF30-1452-4BEE-AA11-E96D90CB6F8D}" dt="2024-03-23T20:05:24.472" v="3880" actId="26606"/>
          <ac:spMkLst>
            <pc:docMk/>
            <pc:sldMk cId="3975523876" sldId="283"/>
            <ac:spMk id="14" creationId="{2633B3B5-CC90-43F0-8714-D31D1F3F0209}"/>
          </ac:spMkLst>
        </pc:spChg>
        <pc:spChg chg="add">
          <ac:chgData name="Justin Dang" userId="5bfca106-c871-4fe8-a9e0-6f84653b108f" providerId="ADAL" clId="{14E7FF30-1452-4BEE-AA11-E96D90CB6F8D}" dt="2024-03-23T20:05:24.472" v="3880" actId="26606"/>
          <ac:spMkLst>
            <pc:docMk/>
            <pc:sldMk cId="3975523876" sldId="283"/>
            <ac:spMk id="16" creationId="{A8D57A06-A426-446D-B02C-A2DC6B62E45E}"/>
          </ac:spMkLst>
        </pc:spChg>
        <pc:graphicFrameChg chg="add">
          <ac:chgData name="Justin Dang" userId="5bfca106-c871-4fe8-a9e0-6f84653b108f" providerId="ADAL" clId="{14E7FF30-1452-4BEE-AA11-E96D90CB6F8D}" dt="2024-03-23T20:05:15.235" v="3879" actId="26606"/>
          <ac:graphicFrameMkLst>
            <pc:docMk/>
            <pc:sldMk cId="3975523876" sldId="283"/>
            <ac:graphicFrameMk id="5" creationId="{45831263-3444-E3BD-7520-28C171E29B9A}"/>
          </ac:graphicFrameMkLst>
        </pc:graphicFrameChg>
      </pc:sldChg>
      <pc:sldChg chg="addSp delSp modSp add mod ord modTransition">
        <pc:chgData name="Justin Dang" userId="5bfca106-c871-4fe8-a9e0-6f84653b108f" providerId="ADAL" clId="{14E7FF30-1452-4BEE-AA11-E96D90CB6F8D}" dt="2024-03-24T01:00:37.334" v="4098"/>
        <pc:sldMkLst>
          <pc:docMk/>
          <pc:sldMk cId="4211322745" sldId="284"/>
        </pc:sldMkLst>
        <pc:spChg chg="mod ord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2" creationId="{9E0C3A49-76DC-4688-81C3-67D3A5DBBA05}"/>
          </ac:spMkLst>
        </pc:spChg>
        <pc:spChg chg="add mod">
          <ac:chgData name="Justin Dang" userId="5bfca106-c871-4fe8-a9e0-6f84653b108f" providerId="ADAL" clId="{14E7FF30-1452-4BEE-AA11-E96D90CB6F8D}" dt="2024-03-23T22:39:39.747" v="4095" actId="20577"/>
          <ac:spMkLst>
            <pc:docMk/>
            <pc:sldMk cId="4211322745" sldId="284"/>
            <ac:spMk id="4" creationId="{C9538C2C-C18A-9EA4-3B4A-7A61B6866DD7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21" creationId="{398F3DEE-0E56-499F-AFAE-C2DA7C2C815B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23" creationId="{76077A66-26E5-4BDD-99AC-19998AC56B1C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25" creationId="{CC7C8FC4-294D-4B63-9B55-1E1BF34CED89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27" creationId="{16BA2A44-9824-4572-8098-0929558CCE27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29" creationId="{3881C908-FA5D-4DC1-BC31-59002F2CF5E9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31" creationId="{470EF6E7-F4E0-4ECC-BF0C-E00309A15C26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33" creationId="{14CABDEF-7A93-403A-BEB2-DDC0F89AB5FD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35" creationId="{8D1D1AF0-0A5D-4548-869C-5A5CBCE02CCB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40" creationId="{D7A453D2-15D8-4403-815F-291FA16340D9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42" creationId="{8161EA6B-09CA-445B-AB0D-8DF76FA92DEF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52" creationId="{B8114C98-A349-4111-A123-E8EAB86ABE30}"/>
          </ac:spMkLst>
        </pc:spChg>
        <pc:spChg chg="add del">
          <ac:chgData name="Justin Dang" userId="5bfca106-c871-4fe8-a9e0-6f84653b108f" providerId="ADAL" clId="{14E7FF30-1452-4BEE-AA11-E96D90CB6F8D}" dt="2024-03-23T20:09:38.096" v="3935" actId="26606"/>
          <ac:spMkLst>
            <pc:docMk/>
            <pc:sldMk cId="4211322745" sldId="284"/>
            <ac:spMk id="66" creationId="{E2D3D3F2-ABBB-4453-B1C5-1BEBF7E4DD56}"/>
          </ac:spMkLst>
        </pc:spChg>
        <pc:grpChg chg="add del">
          <ac:chgData name="Justin Dang" userId="5bfca106-c871-4fe8-a9e0-6f84653b108f" providerId="ADAL" clId="{14E7FF30-1452-4BEE-AA11-E96D90CB6F8D}" dt="2024-03-23T20:09:38.096" v="3935" actId="26606"/>
          <ac:grpSpMkLst>
            <pc:docMk/>
            <pc:sldMk cId="4211322745" sldId="284"/>
            <ac:grpSpMk id="44" creationId="{1EA1DAFF-CECA-492F-BFA1-22C64956B8D9}"/>
          </ac:grpSpMkLst>
        </pc:grpChg>
        <pc:grpChg chg="add del">
          <ac:chgData name="Justin Dang" userId="5bfca106-c871-4fe8-a9e0-6f84653b108f" providerId="ADAL" clId="{14E7FF30-1452-4BEE-AA11-E96D90CB6F8D}" dt="2024-03-23T20:09:38.096" v="3935" actId="26606"/>
          <ac:grpSpMkLst>
            <pc:docMk/>
            <pc:sldMk cId="4211322745" sldId="284"/>
            <ac:grpSpMk id="54" creationId="{670FB431-AE18-414D-92F4-1D12D1991152}"/>
          </ac:grpSpMkLst>
        </pc:grpChg>
        <pc:grpChg chg="add del">
          <ac:chgData name="Justin Dang" userId="5bfca106-c871-4fe8-a9e0-6f84653b108f" providerId="ADAL" clId="{14E7FF30-1452-4BEE-AA11-E96D90CB6F8D}" dt="2024-03-23T20:09:38.096" v="3935" actId="26606"/>
          <ac:grpSpMkLst>
            <pc:docMk/>
            <pc:sldMk cId="4211322745" sldId="284"/>
            <ac:grpSpMk id="60" creationId="{AF19A774-30A5-488B-9BAF-629C6440294E}"/>
          </ac:grpSpMkLst>
        </pc:grpChg>
        <pc:grpChg chg="add del">
          <ac:chgData name="Justin Dang" userId="5bfca106-c871-4fe8-a9e0-6f84653b108f" providerId="ADAL" clId="{14E7FF30-1452-4BEE-AA11-E96D90CB6F8D}" dt="2024-03-23T20:09:38.096" v="3935" actId="26606"/>
          <ac:grpSpMkLst>
            <pc:docMk/>
            <pc:sldMk cId="4211322745" sldId="284"/>
            <ac:grpSpMk id="68" creationId="{8214E4A5-A0D2-42C4-8D14-D2A7E495F041}"/>
          </ac:grpSpMkLst>
        </pc:grpChg>
        <pc:picChg chg="add mod">
          <ac:chgData name="Justin Dang" userId="5bfca106-c871-4fe8-a9e0-6f84653b108f" providerId="ADAL" clId="{14E7FF30-1452-4BEE-AA11-E96D90CB6F8D}" dt="2024-03-23T20:09:38.096" v="3935" actId="26606"/>
          <ac:picMkLst>
            <pc:docMk/>
            <pc:sldMk cId="4211322745" sldId="284"/>
            <ac:picMk id="3" creationId="{2D816351-EA32-CBA6-61ED-1FC05F78778D}"/>
          </ac:picMkLst>
        </pc:picChg>
        <pc:picChg chg="del">
          <ac:chgData name="Justin Dang" userId="5bfca106-c871-4fe8-a9e0-6f84653b108f" providerId="ADAL" clId="{14E7FF30-1452-4BEE-AA11-E96D90CB6F8D}" dt="2024-03-23T20:08:45.098" v="3906" actId="478"/>
          <ac:picMkLst>
            <pc:docMk/>
            <pc:sldMk cId="4211322745" sldId="284"/>
            <ac:picMk id="5" creationId="{352EB92F-59B5-D6EA-3135-2E2291C09954}"/>
          </ac:picMkLst>
        </pc:picChg>
        <pc:picChg chg="del">
          <ac:chgData name="Justin Dang" userId="5bfca106-c871-4fe8-a9e0-6f84653b108f" providerId="ADAL" clId="{14E7FF30-1452-4BEE-AA11-E96D90CB6F8D}" dt="2024-03-23T20:08:43.532" v="3905" actId="478"/>
          <ac:picMkLst>
            <pc:docMk/>
            <pc:sldMk cId="4211322745" sldId="284"/>
            <ac:picMk id="7" creationId="{FB3AFA9B-70B5-B282-CEF9-C2C41DC44D19}"/>
          </ac:picMkLst>
        </pc:picChg>
        <pc:picChg chg="del">
          <ac:chgData name="Justin Dang" userId="5bfca106-c871-4fe8-a9e0-6f84653b108f" providerId="ADAL" clId="{14E7FF30-1452-4BEE-AA11-E96D90CB6F8D}" dt="2024-03-23T20:08:42.105" v="3904" actId="478"/>
          <ac:picMkLst>
            <pc:docMk/>
            <pc:sldMk cId="4211322745" sldId="284"/>
            <ac:picMk id="9" creationId="{A683C0EE-B9D8-FB0D-31E2-B7355C9FA05F}"/>
          </ac:picMkLst>
        </pc:picChg>
        <pc:picChg chg="del">
          <ac:chgData name="Justin Dang" userId="5bfca106-c871-4fe8-a9e0-6f84653b108f" providerId="ADAL" clId="{14E7FF30-1452-4BEE-AA11-E96D90CB6F8D}" dt="2024-03-23T20:08:46.570" v="3907" actId="478"/>
          <ac:picMkLst>
            <pc:docMk/>
            <pc:sldMk cId="4211322745" sldId="284"/>
            <ac:picMk id="11" creationId="{2D045142-5327-08C6-4D7C-4797932FD229}"/>
          </ac:picMkLst>
        </pc:picChg>
      </pc:sldChg>
      <pc:sldChg chg="addSp delSp modSp new mod modTransition setBg">
        <pc:chgData name="Justin Dang" userId="5bfca106-c871-4fe8-a9e0-6f84653b108f" providerId="ADAL" clId="{14E7FF30-1452-4BEE-AA11-E96D90CB6F8D}" dt="2024-03-24T01:00:37.334" v="4098"/>
        <pc:sldMkLst>
          <pc:docMk/>
          <pc:sldMk cId="77118142" sldId="285"/>
        </pc:sldMkLst>
        <pc:spChg chg="mod">
          <ac:chgData name="Justin Dang" userId="5bfca106-c871-4fe8-a9e0-6f84653b108f" providerId="ADAL" clId="{14E7FF30-1452-4BEE-AA11-E96D90CB6F8D}" dt="2024-03-23T20:12:38.791" v="4027" actId="26606"/>
          <ac:spMkLst>
            <pc:docMk/>
            <pc:sldMk cId="77118142" sldId="285"/>
            <ac:spMk id="2" creationId="{FB233CC3-ECAD-7EE3-1C91-1290ACBEB512}"/>
          </ac:spMkLst>
        </pc:spChg>
        <pc:spChg chg="add del mod">
          <ac:chgData name="Justin Dang" userId="5bfca106-c871-4fe8-a9e0-6f84653b108f" providerId="ADAL" clId="{14E7FF30-1452-4BEE-AA11-E96D90CB6F8D}" dt="2024-03-23T20:12:38.791" v="4027" actId="26606"/>
          <ac:spMkLst>
            <pc:docMk/>
            <pc:sldMk cId="77118142" sldId="285"/>
            <ac:spMk id="3" creationId="{B537E9ED-FE0E-6C5E-1621-49159EA03FC2}"/>
          </ac:spMkLst>
        </pc:spChg>
        <pc:spChg chg="add del">
          <ac:chgData name="Justin Dang" userId="5bfca106-c871-4fe8-a9e0-6f84653b108f" providerId="ADAL" clId="{14E7FF30-1452-4BEE-AA11-E96D90CB6F8D}" dt="2024-03-23T20:12:37.437" v="4024" actId="26606"/>
          <ac:spMkLst>
            <pc:docMk/>
            <pc:sldMk cId="77118142" sldId="285"/>
            <ac:spMk id="9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20:12:37.437" v="4024" actId="26606"/>
          <ac:spMkLst>
            <pc:docMk/>
            <pc:sldMk cId="77118142" sldId="285"/>
            <ac:spMk id="11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20:12:37.437" v="4024" actId="26606"/>
          <ac:spMkLst>
            <pc:docMk/>
            <pc:sldMk cId="77118142" sldId="285"/>
            <ac:spMk id="13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20:12:37.437" v="4024" actId="26606"/>
          <ac:spMkLst>
            <pc:docMk/>
            <pc:sldMk cId="77118142" sldId="285"/>
            <ac:spMk id="15" creationId="{063BBA22-50EA-4C4D-BE05-F1CE4E63AA56}"/>
          </ac:spMkLst>
        </pc:spChg>
        <pc:spChg chg="add del">
          <ac:chgData name="Justin Dang" userId="5bfca106-c871-4fe8-a9e0-6f84653b108f" providerId="ADAL" clId="{14E7FF30-1452-4BEE-AA11-E96D90CB6F8D}" dt="2024-03-23T20:12:38.764" v="4026" actId="26606"/>
          <ac:spMkLst>
            <pc:docMk/>
            <pc:sldMk cId="77118142" sldId="285"/>
            <ac:spMk id="17" creationId="{BACC6370-2D7E-4714-9D71-7542949D7D5D}"/>
          </ac:spMkLst>
        </pc:spChg>
        <pc:spChg chg="add del">
          <ac:chgData name="Justin Dang" userId="5bfca106-c871-4fe8-a9e0-6f84653b108f" providerId="ADAL" clId="{14E7FF30-1452-4BEE-AA11-E96D90CB6F8D}" dt="2024-03-23T20:12:38.764" v="4026" actId="26606"/>
          <ac:spMkLst>
            <pc:docMk/>
            <pc:sldMk cId="77118142" sldId="285"/>
            <ac:spMk id="18" creationId="{F68B3F68-107C-434F-AA38-110D5EA91B85}"/>
          </ac:spMkLst>
        </pc:spChg>
        <pc:spChg chg="add del">
          <ac:chgData name="Justin Dang" userId="5bfca106-c871-4fe8-a9e0-6f84653b108f" providerId="ADAL" clId="{14E7FF30-1452-4BEE-AA11-E96D90CB6F8D}" dt="2024-03-23T20:12:38.764" v="4026" actId="26606"/>
          <ac:spMkLst>
            <pc:docMk/>
            <pc:sldMk cId="77118142" sldId="285"/>
            <ac:spMk id="19" creationId="{AAD0DBB9-1A4B-4391-81D4-CB19F9AB918A}"/>
          </ac:spMkLst>
        </pc:spChg>
        <pc:spChg chg="add del">
          <ac:chgData name="Justin Dang" userId="5bfca106-c871-4fe8-a9e0-6f84653b108f" providerId="ADAL" clId="{14E7FF30-1452-4BEE-AA11-E96D90CB6F8D}" dt="2024-03-23T20:12:38.764" v="4026" actId="26606"/>
          <ac:spMkLst>
            <pc:docMk/>
            <pc:sldMk cId="77118142" sldId="285"/>
            <ac:spMk id="20" creationId="{063BBA22-50EA-4C4D-BE05-F1CE4E63AA56}"/>
          </ac:spMkLst>
        </pc:spChg>
        <pc:spChg chg="add">
          <ac:chgData name="Justin Dang" userId="5bfca106-c871-4fe8-a9e0-6f84653b108f" providerId="ADAL" clId="{14E7FF30-1452-4BEE-AA11-E96D90CB6F8D}" dt="2024-03-23T20:12:38.791" v="4027" actId="26606"/>
          <ac:spMkLst>
            <pc:docMk/>
            <pc:sldMk cId="77118142" sldId="285"/>
            <ac:spMk id="23" creationId="{BACC6370-2D7E-4714-9D71-7542949D7D5D}"/>
          </ac:spMkLst>
        </pc:spChg>
        <pc:spChg chg="add">
          <ac:chgData name="Justin Dang" userId="5bfca106-c871-4fe8-a9e0-6f84653b108f" providerId="ADAL" clId="{14E7FF30-1452-4BEE-AA11-E96D90CB6F8D}" dt="2024-03-23T20:12:38.791" v="4027" actId="26606"/>
          <ac:spMkLst>
            <pc:docMk/>
            <pc:sldMk cId="77118142" sldId="285"/>
            <ac:spMk id="24" creationId="{F68B3F68-107C-434F-AA38-110D5EA91B85}"/>
          </ac:spMkLst>
        </pc:spChg>
        <pc:spChg chg="add">
          <ac:chgData name="Justin Dang" userId="5bfca106-c871-4fe8-a9e0-6f84653b108f" providerId="ADAL" clId="{14E7FF30-1452-4BEE-AA11-E96D90CB6F8D}" dt="2024-03-23T20:12:38.791" v="4027" actId="26606"/>
          <ac:spMkLst>
            <pc:docMk/>
            <pc:sldMk cId="77118142" sldId="285"/>
            <ac:spMk id="25" creationId="{AAD0DBB9-1A4B-4391-81D4-CB19F9AB918A}"/>
          </ac:spMkLst>
        </pc:spChg>
        <pc:spChg chg="add">
          <ac:chgData name="Justin Dang" userId="5bfca106-c871-4fe8-a9e0-6f84653b108f" providerId="ADAL" clId="{14E7FF30-1452-4BEE-AA11-E96D90CB6F8D}" dt="2024-03-23T20:12:38.791" v="4027" actId="26606"/>
          <ac:spMkLst>
            <pc:docMk/>
            <pc:sldMk cId="77118142" sldId="285"/>
            <ac:spMk id="26" creationId="{063BBA22-50EA-4C4D-BE05-F1CE4E63AA56}"/>
          </ac:spMkLst>
        </pc:spChg>
        <pc:graphicFrameChg chg="add del">
          <ac:chgData name="Justin Dang" userId="5bfca106-c871-4fe8-a9e0-6f84653b108f" providerId="ADAL" clId="{14E7FF30-1452-4BEE-AA11-E96D90CB6F8D}" dt="2024-03-23T20:12:37.437" v="4024" actId="26606"/>
          <ac:graphicFrameMkLst>
            <pc:docMk/>
            <pc:sldMk cId="77118142" sldId="285"/>
            <ac:graphicFrameMk id="5" creationId="{F8331180-C866-119D-639E-8395DA1C7ED2}"/>
          </ac:graphicFrameMkLst>
        </pc:graphicFrameChg>
        <pc:graphicFrameChg chg="add del">
          <ac:chgData name="Justin Dang" userId="5bfca106-c871-4fe8-a9e0-6f84653b108f" providerId="ADAL" clId="{14E7FF30-1452-4BEE-AA11-E96D90CB6F8D}" dt="2024-03-23T20:12:38.764" v="4026" actId="26606"/>
          <ac:graphicFrameMkLst>
            <pc:docMk/>
            <pc:sldMk cId="77118142" sldId="285"/>
            <ac:graphicFrameMk id="21" creationId="{2DFDA699-541C-B60D-8075-8E1945BF9925}"/>
          </ac:graphicFrameMkLst>
        </pc:graphicFrameChg>
        <pc:graphicFrameChg chg="add mod">
          <ac:chgData name="Justin Dang" userId="5bfca106-c871-4fe8-a9e0-6f84653b108f" providerId="ADAL" clId="{14E7FF30-1452-4BEE-AA11-E96D90CB6F8D}" dt="2024-03-23T20:27:04.876" v="4060" actId="20577"/>
          <ac:graphicFrameMkLst>
            <pc:docMk/>
            <pc:sldMk cId="77118142" sldId="285"/>
            <ac:graphicFrameMk id="27" creationId="{F8331180-C866-119D-639E-8395DA1C7ED2}"/>
          </ac:graphicFrameMkLst>
        </pc:graphicFrameChg>
      </pc:sldChg>
      <pc:sldChg chg="addSp delSp modSp add mod ord modTransition">
        <pc:chgData name="Justin Dang" userId="5bfca106-c871-4fe8-a9e0-6f84653b108f" providerId="ADAL" clId="{14E7FF30-1452-4BEE-AA11-E96D90CB6F8D}" dt="2024-03-24T01:00:37.334" v="4098"/>
        <pc:sldMkLst>
          <pc:docMk/>
          <pc:sldMk cId="293546077" sldId="286"/>
        </pc:sldMkLst>
        <pc:spChg chg="mod">
          <ac:chgData name="Justin Dang" userId="5bfca106-c871-4fe8-a9e0-6f84653b108f" providerId="ADAL" clId="{14E7FF30-1452-4BEE-AA11-E96D90CB6F8D}" dt="2024-03-23T20:13:36.450" v="4042" actId="20577"/>
          <ac:spMkLst>
            <pc:docMk/>
            <pc:sldMk cId="293546077" sldId="286"/>
            <ac:spMk id="2" creationId="{76FA440D-6D65-74CF-B613-320415E85C89}"/>
          </ac:spMkLst>
        </pc:spChg>
        <pc:picChg chg="add del">
          <ac:chgData name="Justin Dang" userId="5bfca106-c871-4fe8-a9e0-6f84653b108f" providerId="ADAL" clId="{14E7FF30-1452-4BEE-AA11-E96D90CB6F8D}" dt="2024-03-23T20:13:31.679" v="4035" actId="478"/>
          <ac:picMkLst>
            <pc:docMk/>
            <pc:sldMk cId="293546077" sldId="286"/>
            <ac:picMk id="5" creationId="{2FD1E66B-6E47-600E-B750-41BDE0C3DCF6}"/>
          </ac:picMkLst>
        </pc:picChg>
      </pc:sldChg>
      <pc:sldChg chg="addSp delSp add del setBg delDesignElem">
        <pc:chgData name="Justin Dang" userId="5bfca106-c871-4fe8-a9e0-6f84653b108f" providerId="ADAL" clId="{14E7FF30-1452-4BEE-AA11-E96D90CB6F8D}" dt="2024-03-23T20:13:22.691" v="4032"/>
        <pc:sldMkLst>
          <pc:docMk/>
          <pc:sldMk cId="678899120" sldId="286"/>
        </pc:sldMkLst>
        <pc:spChg chg="add del">
          <ac:chgData name="Justin Dang" userId="5bfca106-c871-4fe8-a9e0-6f84653b108f" providerId="ADAL" clId="{14E7FF30-1452-4BEE-AA11-E96D90CB6F8D}" dt="2024-03-23T20:13:22.691" v="4032"/>
          <ac:spMkLst>
            <pc:docMk/>
            <pc:sldMk cId="678899120" sldId="286"/>
            <ac:spMk id="12" creationId="{8555C5B3-193A-4749-9AFD-682E53CDDE8F}"/>
          </ac:spMkLst>
        </pc:spChg>
        <pc:spChg chg="add del">
          <ac:chgData name="Justin Dang" userId="5bfca106-c871-4fe8-a9e0-6f84653b108f" providerId="ADAL" clId="{14E7FF30-1452-4BEE-AA11-E96D90CB6F8D}" dt="2024-03-23T20:13:22.691" v="4032"/>
          <ac:spMkLst>
            <pc:docMk/>
            <pc:sldMk cId="678899120" sldId="286"/>
            <ac:spMk id="13" creationId="{2EAE06A6-F76A-41C9-827A-C561B004485C}"/>
          </ac:spMkLst>
        </pc:spChg>
        <pc:spChg chg="add del">
          <ac:chgData name="Justin Dang" userId="5bfca106-c871-4fe8-a9e0-6f84653b108f" providerId="ADAL" clId="{14E7FF30-1452-4BEE-AA11-E96D90CB6F8D}" dt="2024-03-23T20:13:22.691" v="4032"/>
          <ac:spMkLst>
            <pc:docMk/>
            <pc:sldMk cId="678899120" sldId="286"/>
            <ac:spMk id="14" creationId="{89F9D4E8-0639-444B-949B-9518585061AF}"/>
          </ac:spMkLst>
        </pc:spChg>
        <pc:spChg chg="add del">
          <ac:chgData name="Justin Dang" userId="5bfca106-c871-4fe8-a9e0-6f84653b108f" providerId="ADAL" clId="{14E7FF30-1452-4BEE-AA11-E96D90CB6F8D}" dt="2024-03-23T20:13:22.691" v="4032"/>
          <ac:spMkLst>
            <pc:docMk/>
            <pc:sldMk cId="678899120" sldId="286"/>
            <ac:spMk id="16" creationId="{7E3DA7A2-ED70-4BBA-AB72-00AD461FA405}"/>
          </ac:spMkLst>
        </pc:spChg>
        <pc:spChg chg="add del">
          <ac:chgData name="Justin Dang" userId="5bfca106-c871-4fe8-a9e0-6f84653b108f" providerId="ADAL" clId="{14E7FF30-1452-4BEE-AA11-E96D90CB6F8D}" dt="2024-03-23T20:13:22.691" v="4032"/>
          <ac:spMkLst>
            <pc:docMk/>
            <pc:sldMk cId="678899120" sldId="286"/>
            <ac:spMk id="18" creationId="{FC485432-3647-4218-B5D3-15D3FA222B13}"/>
          </ac:spMkLst>
        </pc:spChg>
        <pc:spChg chg="add del">
          <ac:chgData name="Justin Dang" userId="5bfca106-c871-4fe8-a9e0-6f84653b108f" providerId="ADAL" clId="{14E7FF30-1452-4BEE-AA11-E96D90CB6F8D}" dt="2024-03-23T20:13:22.691" v="4032"/>
          <ac:spMkLst>
            <pc:docMk/>
            <pc:sldMk cId="678899120" sldId="286"/>
            <ac:spMk id="20" creationId="{F4AFDDCA-6ABA-4D23-8A5C-1BF0F4308148}"/>
          </ac:spMkLst>
        </pc:spChg>
      </pc:sldChg>
      <pc:sldChg chg="addSp delSp modSp mod ord setBg">
        <pc:chgData name="Justin Dang" userId="5bfca106-c871-4fe8-a9e0-6f84653b108f" providerId="ADAL" clId="{14E7FF30-1452-4BEE-AA11-E96D90CB6F8D}" dt="2024-03-24T20:33:08.310" v="4151"/>
        <pc:sldMkLst>
          <pc:docMk/>
          <pc:sldMk cId="2800008138" sldId="287"/>
        </pc:sldMkLst>
        <pc:spChg chg="del">
          <ac:chgData name="Justin Dang" userId="5bfca106-c871-4fe8-a9e0-6f84653b108f" providerId="ADAL" clId="{14E7FF30-1452-4BEE-AA11-E96D90CB6F8D}" dt="2024-03-24T20:30:48.943" v="4109" actId="478"/>
          <ac:spMkLst>
            <pc:docMk/>
            <pc:sldMk cId="2800008138" sldId="287"/>
            <ac:spMk id="2" creationId="{CC2C76B3-F9F8-EBC6-6045-B7F538149061}"/>
          </ac:spMkLst>
        </pc:spChg>
        <pc:spChg chg="add mod">
          <ac:chgData name="Justin Dang" userId="5bfca106-c871-4fe8-a9e0-6f84653b108f" providerId="ADAL" clId="{14E7FF30-1452-4BEE-AA11-E96D90CB6F8D}" dt="2024-03-24T20:32:46.281" v="4147" actId="1076"/>
          <ac:spMkLst>
            <pc:docMk/>
            <pc:sldMk cId="2800008138" sldId="287"/>
            <ac:spMk id="11" creationId="{B3FF96B9-A12D-2E51-196F-75FFE10439F9}"/>
          </ac:spMkLst>
        </pc:spChg>
        <pc:spChg chg="add del">
          <ac:chgData name="Justin Dang" userId="5bfca106-c871-4fe8-a9e0-6f84653b108f" providerId="ADAL" clId="{14E7FF30-1452-4BEE-AA11-E96D90CB6F8D}" dt="2024-03-24T20:31:27.944" v="4118" actId="26606"/>
          <ac:spMkLst>
            <pc:docMk/>
            <pc:sldMk cId="2800008138" sldId="287"/>
            <ac:spMk id="21" creationId="{417CDA24-35F8-4540-8C52-3096D6D94949}"/>
          </ac:spMkLst>
        </pc:spChg>
        <pc:spChg chg="add del">
          <ac:chgData name="Justin Dang" userId="5bfca106-c871-4fe8-a9e0-6f84653b108f" providerId="ADAL" clId="{14E7FF30-1452-4BEE-AA11-E96D90CB6F8D}" dt="2024-03-24T20:31:27.944" v="4118" actId="26606"/>
          <ac:spMkLst>
            <pc:docMk/>
            <pc:sldMk cId="2800008138" sldId="287"/>
            <ac:spMk id="22" creationId="{8658BFE0-4E65-4174-9C75-687C94E88273}"/>
          </ac:spMkLst>
        </pc:spChg>
        <pc:spChg chg="add del">
          <ac:chgData name="Justin Dang" userId="5bfca106-c871-4fe8-a9e0-6f84653b108f" providerId="ADAL" clId="{14E7FF30-1452-4BEE-AA11-E96D90CB6F8D}" dt="2024-03-24T20:31:27.944" v="4118" actId="26606"/>
          <ac:spMkLst>
            <pc:docMk/>
            <pc:sldMk cId="2800008138" sldId="287"/>
            <ac:spMk id="23" creationId="{FA75DFED-A0C1-4A83-BE1D-0271C1826EF6}"/>
          </ac:spMkLst>
        </pc:spChg>
        <pc:picChg chg="mod">
          <ac:chgData name="Justin Dang" userId="5bfca106-c871-4fe8-a9e0-6f84653b108f" providerId="ADAL" clId="{14E7FF30-1452-4BEE-AA11-E96D90CB6F8D}" dt="2024-03-24T20:31:27.955" v="4119" actId="26606"/>
          <ac:picMkLst>
            <pc:docMk/>
            <pc:sldMk cId="2800008138" sldId="287"/>
            <ac:picMk id="5" creationId="{47157ACD-E2D1-C889-B78A-D4F65CB16CBA}"/>
          </ac:picMkLst>
        </pc:picChg>
        <pc:picChg chg="mod ord">
          <ac:chgData name="Justin Dang" userId="5bfca106-c871-4fe8-a9e0-6f84653b108f" providerId="ADAL" clId="{14E7FF30-1452-4BEE-AA11-E96D90CB6F8D}" dt="2024-03-24T20:31:27.955" v="4119" actId="26606"/>
          <ac:picMkLst>
            <pc:docMk/>
            <pc:sldMk cId="2800008138" sldId="287"/>
            <ac:picMk id="6" creationId="{2E18A727-5716-23B0-412C-9A89609350B4}"/>
          </ac:picMkLst>
        </pc:picChg>
        <pc:picChg chg="add mod ord">
          <ac:chgData name="Justin Dang" userId="5bfca106-c871-4fe8-a9e0-6f84653b108f" providerId="ADAL" clId="{14E7FF30-1452-4BEE-AA11-E96D90CB6F8D}" dt="2024-03-24T20:31:32.546" v="4120" actId="27614"/>
          <ac:picMkLst>
            <pc:docMk/>
            <pc:sldMk cId="2800008138" sldId="287"/>
            <ac:picMk id="8" creationId="{15BBC13A-2B91-7684-E2C6-8BC8E6711B48}"/>
          </ac:picMkLst>
        </pc:picChg>
        <pc:picChg chg="add mod">
          <ac:chgData name="Justin Dang" userId="5bfca106-c871-4fe8-a9e0-6f84653b108f" providerId="ADAL" clId="{14E7FF30-1452-4BEE-AA11-E96D90CB6F8D}" dt="2024-03-24T20:31:32.818" v="4123" actId="962"/>
          <ac:picMkLst>
            <pc:docMk/>
            <pc:sldMk cId="2800008138" sldId="287"/>
            <ac:picMk id="10" creationId="{98471456-7BFE-0C7E-8B47-BA2CDF3030F1}"/>
          </ac:picMkLst>
        </pc:picChg>
        <pc:cxnChg chg="add del">
          <ac:chgData name="Justin Dang" userId="5bfca106-c871-4fe8-a9e0-6f84653b108f" providerId="ADAL" clId="{14E7FF30-1452-4BEE-AA11-E96D90CB6F8D}" dt="2024-03-24T20:31:22.727" v="4116" actId="26606"/>
          <ac:cxnSpMkLst>
            <pc:docMk/>
            <pc:sldMk cId="2800008138" sldId="287"/>
            <ac:cxnSpMk id="15" creationId="{91B6081D-D3E8-4209-B85B-EB1C655A6272}"/>
          </ac:cxnSpMkLst>
        </pc:cxnChg>
        <pc:cxnChg chg="add del">
          <ac:chgData name="Justin Dang" userId="5bfca106-c871-4fe8-a9e0-6f84653b108f" providerId="ADAL" clId="{14E7FF30-1452-4BEE-AA11-E96D90CB6F8D}" dt="2024-03-24T20:31:22.727" v="4116" actId="26606"/>
          <ac:cxnSpMkLst>
            <pc:docMk/>
            <pc:sldMk cId="2800008138" sldId="287"/>
            <ac:cxnSpMk id="17" creationId="{28CA55E4-1295-45C8-BA05-5A9E705B749A}"/>
          </ac:cxnSpMkLst>
        </pc:cxnChg>
        <pc:cxnChg chg="add del">
          <ac:chgData name="Justin Dang" userId="5bfca106-c871-4fe8-a9e0-6f84653b108f" providerId="ADAL" clId="{14E7FF30-1452-4BEE-AA11-E96D90CB6F8D}" dt="2024-03-24T20:31:22.727" v="4116" actId="26606"/>
          <ac:cxnSpMkLst>
            <pc:docMk/>
            <pc:sldMk cId="2800008138" sldId="287"/>
            <ac:cxnSpMk id="19" creationId="{08C5794E-A9A1-4A23-AF68-C79A7822334C}"/>
          </ac:cxnSpMkLst>
        </pc:cxnChg>
        <pc:cxnChg chg="add">
          <ac:chgData name="Justin Dang" userId="5bfca106-c871-4fe8-a9e0-6f84653b108f" providerId="ADAL" clId="{14E7FF30-1452-4BEE-AA11-E96D90CB6F8D}" dt="2024-03-24T20:31:27.955" v="4119" actId="26606"/>
          <ac:cxnSpMkLst>
            <pc:docMk/>
            <pc:sldMk cId="2800008138" sldId="287"/>
            <ac:cxnSpMk id="25" creationId="{91B6081D-D3E8-4209-B85B-EB1C655A6272}"/>
          </ac:cxnSpMkLst>
        </pc:cxnChg>
        <pc:cxnChg chg="add">
          <ac:chgData name="Justin Dang" userId="5bfca106-c871-4fe8-a9e0-6f84653b108f" providerId="ADAL" clId="{14E7FF30-1452-4BEE-AA11-E96D90CB6F8D}" dt="2024-03-24T20:31:27.955" v="4119" actId="26606"/>
          <ac:cxnSpMkLst>
            <pc:docMk/>
            <pc:sldMk cId="2800008138" sldId="287"/>
            <ac:cxnSpMk id="26" creationId="{28CA55E4-1295-45C8-BA05-5A9E705B749A}"/>
          </ac:cxnSpMkLst>
        </pc:cxnChg>
        <pc:cxnChg chg="add">
          <ac:chgData name="Justin Dang" userId="5bfca106-c871-4fe8-a9e0-6f84653b108f" providerId="ADAL" clId="{14E7FF30-1452-4BEE-AA11-E96D90CB6F8D}" dt="2024-03-24T20:31:27.955" v="4119" actId="26606"/>
          <ac:cxnSpMkLst>
            <pc:docMk/>
            <pc:sldMk cId="2800008138" sldId="287"/>
            <ac:cxnSpMk id="27" creationId="{08C5794E-A9A1-4A23-AF68-C79A7822334C}"/>
          </ac:cxnSpMkLst>
        </pc:cxnChg>
      </pc:sldChg>
      <pc:sldMasterChg chg="modTransition modSldLayout">
        <pc:chgData name="Justin Dang" userId="5bfca106-c871-4fe8-a9e0-6f84653b108f" providerId="ADAL" clId="{14E7FF30-1452-4BEE-AA11-E96D90CB6F8D}" dt="2024-03-24T01:00:37.334" v="4098"/>
        <pc:sldMasterMkLst>
          <pc:docMk/>
          <pc:sldMasterMk cId="2460954070" sldId="2147483672"/>
        </pc:sldMasterMkLst>
        <pc:sldLayoutChg chg="modSp mod 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2385387890" sldId="2147483673"/>
          </pc:sldLayoutMkLst>
          <pc:spChg chg="mod">
            <ac:chgData name="Justin Dang" userId="5bfca106-c871-4fe8-a9e0-6f84653b108f" providerId="ADAL" clId="{14E7FF30-1452-4BEE-AA11-E96D90CB6F8D}" dt="2024-03-21T20:31:46.821" v="2331"/>
            <ac:spMkLst>
              <pc:docMk/>
              <pc:sldMasterMk cId="2460954070" sldId="2147483660"/>
              <pc:sldLayoutMk cId="2385387890" sldId="2147483673"/>
              <ac:spMk id="5" creationId="{00000000-0000-0000-0000-000000000000}"/>
            </ac:spMkLst>
          </pc:spChg>
          <pc:spChg chg="mod">
            <ac:chgData name="Justin Dang" userId="5bfca106-c871-4fe8-a9e0-6f84653b108f" providerId="ADAL" clId="{14E7FF30-1452-4BEE-AA11-E96D90CB6F8D}" dt="2024-03-21T20:31:45.612" v="2330" actId="21"/>
            <ac:spMkLst>
              <pc:docMk/>
              <pc:sldMasterMk cId="2460954070" sldId="2147483660"/>
              <pc:sldLayoutMk cId="2385387890" sldId="2147483673"/>
              <ac:spMk id="6" creationId="{00000000-0000-0000-0000-000000000000}"/>
            </ac:spMkLst>
          </pc:spChg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949138452" sldId="2147483674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2591524520" sldId="2147483675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1203092039" sldId="2147483676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3733172339" sldId="2147483677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3210312558" sldId="2147483678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3146388984" sldId="2147483679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3171841454" sldId="2147483680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1718958274" sldId="2147483681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2202905451" sldId="2147483682"/>
          </pc:sldLayoutMkLst>
        </pc:sldLayoutChg>
        <pc:sldLayoutChg chg="modTransition">
          <pc:chgData name="Justin Dang" userId="5bfca106-c871-4fe8-a9e0-6f84653b108f" providerId="ADAL" clId="{14E7FF30-1452-4BEE-AA11-E96D90CB6F8D}" dt="2024-03-24T01:00:37.334" v="4098"/>
          <pc:sldLayoutMkLst>
            <pc:docMk/>
            <pc:sldMasterMk cId="2460954070" sldId="2147483660"/>
            <pc:sldLayoutMk cId="3479445657" sldId="2147483683"/>
          </pc:sldLayoutMkLst>
        </pc:sldLayoutChg>
      </pc:sldMasterChg>
    </pc:docChg>
  </pc:docChgLst>
  <pc:docChgLst>
    <pc:chgData name="Justin Dang" userId="5bfca106-c871-4fe8-a9e0-6f84653b108f" providerId="ADAL" clId="{8CAACF60-567E-294A-9CBA-08F98D909203}"/>
    <pc:docChg chg="addSld modSld sldOrd">
      <pc:chgData name="Justin Dang" userId="5bfca106-c871-4fe8-a9e0-6f84653b108f" providerId="ADAL" clId="{8CAACF60-567E-294A-9CBA-08F98D909203}" dt="2024-03-21T14:01:44.901" v="410" actId="20577"/>
      <pc:docMkLst>
        <pc:docMk/>
      </pc:docMkLst>
      <pc:sldChg chg="modSp">
        <pc:chgData name="Justin Dang" userId="5bfca106-c871-4fe8-a9e0-6f84653b108f" providerId="ADAL" clId="{8CAACF60-567E-294A-9CBA-08F98D909203}" dt="2024-03-11T13:39:43.174" v="259" actId="20577"/>
        <pc:sldMkLst>
          <pc:docMk/>
          <pc:sldMk cId="3732684213" sldId="263"/>
        </pc:sldMkLst>
        <pc:spChg chg="mod">
          <ac:chgData name="Justin Dang" userId="5bfca106-c871-4fe8-a9e0-6f84653b108f" providerId="ADAL" clId="{8CAACF60-567E-294A-9CBA-08F98D909203}" dt="2024-03-11T13:39:43.174" v="259" actId="20577"/>
          <ac:spMkLst>
            <pc:docMk/>
            <pc:sldMk cId="3732684213" sldId="263"/>
            <ac:spMk id="3" creationId="{9A36817E-931C-960D-90B8-ABD8F10628AB}"/>
          </ac:spMkLst>
        </pc:spChg>
      </pc:sldChg>
      <pc:sldChg chg="modSp">
        <pc:chgData name="Justin Dang" userId="5bfca106-c871-4fe8-a9e0-6f84653b108f" providerId="ADAL" clId="{8CAACF60-567E-294A-9CBA-08F98D909203}" dt="2024-03-11T13:33:17.978" v="87" actId="20577"/>
        <pc:sldMkLst>
          <pc:docMk/>
          <pc:sldMk cId="546040950" sldId="264"/>
        </pc:sldMkLst>
        <pc:spChg chg="mod">
          <ac:chgData name="Justin Dang" userId="5bfca106-c871-4fe8-a9e0-6f84653b108f" providerId="ADAL" clId="{8CAACF60-567E-294A-9CBA-08F98D909203}" dt="2024-03-11T13:33:17.978" v="87" actId="20577"/>
          <ac:spMkLst>
            <pc:docMk/>
            <pc:sldMk cId="546040950" sldId="264"/>
            <ac:spMk id="2" creationId="{3C34A76C-8895-C288-74E3-4CC3D6B5D46A}"/>
          </ac:spMkLst>
        </pc:spChg>
      </pc:sldChg>
      <pc:sldChg chg="modSp">
        <pc:chgData name="Justin Dang" userId="5bfca106-c871-4fe8-a9e0-6f84653b108f" providerId="ADAL" clId="{8CAACF60-567E-294A-9CBA-08F98D909203}" dt="2024-03-21T14:01:44.901" v="410" actId="20577"/>
        <pc:sldMkLst>
          <pc:docMk/>
          <pc:sldMk cId="752411330" sldId="266"/>
        </pc:sldMkLst>
        <pc:spChg chg="mod">
          <ac:chgData name="Justin Dang" userId="5bfca106-c871-4fe8-a9e0-6f84653b108f" providerId="ADAL" clId="{8CAACF60-567E-294A-9CBA-08F98D909203}" dt="2024-03-21T14:01:44.901" v="410" actId="20577"/>
          <ac:spMkLst>
            <pc:docMk/>
            <pc:sldMk cId="752411330" sldId="266"/>
            <ac:spMk id="3" creationId="{A8068435-9E85-21EB-8FB7-E72839154FBF}"/>
          </ac:spMkLst>
        </pc:spChg>
      </pc:sldChg>
      <pc:sldChg chg="modSp new ord">
        <pc:chgData name="Justin Dang" userId="5bfca106-c871-4fe8-a9e0-6f84653b108f" providerId="ADAL" clId="{8CAACF60-567E-294A-9CBA-08F98D909203}" dt="2024-03-11T13:41:47.066" v="313" actId="20577"/>
        <pc:sldMkLst>
          <pc:docMk/>
          <pc:sldMk cId="2662092067" sldId="273"/>
        </pc:sldMkLst>
        <pc:spChg chg="mod">
          <ac:chgData name="Justin Dang" userId="5bfca106-c871-4fe8-a9e0-6f84653b108f" providerId="ADAL" clId="{8CAACF60-567E-294A-9CBA-08F98D909203}" dt="2024-03-11T13:34:28.040" v="104" actId="20577"/>
          <ac:spMkLst>
            <pc:docMk/>
            <pc:sldMk cId="2662092067" sldId="273"/>
            <ac:spMk id="2" creationId="{B17864BF-B69F-0583-8187-788F1ECC4FCD}"/>
          </ac:spMkLst>
        </pc:spChg>
        <pc:spChg chg="mod">
          <ac:chgData name="Justin Dang" userId="5bfca106-c871-4fe8-a9e0-6f84653b108f" providerId="ADAL" clId="{8CAACF60-567E-294A-9CBA-08F98D909203}" dt="2024-03-11T13:41:47.066" v="313" actId="20577"/>
          <ac:spMkLst>
            <pc:docMk/>
            <pc:sldMk cId="2662092067" sldId="273"/>
            <ac:spMk id="3" creationId="{892F9139-DF53-499D-5CA1-CF11B592B2AB}"/>
          </ac:spMkLst>
        </pc:spChg>
      </pc:sldChg>
    </pc:docChg>
  </pc:docChgLst>
  <pc:docChgLst>
    <pc:chgData name="Harris Hamid" userId="S::hamidh1@mcmaster.ca::6a787f44-ad37-41a9-8a16-14f62005b2ae" providerId="AD" clId="Web-{FCDA8EB6-660D-5763-9907-9FC77CC805DC}"/>
    <pc:docChg chg="sldOrd">
      <pc:chgData name="Harris Hamid" userId="S::hamidh1@mcmaster.ca::6a787f44-ad37-41a9-8a16-14f62005b2ae" providerId="AD" clId="Web-{FCDA8EB6-660D-5763-9907-9FC77CC805DC}" dt="2024-03-23T21:14:10.871" v="2"/>
      <pc:docMkLst>
        <pc:docMk/>
      </pc:docMkLst>
      <pc:sldChg chg="ord">
        <pc:chgData name="Harris Hamid" userId="S::hamidh1@mcmaster.ca::6a787f44-ad37-41a9-8a16-14f62005b2ae" providerId="AD" clId="Web-{FCDA8EB6-660D-5763-9907-9FC77CC805DC}" dt="2024-03-23T21:14:10.871" v="2"/>
        <pc:sldMkLst>
          <pc:docMk/>
          <pc:sldMk cId="3850665521" sldId="258"/>
        </pc:sldMkLst>
      </pc:sldChg>
      <pc:sldChg chg="ord">
        <pc:chgData name="Harris Hamid" userId="S::hamidh1@mcmaster.ca::6a787f44-ad37-41a9-8a16-14f62005b2ae" providerId="AD" clId="Web-{FCDA8EB6-660D-5763-9907-9FC77CC805DC}" dt="2024-03-23T18:09:28.591" v="0"/>
        <pc:sldMkLst>
          <pc:docMk/>
          <pc:sldMk cId="4112153995" sldId="267"/>
        </pc:sldMkLst>
      </pc:sldChg>
      <pc:sldChg chg="ord">
        <pc:chgData name="Harris Hamid" userId="S::hamidh1@mcmaster.ca::6a787f44-ad37-41a9-8a16-14f62005b2ae" providerId="AD" clId="Web-{FCDA8EB6-660D-5763-9907-9FC77CC805DC}" dt="2024-03-23T21:14:05.012" v="1"/>
        <pc:sldMkLst>
          <pc:docMk/>
          <pc:sldMk cId="2595719909" sldId="2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E6DA9-69C7-4DCD-84FA-2493926C20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2F602F-71ED-4BB1-BF6D-37DAB822FB21}">
      <dgm:prSet/>
      <dgm:spPr/>
      <dgm:t>
        <a:bodyPr/>
        <a:lstStyle/>
        <a:p>
          <a:r>
            <a:rPr lang="en-CA"/>
            <a:t>Housing Situation in Canada</a:t>
          </a:r>
          <a:endParaRPr lang="en-US"/>
        </a:p>
      </dgm:t>
    </dgm:pt>
    <dgm:pt modelId="{DADFC435-DFBA-4065-9127-BA6EFDFFEB9D}" type="parTrans" cxnId="{36EDFF99-B300-44BD-8F8C-1A1466474823}">
      <dgm:prSet/>
      <dgm:spPr/>
      <dgm:t>
        <a:bodyPr/>
        <a:lstStyle/>
        <a:p>
          <a:endParaRPr lang="en-US"/>
        </a:p>
      </dgm:t>
    </dgm:pt>
    <dgm:pt modelId="{F4FCC813-B004-4E53-9DBD-ABC7C5BB3404}" type="sibTrans" cxnId="{36EDFF99-B300-44BD-8F8C-1A1466474823}">
      <dgm:prSet/>
      <dgm:spPr/>
      <dgm:t>
        <a:bodyPr/>
        <a:lstStyle/>
        <a:p>
          <a:endParaRPr lang="en-US"/>
        </a:p>
      </dgm:t>
    </dgm:pt>
    <dgm:pt modelId="{54D8FF79-B4C7-455F-9E67-71A2465ADA08}">
      <dgm:prSet/>
      <dgm:spPr/>
      <dgm:t>
        <a:bodyPr/>
        <a:lstStyle/>
        <a:p>
          <a:r>
            <a:rPr lang="en-CA"/>
            <a:t>Increasing Number of People with Housemates</a:t>
          </a:r>
          <a:endParaRPr lang="en-US"/>
        </a:p>
      </dgm:t>
    </dgm:pt>
    <dgm:pt modelId="{87B3F3FD-6468-430F-B3E7-B485B3A34D0B}" type="parTrans" cxnId="{1ED02EAC-48E2-4628-A741-EA48C70200F4}">
      <dgm:prSet/>
      <dgm:spPr/>
      <dgm:t>
        <a:bodyPr/>
        <a:lstStyle/>
        <a:p>
          <a:endParaRPr lang="en-US"/>
        </a:p>
      </dgm:t>
    </dgm:pt>
    <dgm:pt modelId="{B009D780-CC7B-473A-8934-6227F4C05CF4}" type="sibTrans" cxnId="{1ED02EAC-48E2-4628-A741-EA48C70200F4}">
      <dgm:prSet/>
      <dgm:spPr/>
      <dgm:t>
        <a:bodyPr/>
        <a:lstStyle/>
        <a:p>
          <a:endParaRPr lang="en-US"/>
        </a:p>
      </dgm:t>
    </dgm:pt>
    <dgm:pt modelId="{EEDE4490-94DB-4069-A8F6-646A980360CF}" type="pres">
      <dgm:prSet presAssocID="{2C9E6DA9-69C7-4DCD-84FA-2493926C20CA}" presName="root" presStyleCnt="0">
        <dgm:presLayoutVars>
          <dgm:dir/>
          <dgm:resizeHandles val="exact"/>
        </dgm:presLayoutVars>
      </dgm:prSet>
      <dgm:spPr/>
    </dgm:pt>
    <dgm:pt modelId="{2156842B-E934-44B7-9F3E-D4CFF24510AC}" type="pres">
      <dgm:prSet presAssocID="{AD2F602F-71ED-4BB1-BF6D-37DAB822FB21}" presName="compNode" presStyleCnt="0"/>
      <dgm:spPr/>
    </dgm:pt>
    <dgm:pt modelId="{03C64F6F-003E-486D-9D03-F1724CB2FAA1}" type="pres">
      <dgm:prSet presAssocID="{AD2F602F-71ED-4BB1-BF6D-37DAB822FB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5DB4FB8F-4720-48E2-ACF5-3C837AF0353B}" type="pres">
      <dgm:prSet presAssocID="{AD2F602F-71ED-4BB1-BF6D-37DAB822FB21}" presName="spaceRect" presStyleCnt="0"/>
      <dgm:spPr/>
    </dgm:pt>
    <dgm:pt modelId="{56F3A946-A5E2-4844-8F0A-0F5E2A72B3C2}" type="pres">
      <dgm:prSet presAssocID="{AD2F602F-71ED-4BB1-BF6D-37DAB822FB21}" presName="textRect" presStyleLbl="revTx" presStyleIdx="0" presStyleCnt="2">
        <dgm:presLayoutVars>
          <dgm:chMax val="1"/>
          <dgm:chPref val="1"/>
        </dgm:presLayoutVars>
      </dgm:prSet>
      <dgm:spPr/>
    </dgm:pt>
    <dgm:pt modelId="{1638BB12-A82C-4E04-B7EE-BA8B1CEC39E6}" type="pres">
      <dgm:prSet presAssocID="{F4FCC813-B004-4E53-9DBD-ABC7C5BB3404}" presName="sibTrans" presStyleCnt="0"/>
      <dgm:spPr/>
    </dgm:pt>
    <dgm:pt modelId="{1F34EF9A-7867-421A-9D52-092963DDD522}" type="pres">
      <dgm:prSet presAssocID="{54D8FF79-B4C7-455F-9E67-71A2465ADA08}" presName="compNode" presStyleCnt="0"/>
      <dgm:spPr/>
    </dgm:pt>
    <dgm:pt modelId="{9D7E1EEC-21A2-4949-9D6E-77A9C6A63535}" type="pres">
      <dgm:prSet presAssocID="{54D8FF79-B4C7-455F-9E67-71A2465ADA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1F8390E-5CF2-4E57-8DF0-E34338CAE646}" type="pres">
      <dgm:prSet presAssocID="{54D8FF79-B4C7-455F-9E67-71A2465ADA08}" presName="spaceRect" presStyleCnt="0"/>
      <dgm:spPr/>
    </dgm:pt>
    <dgm:pt modelId="{40808360-2900-404B-8808-8B15712389F7}" type="pres">
      <dgm:prSet presAssocID="{54D8FF79-B4C7-455F-9E67-71A2465ADA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228233-E151-49BD-95A2-A44B0D8D7200}" type="presOf" srcId="{54D8FF79-B4C7-455F-9E67-71A2465ADA08}" destId="{40808360-2900-404B-8808-8B15712389F7}" srcOrd="0" destOrd="0" presId="urn:microsoft.com/office/officeart/2018/2/layout/IconLabelList"/>
    <dgm:cxn modelId="{36EDFF99-B300-44BD-8F8C-1A1466474823}" srcId="{2C9E6DA9-69C7-4DCD-84FA-2493926C20CA}" destId="{AD2F602F-71ED-4BB1-BF6D-37DAB822FB21}" srcOrd="0" destOrd="0" parTransId="{DADFC435-DFBA-4065-9127-BA6EFDFFEB9D}" sibTransId="{F4FCC813-B004-4E53-9DBD-ABC7C5BB3404}"/>
    <dgm:cxn modelId="{0EC0AE9D-494E-40AA-916F-43CA0154E660}" type="presOf" srcId="{2C9E6DA9-69C7-4DCD-84FA-2493926C20CA}" destId="{EEDE4490-94DB-4069-A8F6-646A980360CF}" srcOrd="0" destOrd="0" presId="urn:microsoft.com/office/officeart/2018/2/layout/IconLabelList"/>
    <dgm:cxn modelId="{1ED02EAC-48E2-4628-A741-EA48C70200F4}" srcId="{2C9E6DA9-69C7-4DCD-84FA-2493926C20CA}" destId="{54D8FF79-B4C7-455F-9E67-71A2465ADA08}" srcOrd="1" destOrd="0" parTransId="{87B3F3FD-6468-430F-B3E7-B485B3A34D0B}" sibTransId="{B009D780-CC7B-473A-8934-6227F4C05CF4}"/>
    <dgm:cxn modelId="{780D92DB-5AFF-4E06-88EF-EFA085F355CF}" type="presOf" srcId="{AD2F602F-71ED-4BB1-BF6D-37DAB822FB21}" destId="{56F3A946-A5E2-4844-8F0A-0F5E2A72B3C2}" srcOrd="0" destOrd="0" presId="urn:microsoft.com/office/officeart/2018/2/layout/IconLabelList"/>
    <dgm:cxn modelId="{F7CAE8C5-5D2B-457E-857D-2DAF7C84E5F8}" type="presParOf" srcId="{EEDE4490-94DB-4069-A8F6-646A980360CF}" destId="{2156842B-E934-44B7-9F3E-D4CFF24510AC}" srcOrd="0" destOrd="0" presId="urn:microsoft.com/office/officeart/2018/2/layout/IconLabelList"/>
    <dgm:cxn modelId="{15D66FA5-9261-4582-BCC8-E2C1CD4ECDE5}" type="presParOf" srcId="{2156842B-E934-44B7-9F3E-D4CFF24510AC}" destId="{03C64F6F-003E-486D-9D03-F1724CB2FAA1}" srcOrd="0" destOrd="0" presId="urn:microsoft.com/office/officeart/2018/2/layout/IconLabelList"/>
    <dgm:cxn modelId="{EE9CF431-0FCE-4681-B532-7B1F88A78453}" type="presParOf" srcId="{2156842B-E934-44B7-9F3E-D4CFF24510AC}" destId="{5DB4FB8F-4720-48E2-ACF5-3C837AF0353B}" srcOrd="1" destOrd="0" presId="urn:microsoft.com/office/officeart/2018/2/layout/IconLabelList"/>
    <dgm:cxn modelId="{775265AA-0C6E-42BD-BBDF-10D598FA2C27}" type="presParOf" srcId="{2156842B-E934-44B7-9F3E-D4CFF24510AC}" destId="{56F3A946-A5E2-4844-8F0A-0F5E2A72B3C2}" srcOrd="2" destOrd="0" presId="urn:microsoft.com/office/officeart/2018/2/layout/IconLabelList"/>
    <dgm:cxn modelId="{52F05DB8-C520-4A99-BC8C-52FFC8A70E81}" type="presParOf" srcId="{EEDE4490-94DB-4069-A8F6-646A980360CF}" destId="{1638BB12-A82C-4E04-B7EE-BA8B1CEC39E6}" srcOrd="1" destOrd="0" presId="urn:microsoft.com/office/officeart/2018/2/layout/IconLabelList"/>
    <dgm:cxn modelId="{E5AEE27B-51E6-4621-B76D-2F9383437E3E}" type="presParOf" srcId="{EEDE4490-94DB-4069-A8F6-646A980360CF}" destId="{1F34EF9A-7867-421A-9D52-092963DDD522}" srcOrd="2" destOrd="0" presId="urn:microsoft.com/office/officeart/2018/2/layout/IconLabelList"/>
    <dgm:cxn modelId="{096E08AA-303D-4357-8CE5-C65062A9AC9A}" type="presParOf" srcId="{1F34EF9A-7867-421A-9D52-092963DDD522}" destId="{9D7E1EEC-21A2-4949-9D6E-77A9C6A63535}" srcOrd="0" destOrd="0" presId="urn:microsoft.com/office/officeart/2018/2/layout/IconLabelList"/>
    <dgm:cxn modelId="{5A9DFE3E-7703-4312-BEB4-623205BBCAB8}" type="presParOf" srcId="{1F34EF9A-7867-421A-9D52-092963DDD522}" destId="{41F8390E-5CF2-4E57-8DF0-E34338CAE646}" srcOrd="1" destOrd="0" presId="urn:microsoft.com/office/officeart/2018/2/layout/IconLabelList"/>
    <dgm:cxn modelId="{42FC8709-C23B-47E5-B584-B3A2C1884E99}" type="presParOf" srcId="{1F34EF9A-7867-421A-9D52-092963DDD522}" destId="{40808360-2900-404B-8808-8B15712389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EC72B2-180E-4A58-8EB4-A4D15521D70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BF8652-0A78-4A0E-938D-84B7E93B2059}">
      <dgm:prSet/>
      <dgm:spPr/>
      <dgm:t>
        <a:bodyPr/>
        <a:lstStyle/>
        <a:p>
          <a:r>
            <a:rPr lang="en-CA"/>
            <a:t>New User Interface</a:t>
          </a:r>
          <a:endParaRPr lang="en-US"/>
        </a:p>
      </dgm:t>
    </dgm:pt>
    <dgm:pt modelId="{A9365E28-4D18-464F-B4EB-97E5DFEF2B0F}" type="parTrans" cxnId="{6642BFFD-7C74-4410-9D16-BE13A491F981}">
      <dgm:prSet/>
      <dgm:spPr/>
      <dgm:t>
        <a:bodyPr/>
        <a:lstStyle/>
        <a:p>
          <a:endParaRPr lang="en-US"/>
        </a:p>
      </dgm:t>
    </dgm:pt>
    <dgm:pt modelId="{88583767-30D6-4297-BB75-3705869A338F}" type="sibTrans" cxnId="{6642BFFD-7C74-4410-9D16-BE13A491F981}">
      <dgm:prSet/>
      <dgm:spPr/>
      <dgm:t>
        <a:bodyPr/>
        <a:lstStyle/>
        <a:p>
          <a:endParaRPr lang="en-US"/>
        </a:p>
      </dgm:t>
    </dgm:pt>
    <dgm:pt modelId="{1F0E5F09-E0F0-4417-B128-C2505B4B2CF1}">
      <dgm:prSet/>
      <dgm:spPr/>
      <dgm:t>
        <a:bodyPr/>
        <a:lstStyle/>
        <a:p>
          <a:r>
            <a:rPr lang="en-CA"/>
            <a:t>Less Typing Required</a:t>
          </a:r>
          <a:endParaRPr lang="en-US"/>
        </a:p>
      </dgm:t>
    </dgm:pt>
    <dgm:pt modelId="{E247C258-7A00-4BC1-92EC-04C40248ADE6}" type="parTrans" cxnId="{A8FD9B0C-A9FC-4891-BA23-B55755B0ED6C}">
      <dgm:prSet/>
      <dgm:spPr/>
      <dgm:t>
        <a:bodyPr/>
        <a:lstStyle/>
        <a:p>
          <a:endParaRPr lang="en-US"/>
        </a:p>
      </dgm:t>
    </dgm:pt>
    <dgm:pt modelId="{97DF4A4C-FFD7-4E12-8480-2DF0FCE42645}" type="sibTrans" cxnId="{A8FD9B0C-A9FC-4891-BA23-B55755B0ED6C}">
      <dgm:prSet/>
      <dgm:spPr/>
      <dgm:t>
        <a:bodyPr/>
        <a:lstStyle/>
        <a:p>
          <a:endParaRPr lang="en-US"/>
        </a:p>
      </dgm:t>
    </dgm:pt>
    <dgm:pt modelId="{C6941B93-8E0A-4897-B2A3-AAB9344D31DC}">
      <dgm:prSet/>
      <dgm:spPr/>
      <dgm:t>
        <a:bodyPr/>
        <a:lstStyle/>
        <a:p>
          <a:r>
            <a:rPr lang="en-CA"/>
            <a:t>Enhanced Responsiveness</a:t>
          </a:r>
          <a:endParaRPr lang="en-US"/>
        </a:p>
      </dgm:t>
    </dgm:pt>
    <dgm:pt modelId="{D0443623-89E2-481C-BB21-4C9E6454BD00}" type="parTrans" cxnId="{25E5EA19-4ADB-43A1-900F-3B8BDDEFD305}">
      <dgm:prSet/>
      <dgm:spPr/>
      <dgm:t>
        <a:bodyPr/>
        <a:lstStyle/>
        <a:p>
          <a:endParaRPr lang="en-US"/>
        </a:p>
      </dgm:t>
    </dgm:pt>
    <dgm:pt modelId="{6C50D14E-2AB7-4FAA-B0AD-D3E71538314B}" type="sibTrans" cxnId="{25E5EA19-4ADB-43A1-900F-3B8BDDEFD305}">
      <dgm:prSet/>
      <dgm:spPr/>
      <dgm:t>
        <a:bodyPr/>
        <a:lstStyle/>
        <a:p>
          <a:endParaRPr lang="en-US"/>
        </a:p>
      </dgm:t>
    </dgm:pt>
    <dgm:pt modelId="{74FEEEEE-C57B-4BEB-9ACF-39F2D32D6126}">
      <dgm:prSet/>
      <dgm:spPr/>
      <dgm:t>
        <a:bodyPr/>
        <a:lstStyle/>
        <a:p>
          <a:r>
            <a:rPr lang="en-CA"/>
            <a:t>Faster Navigation</a:t>
          </a:r>
          <a:endParaRPr lang="en-US"/>
        </a:p>
      </dgm:t>
    </dgm:pt>
    <dgm:pt modelId="{1FBDCF9E-A653-4576-9A3A-437A08FE3A0A}" type="parTrans" cxnId="{A6937E59-4F45-4849-925C-09F6D0831275}">
      <dgm:prSet/>
      <dgm:spPr/>
      <dgm:t>
        <a:bodyPr/>
        <a:lstStyle/>
        <a:p>
          <a:endParaRPr lang="en-US"/>
        </a:p>
      </dgm:t>
    </dgm:pt>
    <dgm:pt modelId="{CB834F4C-9F2A-4556-A245-0408F362E062}" type="sibTrans" cxnId="{A6937E59-4F45-4849-925C-09F6D0831275}">
      <dgm:prSet/>
      <dgm:spPr/>
      <dgm:t>
        <a:bodyPr/>
        <a:lstStyle/>
        <a:p>
          <a:endParaRPr lang="en-US"/>
        </a:p>
      </dgm:t>
    </dgm:pt>
    <dgm:pt modelId="{762B525C-CB99-42F1-AC43-9C4C846203DE}">
      <dgm:prSet/>
      <dgm:spPr/>
      <dgm:t>
        <a:bodyPr/>
        <a:lstStyle/>
        <a:p>
          <a:r>
            <a:rPr lang="en-CA"/>
            <a:t>Additional Features</a:t>
          </a:r>
          <a:endParaRPr lang="en-US"/>
        </a:p>
      </dgm:t>
    </dgm:pt>
    <dgm:pt modelId="{6537EA22-562F-4EA3-8C5E-F6B5BA2D5DC4}" type="parTrans" cxnId="{B221ACCF-C4A2-4962-AB42-DC2EAB0C4533}">
      <dgm:prSet/>
      <dgm:spPr/>
      <dgm:t>
        <a:bodyPr/>
        <a:lstStyle/>
        <a:p>
          <a:endParaRPr lang="en-US"/>
        </a:p>
      </dgm:t>
    </dgm:pt>
    <dgm:pt modelId="{ED86D57B-DA43-499F-852F-C756A3AA9856}" type="sibTrans" cxnId="{B221ACCF-C4A2-4962-AB42-DC2EAB0C4533}">
      <dgm:prSet/>
      <dgm:spPr/>
      <dgm:t>
        <a:bodyPr/>
        <a:lstStyle/>
        <a:p>
          <a:endParaRPr lang="en-US"/>
        </a:p>
      </dgm:t>
    </dgm:pt>
    <dgm:pt modelId="{FF8138A0-1270-449C-BD7B-95A5552854A8}">
      <dgm:prSet/>
      <dgm:spPr/>
      <dgm:t>
        <a:bodyPr/>
        <a:lstStyle/>
        <a:p>
          <a:r>
            <a:rPr lang="en-CA"/>
            <a:t>Search Bars</a:t>
          </a:r>
          <a:endParaRPr lang="en-US"/>
        </a:p>
      </dgm:t>
    </dgm:pt>
    <dgm:pt modelId="{3EB7B070-C442-400C-B54A-6717604E2738}" type="parTrans" cxnId="{F978DC89-968C-4030-A2B1-9165E9259A0C}">
      <dgm:prSet/>
      <dgm:spPr/>
      <dgm:t>
        <a:bodyPr/>
        <a:lstStyle/>
        <a:p>
          <a:endParaRPr lang="en-US"/>
        </a:p>
      </dgm:t>
    </dgm:pt>
    <dgm:pt modelId="{A8FC0D7A-9BA0-42B9-9657-8066E95349EB}" type="sibTrans" cxnId="{F978DC89-968C-4030-A2B1-9165E9259A0C}">
      <dgm:prSet/>
      <dgm:spPr/>
      <dgm:t>
        <a:bodyPr/>
        <a:lstStyle/>
        <a:p>
          <a:endParaRPr lang="en-US"/>
        </a:p>
      </dgm:t>
    </dgm:pt>
    <dgm:pt modelId="{F98B3DF5-DA63-4127-A3CB-509070775345}">
      <dgm:prSet/>
      <dgm:spPr/>
      <dgm:t>
        <a:bodyPr/>
        <a:lstStyle/>
        <a:p>
          <a:r>
            <a:rPr lang="en-CA"/>
            <a:t>Calendar Display</a:t>
          </a:r>
          <a:endParaRPr lang="en-US"/>
        </a:p>
      </dgm:t>
    </dgm:pt>
    <dgm:pt modelId="{13E6E48E-73E3-4468-8DA8-6D410D577B9B}" type="parTrans" cxnId="{FDC25C08-D2C5-4337-9FAD-D90264D84E82}">
      <dgm:prSet/>
      <dgm:spPr/>
      <dgm:t>
        <a:bodyPr/>
        <a:lstStyle/>
        <a:p>
          <a:endParaRPr lang="en-US"/>
        </a:p>
      </dgm:t>
    </dgm:pt>
    <dgm:pt modelId="{DC1E54CB-5D6D-4330-A55F-E91C2DB7BAFC}" type="sibTrans" cxnId="{FDC25C08-D2C5-4337-9FAD-D90264D84E82}">
      <dgm:prSet/>
      <dgm:spPr/>
      <dgm:t>
        <a:bodyPr/>
        <a:lstStyle/>
        <a:p>
          <a:endParaRPr lang="en-US"/>
        </a:p>
      </dgm:t>
    </dgm:pt>
    <dgm:pt modelId="{BA454329-C934-432D-BC15-4AD888381A1F}">
      <dgm:prSet/>
      <dgm:spPr/>
      <dgm:t>
        <a:bodyPr/>
        <a:lstStyle/>
        <a:p>
          <a:r>
            <a:rPr lang="en-CA"/>
            <a:t>Task Presets</a:t>
          </a:r>
          <a:endParaRPr lang="en-US"/>
        </a:p>
      </dgm:t>
    </dgm:pt>
    <dgm:pt modelId="{E50CD052-869D-4DAB-B1F2-DFACC28568B7}" type="parTrans" cxnId="{F51B1DE7-02F1-4176-BF56-52A061B6037C}">
      <dgm:prSet/>
      <dgm:spPr/>
      <dgm:t>
        <a:bodyPr/>
        <a:lstStyle/>
        <a:p>
          <a:endParaRPr lang="en-US"/>
        </a:p>
      </dgm:t>
    </dgm:pt>
    <dgm:pt modelId="{C1F2C870-CC18-4C06-8B90-03FB4EDFB497}" type="sibTrans" cxnId="{F51B1DE7-02F1-4176-BF56-52A061B6037C}">
      <dgm:prSet/>
      <dgm:spPr/>
      <dgm:t>
        <a:bodyPr/>
        <a:lstStyle/>
        <a:p>
          <a:endParaRPr lang="en-US"/>
        </a:p>
      </dgm:t>
    </dgm:pt>
    <dgm:pt modelId="{63DF46AF-AC68-4BD4-AE3F-760A41ED7A8E}" type="pres">
      <dgm:prSet presAssocID="{17EC72B2-180E-4A58-8EB4-A4D15521D70F}" presName="Name0" presStyleCnt="0">
        <dgm:presLayoutVars>
          <dgm:dir/>
          <dgm:animLvl val="lvl"/>
          <dgm:resizeHandles val="exact"/>
        </dgm:presLayoutVars>
      </dgm:prSet>
      <dgm:spPr/>
    </dgm:pt>
    <dgm:pt modelId="{144E72D0-1394-4BB1-A7B8-10EE68F6E7A8}" type="pres">
      <dgm:prSet presAssocID="{5DBF8652-0A78-4A0E-938D-84B7E93B2059}" presName="composite" presStyleCnt="0"/>
      <dgm:spPr/>
    </dgm:pt>
    <dgm:pt modelId="{29F55BA6-964C-4448-9190-8C12DBE81529}" type="pres">
      <dgm:prSet presAssocID="{5DBF8652-0A78-4A0E-938D-84B7E93B20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416D7FF-BA16-4471-9819-A8EF6389EFAD}" type="pres">
      <dgm:prSet presAssocID="{5DBF8652-0A78-4A0E-938D-84B7E93B2059}" presName="desTx" presStyleLbl="alignAccFollowNode1" presStyleIdx="0" presStyleCnt="2">
        <dgm:presLayoutVars>
          <dgm:bulletEnabled val="1"/>
        </dgm:presLayoutVars>
      </dgm:prSet>
      <dgm:spPr/>
    </dgm:pt>
    <dgm:pt modelId="{C656BE14-F4D2-4509-BBD2-8140E191FFC4}" type="pres">
      <dgm:prSet presAssocID="{88583767-30D6-4297-BB75-3705869A338F}" presName="space" presStyleCnt="0"/>
      <dgm:spPr/>
    </dgm:pt>
    <dgm:pt modelId="{52739441-89FC-4867-8929-AAD30F581EEE}" type="pres">
      <dgm:prSet presAssocID="{762B525C-CB99-42F1-AC43-9C4C846203DE}" presName="composite" presStyleCnt="0"/>
      <dgm:spPr/>
    </dgm:pt>
    <dgm:pt modelId="{8F046508-5BD3-45F4-A760-D1C1BEC03CCE}" type="pres">
      <dgm:prSet presAssocID="{762B525C-CB99-42F1-AC43-9C4C846203D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9BD91E3-E660-44B0-90F3-819296B185B7}" type="pres">
      <dgm:prSet presAssocID="{762B525C-CB99-42F1-AC43-9C4C846203D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EC44F01-5786-494B-85F6-A821BF904A33}" type="presOf" srcId="{74FEEEEE-C57B-4BEB-9ACF-39F2D32D6126}" destId="{7416D7FF-BA16-4471-9819-A8EF6389EFAD}" srcOrd="0" destOrd="2" presId="urn:microsoft.com/office/officeart/2005/8/layout/hList1"/>
    <dgm:cxn modelId="{FDC25C08-D2C5-4337-9FAD-D90264D84E82}" srcId="{762B525C-CB99-42F1-AC43-9C4C846203DE}" destId="{F98B3DF5-DA63-4127-A3CB-509070775345}" srcOrd="1" destOrd="0" parTransId="{13E6E48E-73E3-4468-8DA8-6D410D577B9B}" sibTransId="{DC1E54CB-5D6D-4330-A55F-E91C2DB7BAFC}"/>
    <dgm:cxn modelId="{A8FD9B0C-A9FC-4891-BA23-B55755B0ED6C}" srcId="{5DBF8652-0A78-4A0E-938D-84B7E93B2059}" destId="{1F0E5F09-E0F0-4417-B128-C2505B4B2CF1}" srcOrd="0" destOrd="0" parTransId="{E247C258-7A00-4BC1-92EC-04C40248ADE6}" sibTransId="{97DF4A4C-FFD7-4E12-8480-2DF0FCE42645}"/>
    <dgm:cxn modelId="{25E5EA19-4ADB-43A1-900F-3B8BDDEFD305}" srcId="{5DBF8652-0A78-4A0E-938D-84B7E93B2059}" destId="{C6941B93-8E0A-4897-B2A3-AAB9344D31DC}" srcOrd="1" destOrd="0" parTransId="{D0443623-89E2-481C-BB21-4C9E6454BD00}" sibTransId="{6C50D14E-2AB7-4FAA-B0AD-D3E71538314B}"/>
    <dgm:cxn modelId="{2262041B-9243-4796-9668-3BD22C8FF233}" type="presOf" srcId="{5DBF8652-0A78-4A0E-938D-84B7E93B2059}" destId="{29F55BA6-964C-4448-9190-8C12DBE81529}" srcOrd="0" destOrd="0" presId="urn:microsoft.com/office/officeart/2005/8/layout/hList1"/>
    <dgm:cxn modelId="{9B82A31F-6928-41A8-8107-ADD0A969D1F6}" type="presOf" srcId="{FF8138A0-1270-449C-BD7B-95A5552854A8}" destId="{49BD91E3-E660-44B0-90F3-819296B185B7}" srcOrd="0" destOrd="0" presId="urn:microsoft.com/office/officeart/2005/8/layout/hList1"/>
    <dgm:cxn modelId="{45CA6A44-53E4-41CC-BF1C-08540C916067}" type="presOf" srcId="{1F0E5F09-E0F0-4417-B128-C2505B4B2CF1}" destId="{7416D7FF-BA16-4471-9819-A8EF6389EFAD}" srcOrd="0" destOrd="0" presId="urn:microsoft.com/office/officeart/2005/8/layout/hList1"/>
    <dgm:cxn modelId="{5B5F7D51-23AB-4C3D-8E49-AFAE3EDC95B5}" type="presOf" srcId="{17EC72B2-180E-4A58-8EB4-A4D15521D70F}" destId="{63DF46AF-AC68-4BD4-AE3F-760A41ED7A8E}" srcOrd="0" destOrd="0" presId="urn:microsoft.com/office/officeart/2005/8/layout/hList1"/>
    <dgm:cxn modelId="{E4281758-C3A2-4D09-B913-CD59F080305E}" type="presOf" srcId="{762B525C-CB99-42F1-AC43-9C4C846203DE}" destId="{8F046508-5BD3-45F4-A760-D1C1BEC03CCE}" srcOrd="0" destOrd="0" presId="urn:microsoft.com/office/officeart/2005/8/layout/hList1"/>
    <dgm:cxn modelId="{A6937E59-4F45-4849-925C-09F6D0831275}" srcId="{5DBF8652-0A78-4A0E-938D-84B7E93B2059}" destId="{74FEEEEE-C57B-4BEB-9ACF-39F2D32D6126}" srcOrd="2" destOrd="0" parTransId="{1FBDCF9E-A653-4576-9A3A-437A08FE3A0A}" sibTransId="{CB834F4C-9F2A-4556-A245-0408F362E062}"/>
    <dgm:cxn modelId="{F978DC89-968C-4030-A2B1-9165E9259A0C}" srcId="{762B525C-CB99-42F1-AC43-9C4C846203DE}" destId="{FF8138A0-1270-449C-BD7B-95A5552854A8}" srcOrd="0" destOrd="0" parTransId="{3EB7B070-C442-400C-B54A-6717604E2738}" sibTransId="{A8FC0D7A-9BA0-42B9-9657-8066E95349EB}"/>
    <dgm:cxn modelId="{79B6F6B5-B399-4106-AFFA-62AD58D0E520}" type="presOf" srcId="{BA454329-C934-432D-BC15-4AD888381A1F}" destId="{49BD91E3-E660-44B0-90F3-819296B185B7}" srcOrd="0" destOrd="2" presId="urn:microsoft.com/office/officeart/2005/8/layout/hList1"/>
    <dgm:cxn modelId="{B221ACCF-C4A2-4962-AB42-DC2EAB0C4533}" srcId="{17EC72B2-180E-4A58-8EB4-A4D15521D70F}" destId="{762B525C-CB99-42F1-AC43-9C4C846203DE}" srcOrd="1" destOrd="0" parTransId="{6537EA22-562F-4EA3-8C5E-F6B5BA2D5DC4}" sibTransId="{ED86D57B-DA43-499F-852F-C756A3AA9856}"/>
    <dgm:cxn modelId="{8BF13AD2-2B9D-4A6D-A08B-16E70D2F6C1E}" type="presOf" srcId="{F98B3DF5-DA63-4127-A3CB-509070775345}" destId="{49BD91E3-E660-44B0-90F3-819296B185B7}" srcOrd="0" destOrd="1" presId="urn:microsoft.com/office/officeart/2005/8/layout/hList1"/>
    <dgm:cxn modelId="{F51B1DE7-02F1-4176-BF56-52A061B6037C}" srcId="{762B525C-CB99-42F1-AC43-9C4C846203DE}" destId="{BA454329-C934-432D-BC15-4AD888381A1F}" srcOrd="2" destOrd="0" parTransId="{E50CD052-869D-4DAB-B1F2-DFACC28568B7}" sibTransId="{C1F2C870-CC18-4C06-8B90-03FB4EDFB497}"/>
    <dgm:cxn modelId="{300168EB-AB10-4F8E-B0B5-D1E1776D02AE}" type="presOf" srcId="{C6941B93-8E0A-4897-B2A3-AAB9344D31DC}" destId="{7416D7FF-BA16-4471-9819-A8EF6389EFAD}" srcOrd="0" destOrd="1" presId="urn:microsoft.com/office/officeart/2005/8/layout/hList1"/>
    <dgm:cxn modelId="{6642BFFD-7C74-4410-9D16-BE13A491F981}" srcId="{17EC72B2-180E-4A58-8EB4-A4D15521D70F}" destId="{5DBF8652-0A78-4A0E-938D-84B7E93B2059}" srcOrd="0" destOrd="0" parTransId="{A9365E28-4D18-464F-B4EB-97E5DFEF2B0F}" sibTransId="{88583767-30D6-4297-BB75-3705869A338F}"/>
    <dgm:cxn modelId="{9336D5F2-5436-41C2-B789-E543FCEC5A54}" type="presParOf" srcId="{63DF46AF-AC68-4BD4-AE3F-760A41ED7A8E}" destId="{144E72D0-1394-4BB1-A7B8-10EE68F6E7A8}" srcOrd="0" destOrd="0" presId="urn:microsoft.com/office/officeart/2005/8/layout/hList1"/>
    <dgm:cxn modelId="{61229357-848E-4A8B-92DF-042C753022DA}" type="presParOf" srcId="{144E72D0-1394-4BB1-A7B8-10EE68F6E7A8}" destId="{29F55BA6-964C-4448-9190-8C12DBE81529}" srcOrd="0" destOrd="0" presId="urn:microsoft.com/office/officeart/2005/8/layout/hList1"/>
    <dgm:cxn modelId="{6FA1E81E-81A5-47F6-9F16-0777EEB90D73}" type="presParOf" srcId="{144E72D0-1394-4BB1-A7B8-10EE68F6E7A8}" destId="{7416D7FF-BA16-4471-9819-A8EF6389EFAD}" srcOrd="1" destOrd="0" presId="urn:microsoft.com/office/officeart/2005/8/layout/hList1"/>
    <dgm:cxn modelId="{FE71BD47-95B6-4C71-A95C-185213404DD2}" type="presParOf" srcId="{63DF46AF-AC68-4BD4-AE3F-760A41ED7A8E}" destId="{C656BE14-F4D2-4509-BBD2-8140E191FFC4}" srcOrd="1" destOrd="0" presId="urn:microsoft.com/office/officeart/2005/8/layout/hList1"/>
    <dgm:cxn modelId="{2A88802A-7F0C-4962-B3C0-ADDAE5887533}" type="presParOf" srcId="{63DF46AF-AC68-4BD4-AE3F-760A41ED7A8E}" destId="{52739441-89FC-4867-8929-AAD30F581EEE}" srcOrd="2" destOrd="0" presId="urn:microsoft.com/office/officeart/2005/8/layout/hList1"/>
    <dgm:cxn modelId="{886A2AE7-280F-4C9B-92B9-BA0414EC1029}" type="presParOf" srcId="{52739441-89FC-4867-8929-AAD30F581EEE}" destId="{8F046508-5BD3-45F4-A760-D1C1BEC03CCE}" srcOrd="0" destOrd="0" presId="urn:microsoft.com/office/officeart/2005/8/layout/hList1"/>
    <dgm:cxn modelId="{E80F4960-9525-4B2A-AF66-44E5F9238D94}" type="presParOf" srcId="{52739441-89FC-4867-8929-AAD30F581EEE}" destId="{49BD91E3-E660-44B0-90F3-819296B185B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89E157-1644-48C1-8A4C-6E3BD467DD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5996999-A0B6-433C-89DC-67C01BD7849D}">
      <dgm:prSet/>
      <dgm:spPr/>
      <dgm:t>
        <a:bodyPr/>
        <a:lstStyle/>
        <a:p>
          <a:r>
            <a:rPr lang="en-CA"/>
            <a:t>Main Goal: Fast Response Times</a:t>
          </a:r>
          <a:endParaRPr lang="en-US"/>
        </a:p>
      </dgm:t>
    </dgm:pt>
    <dgm:pt modelId="{CF81CCAD-9F74-41B8-BB93-F0596A8D221F}" type="parTrans" cxnId="{57B5C83B-929F-4EBF-9612-438BBCEF84AA}">
      <dgm:prSet/>
      <dgm:spPr/>
      <dgm:t>
        <a:bodyPr/>
        <a:lstStyle/>
        <a:p>
          <a:endParaRPr lang="en-US"/>
        </a:p>
      </dgm:t>
    </dgm:pt>
    <dgm:pt modelId="{714C866E-EE17-49F4-A3CA-FFA731C59CAD}" type="sibTrans" cxnId="{57B5C83B-929F-4EBF-9612-438BBCEF84AA}">
      <dgm:prSet/>
      <dgm:spPr/>
      <dgm:t>
        <a:bodyPr/>
        <a:lstStyle/>
        <a:p>
          <a:endParaRPr lang="en-US"/>
        </a:p>
      </dgm:t>
    </dgm:pt>
    <dgm:pt modelId="{A5AAAE59-4B73-4E7E-93B0-2C9AA946BFBC}">
      <dgm:prSet/>
      <dgm:spPr/>
      <dgm:t>
        <a:bodyPr/>
        <a:lstStyle/>
        <a:p>
          <a:r>
            <a:rPr lang="en-CA"/>
            <a:t>Performance Testing Of Housemates Conducted Using Jmeter</a:t>
          </a:r>
          <a:endParaRPr lang="en-US"/>
        </a:p>
      </dgm:t>
    </dgm:pt>
    <dgm:pt modelId="{8FF4008A-E329-4984-B15D-87AE07745272}" type="parTrans" cxnId="{CB3E0AFB-6F68-48E5-BD08-B2B2177D2168}">
      <dgm:prSet/>
      <dgm:spPr/>
      <dgm:t>
        <a:bodyPr/>
        <a:lstStyle/>
        <a:p>
          <a:endParaRPr lang="en-US"/>
        </a:p>
      </dgm:t>
    </dgm:pt>
    <dgm:pt modelId="{7EA728C4-5F44-4F99-A935-1479E41CF1BC}" type="sibTrans" cxnId="{CB3E0AFB-6F68-48E5-BD08-B2B2177D2168}">
      <dgm:prSet/>
      <dgm:spPr/>
      <dgm:t>
        <a:bodyPr/>
        <a:lstStyle/>
        <a:p>
          <a:endParaRPr lang="en-US"/>
        </a:p>
      </dgm:t>
    </dgm:pt>
    <dgm:pt modelId="{AA6D53A7-CFAA-4B7B-95FE-C6BBECD80BDF}">
      <dgm:prSet/>
      <dgm:spPr/>
      <dgm:t>
        <a:bodyPr/>
        <a:lstStyle/>
        <a:p>
          <a:r>
            <a:rPr lang="en-CA"/>
            <a:t>Simulate 100 Simultaneous Users Using Housemates</a:t>
          </a:r>
          <a:endParaRPr lang="en-US"/>
        </a:p>
      </dgm:t>
    </dgm:pt>
    <dgm:pt modelId="{4EA74B62-1C75-46AF-8CAE-1C181C7B1CA6}" type="parTrans" cxnId="{D3DCC8AA-00B1-480B-A7CC-1C8ED0E114D6}">
      <dgm:prSet/>
      <dgm:spPr/>
      <dgm:t>
        <a:bodyPr/>
        <a:lstStyle/>
        <a:p>
          <a:endParaRPr lang="en-US"/>
        </a:p>
      </dgm:t>
    </dgm:pt>
    <dgm:pt modelId="{090B1802-EF22-41B9-BC4D-3AAFC84D8F44}" type="sibTrans" cxnId="{D3DCC8AA-00B1-480B-A7CC-1C8ED0E114D6}">
      <dgm:prSet/>
      <dgm:spPr/>
      <dgm:t>
        <a:bodyPr/>
        <a:lstStyle/>
        <a:p>
          <a:endParaRPr lang="en-US"/>
        </a:p>
      </dgm:t>
    </dgm:pt>
    <dgm:pt modelId="{3ADB2C41-C8B9-49E7-8B24-9D91622C6815}">
      <dgm:prSet/>
      <dgm:spPr/>
      <dgm:t>
        <a:bodyPr/>
        <a:lstStyle/>
        <a:p>
          <a:r>
            <a:rPr lang="en-CA"/>
            <a:t>Measure Response Time Of Common User Requests</a:t>
          </a:r>
          <a:endParaRPr lang="en-US"/>
        </a:p>
      </dgm:t>
    </dgm:pt>
    <dgm:pt modelId="{715F33A1-8327-4D73-B417-4A8EFC51F2E8}" type="parTrans" cxnId="{DDF9C513-CEE2-47DE-BE41-910E27D842B7}">
      <dgm:prSet/>
      <dgm:spPr/>
      <dgm:t>
        <a:bodyPr/>
        <a:lstStyle/>
        <a:p>
          <a:endParaRPr lang="en-US"/>
        </a:p>
      </dgm:t>
    </dgm:pt>
    <dgm:pt modelId="{5A0C14F7-7271-4D0D-9A42-24A64663EAA1}" type="sibTrans" cxnId="{DDF9C513-CEE2-47DE-BE41-910E27D842B7}">
      <dgm:prSet/>
      <dgm:spPr/>
      <dgm:t>
        <a:bodyPr/>
        <a:lstStyle/>
        <a:p>
          <a:endParaRPr lang="en-US"/>
        </a:p>
      </dgm:t>
    </dgm:pt>
    <dgm:pt modelId="{FCF494A3-CB02-4243-AEF4-94C0890923B6}" type="pres">
      <dgm:prSet presAssocID="{5589E157-1644-48C1-8A4C-6E3BD467DD27}" presName="root" presStyleCnt="0">
        <dgm:presLayoutVars>
          <dgm:dir/>
          <dgm:resizeHandles val="exact"/>
        </dgm:presLayoutVars>
      </dgm:prSet>
      <dgm:spPr/>
    </dgm:pt>
    <dgm:pt modelId="{FC1152A7-F229-4D2D-9254-E6D304FB1DE7}" type="pres">
      <dgm:prSet presAssocID="{95996999-A0B6-433C-89DC-67C01BD7849D}" presName="compNode" presStyleCnt="0"/>
      <dgm:spPr/>
    </dgm:pt>
    <dgm:pt modelId="{6E479DD7-3A7D-4D1F-A9B0-3CD19D3AE440}" type="pres">
      <dgm:prSet presAssocID="{95996999-A0B6-433C-89DC-67C01BD784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190B7C39-CFB2-4690-A09E-F2D191192D6B}" type="pres">
      <dgm:prSet presAssocID="{95996999-A0B6-433C-89DC-67C01BD7849D}" presName="spaceRect" presStyleCnt="0"/>
      <dgm:spPr/>
    </dgm:pt>
    <dgm:pt modelId="{FDA0124D-688C-4E9A-9DD7-7BF333C7C393}" type="pres">
      <dgm:prSet presAssocID="{95996999-A0B6-433C-89DC-67C01BD7849D}" presName="textRect" presStyleLbl="revTx" presStyleIdx="0" presStyleCnt="4">
        <dgm:presLayoutVars>
          <dgm:chMax val="1"/>
          <dgm:chPref val="1"/>
        </dgm:presLayoutVars>
      </dgm:prSet>
      <dgm:spPr/>
    </dgm:pt>
    <dgm:pt modelId="{1C5EBD23-C2A3-4D98-B02A-937C595F8A11}" type="pres">
      <dgm:prSet presAssocID="{714C866E-EE17-49F4-A3CA-FFA731C59CAD}" presName="sibTrans" presStyleCnt="0"/>
      <dgm:spPr/>
    </dgm:pt>
    <dgm:pt modelId="{18849D19-BADC-4882-B6C2-4AFF1D968911}" type="pres">
      <dgm:prSet presAssocID="{A5AAAE59-4B73-4E7E-93B0-2C9AA946BFBC}" presName="compNode" presStyleCnt="0"/>
      <dgm:spPr/>
    </dgm:pt>
    <dgm:pt modelId="{1E68FA1C-916C-4A1E-9118-3879400B32E0}" type="pres">
      <dgm:prSet presAssocID="{A5AAAE59-4B73-4E7E-93B0-2C9AA946BF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F8C715-972F-47A4-9CAD-8C0B369CFAA3}" type="pres">
      <dgm:prSet presAssocID="{A5AAAE59-4B73-4E7E-93B0-2C9AA946BFBC}" presName="spaceRect" presStyleCnt="0"/>
      <dgm:spPr/>
    </dgm:pt>
    <dgm:pt modelId="{E90C236F-D1F4-44AA-B4FE-B9DA580D0D77}" type="pres">
      <dgm:prSet presAssocID="{A5AAAE59-4B73-4E7E-93B0-2C9AA946BFBC}" presName="textRect" presStyleLbl="revTx" presStyleIdx="1" presStyleCnt="4">
        <dgm:presLayoutVars>
          <dgm:chMax val="1"/>
          <dgm:chPref val="1"/>
        </dgm:presLayoutVars>
      </dgm:prSet>
      <dgm:spPr/>
    </dgm:pt>
    <dgm:pt modelId="{95ABB4E5-BC7B-41EC-A027-9C3BD8573B00}" type="pres">
      <dgm:prSet presAssocID="{7EA728C4-5F44-4F99-A935-1479E41CF1BC}" presName="sibTrans" presStyleCnt="0"/>
      <dgm:spPr/>
    </dgm:pt>
    <dgm:pt modelId="{D95BB3C3-83BB-4998-89E0-5D11121EC201}" type="pres">
      <dgm:prSet presAssocID="{AA6D53A7-CFAA-4B7B-95FE-C6BBECD80BDF}" presName="compNode" presStyleCnt="0"/>
      <dgm:spPr/>
    </dgm:pt>
    <dgm:pt modelId="{92BF06B0-48FD-4C94-ABC1-02125B60A45A}" type="pres">
      <dgm:prSet presAssocID="{AA6D53A7-CFAA-4B7B-95FE-C6BBECD80B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D572CB-5309-4F99-B89E-90C48B7DDEA0}" type="pres">
      <dgm:prSet presAssocID="{AA6D53A7-CFAA-4B7B-95FE-C6BBECD80BDF}" presName="spaceRect" presStyleCnt="0"/>
      <dgm:spPr/>
    </dgm:pt>
    <dgm:pt modelId="{9F969B76-201B-43EF-9EE7-DDC7345EE0D9}" type="pres">
      <dgm:prSet presAssocID="{AA6D53A7-CFAA-4B7B-95FE-C6BBECD80BDF}" presName="textRect" presStyleLbl="revTx" presStyleIdx="2" presStyleCnt="4">
        <dgm:presLayoutVars>
          <dgm:chMax val="1"/>
          <dgm:chPref val="1"/>
        </dgm:presLayoutVars>
      </dgm:prSet>
      <dgm:spPr/>
    </dgm:pt>
    <dgm:pt modelId="{B404F198-4EB7-4133-B8C4-2331874D33DC}" type="pres">
      <dgm:prSet presAssocID="{090B1802-EF22-41B9-BC4D-3AAFC84D8F44}" presName="sibTrans" presStyleCnt="0"/>
      <dgm:spPr/>
    </dgm:pt>
    <dgm:pt modelId="{0FEED505-3D2E-4F3A-9E31-192826BF611F}" type="pres">
      <dgm:prSet presAssocID="{3ADB2C41-C8B9-49E7-8B24-9D91622C6815}" presName="compNode" presStyleCnt="0"/>
      <dgm:spPr/>
    </dgm:pt>
    <dgm:pt modelId="{1D228CA3-4A45-4026-B5DF-1F5F4AA099C9}" type="pres">
      <dgm:prSet presAssocID="{3ADB2C41-C8B9-49E7-8B24-9D91622C68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A673A92-CAD1-4901-AF80-9EB597F634B4}" type="pres">
      <dgm:prSet presAssocID="{3ADB2C41-C8B9-49E7-8B24-9D91622C6815}" presName="spaceRect" presStyleCnt="0"/>
      <dgm:spPr/>
    </dgm:pt>
    <dgm:pt modelId="{DF6BB327-A0AB-46F0-92F1-67A6A94348AE}" type="pres">
      <dgm:prSet presAssocID="{3ADB2C41-C8B9-49E7-8B24-9D91622C68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F9C513-CEE2-47DE-BE41-910E27D842B7}" srcId="{5589E157-1644-48C1-8A4C-6E3BD467DD27}" destId="{3ADB2C41-C8B9-49E7-8B24-9D91622C6815}" srcOrd="3" destOrd="0" parTransId="{715F33A1-8327-4D73-B417-4A8EFC51F2E8}" sibTransId="{5A0C14F7-7271-4D0D-9A42-24A64663EAA1}"/>
    <dgm:cxn modelId="{57B5C83B-929F-4EBF-9612-438BBCEF84AA}" srcId="{5589E157-1644-48C1-8A4C-6E3BD467DD27}" destId="{95996999-A0B6-433C-89DC-67C01BD7849D}" srcOrd="0" destOrd="0" parTransId="{CF81CCAD-9F74-41B8-BB93-F0596A8D221F}" sibTransId="{714C866E-EE17-49F4-A3CA-FFA731C59CAD}"/>
    <dgm:cxn modelId="{F4E9B364-532C-4CCB-819C-7512C0A85313}" type="presOf" srcId="{3ADB2C41-C8B9-49E7-8B24-9D91622C6815}" destId="{DF6BB327-A0AB-46F0-92F1-67A6A94348AE}" srcOrd="0" destOrd="0" presId="urn:microsoft.com/office/officeart/2018/2/layout/IconLabelList"/>
    <dgm:cxn modelId="{41192849-D2DE-42C6-8450-2BC8B35A73A7}" type="presOf" srcId="{AA6D53A7-CFAA-4B7B-95FE-C6BBECD80BDF}" destId="{9F969B76-201B-43EF-9EE7-DDC7345EE0D9}" srcOrd="0" destOrd="0" presId="urn:microsoft.com/office/officeart/2018/2/layout/IconLabelList"/>
    <dgm:cxn modelId="{CE927B6A-643E-460F-8BB9-D78D91FABAB5}" type="presOf" srcId="{A5AAAE59-4B73-4E7E-93B0-2C9AA946BFBC}" destId="{E90C236F-D1F4-44AA-B4FE-B9DA580D0D77}" srcOrd="0" destOrd="0" presId="urn:microsoft.com/office/officeart/2018/2/layout/IconLabelList"/>
    <dgm:cxn modelId="{03B88F53-1D46-4B92-8D6B-A718DB911E1C}" type="presOf" srcId="{95996999-A0B6-433C-89DC-67C01BD7849D}" destId="{FDA0124D-688C-4E9A-9DD7-7BF333C7C393}" srcOrd="0" destOrd="0" presId="urn:microsoft.com/office/officeart/2018/2/layout/IconLabelList"/>
    <dgm:cxn modelId="{3E4F347D-D1CE-40F1-8535-3FB9189517D2}" type="presOf" srcId="{5589E157-1644-48C1-8A4C-6E3BD467DD27}" destId="{FCF494A3-CB02-4243-AEF4-94C0890923B6}" srcOrd="0" destOrd="0" presId="urn:microsoft.com/office/officeart/2018/2/layout/IconLabelList"/>
    <dgm:cxn modelId="{D3DCC8AA-00B1-480B-A7CC-1C8ED0E114D6}" srcId="{5589E157-1644-48C1-8A4C-6E3BD467DD27}" destId="{AA6D53A7-CFAA-4B7B-95FE-C6BBECD80BDF}" srcOrd="2" destOrd="0" parTransId="{4EA74B62-1C75-46AF-8CAE-1C181C7B1CA6}" sibTransId="{090B1802-EF22-41B9-BC4D-3AAFC84D8F44}"/>
    <dgm:cxn modelId="{CB3E0AFB-6F68-48E5-BD08-B2B2177D2168}" srcId="{5589E157-1644-48C1-8A4C-6E3BD467DD27}" destId="{A5AAAE59-4B73-4E7E-93B0-2C9AA946BFBC}" srcOrd="1" destOrd="0" parTransId="{8FF4008A-E329-4984-B15D-87AE07745272}" sibTransId="{7EA728C4-5F44-4F99-A935-1479E41CF1BC}"/>
    <dgm:cxn modelId="{5959870C-ED2E-4FAC-AE47-B39302206A8B}" type="presParOf" srcId="{FCF494A3-CB02-4243-AEF4-94C0890923B6}" destId="{FC1152A7-F229-4D2D-9254-E6D304FB1DE7}" srcOrd="0" destOrd="0" presId="urn:microsoft.com/office/officeart/2018/2/layout/IconLabelList"/>
    <dgm:cxn modelId="{1D1AE1F8-143A-4525-9B3D-CB726FE32700}" type="presParOf" srcId="{FC1152A7-F229-4D2D-9254-E6D304FB1DE7}" destId="{6E479DD7-3A7D-4D1F-A9B0-3CD19D3AE440}" srcOrd="0" destOrd="0" presId="urn:microsoft.com/office/officeart/2018/2/layout/IconLabelList"/>
    <dgm:cxn modelId="{4916A60F-5874-484E-A843-1AD44B1E20EF}" type="presParOf" srcId="{FC1152A7-F229-4D2D-9254-E6D304FB1DE7}" destId="{190B7C39-CFB2-4690-A09E-F2D191192D6B}" srcOrd="1" destOrd="0" presId="urn:microsoft.com/office/officeart/2018/2/layout/IconLabelList"/>
    <dgm:cxn modelId="{DF7D8DC3-2688-4840-84E0-4655D8C77927}" type="presParOf" srcId="{FC1152A7-F229-4D2D-9254-E6D304FB1DE7}" destId="{FDA0124D-688C-4E9A-9DD7-7BF333C7C393}" srcOrd="2" destOrd="0" presId="urn:microsoft.com/office/officeart/2018/2/layout/IconLabelList"/>
    <dgm:cxn modelId="{053ED604-13E3-4B3F-A90A-A1143FF67A2E}" type="presParOf" srcId="{FCF494A3-CB02-4243-AEF4-94C0890923B6}" destId="{1C5EBD23-C2A3-4D98-B02A-937C595F8A11}" srcOrd="1" destOrd="0" presId="urn:microsoft.com/office/officeart/2018/2/layout/IconLabelList"/>
    <dgm:cxn modelId="{37A64AF6-EE7E-441D-9DF8-4258E999DCCC}" type="presParOf" srcId="{FCF494A3-CB02-4243-AEF4-94C0890923B6}" destId="{18849D19-BADC-4882-B6C2-4AFF1D968911}" srcOrd="2" destOrd="0" presId="urn:microsoft.com/office/officeart/2018/2/layout/IconLabelList"/>
    <dgm:cxn modelId="{B4582180-4911-4366-9BDB-B2614AD9D5B3}" type="presParOf" srcId="{18849D19-BADC-4882-B6C2-4AFF1D968911}" destId="{1E68FA1C-916C-4A1E-9118-3879400B32E0}" srcOrd="0" destOrd="0" presId="urn:microsoft.com/office/officeart/2018/2/layout/IconLabelList"/>
    <dgm:cxn modelId="{7E98E1A7-7777-47F0-B89F-1759AFC61352}" type="presParOf" srcId="{18849D19-BADC-4882-B6C2-4AFF1D968911}" destId="{5BF8C715-972F-47A4-9CAD-8C0B369CFAA3}" srcOrd="1" destOrd="0" presId="urn:microsoft.com/office/officeart/2018/2/layout/IconLabelList"/>
    <dgm:cxn modelId="{944D0687-6DD5-43A8-BC49-840BBD1DE22B}" type="presParOf" srcId="{18849D19-BADC-4882-B6C2-4AFF1D968911}" destId="{E90C236F-D1F4-44AA-B4FE-B9DA580D0D77}" srcOrd="2" destOrd="0" presId="urn:microsoft.com/office/officeart/2018/2/layout/IconLabelList"/>
    <dgm:cxn modelId="{521368FC-8F99-453C-AC30-038F029F5B7B}" type="presParOf" srcId="{FCF494A3-CB02-4243-AEF4-94C0890923B6}" destId="{95ABB4E5-BC7B-41EC-A027-9C3BD8573B00}" srcOrd="3" destOrd="0" presId="urn:microsoft.com/office/officeart/2018/2/layout/IconLabelList"/>
    <dgm:cxn modelId="{088290F6-BE0F-4F22-AE48-6BD49204789C}" type="presParOf" srcId="{FCF494A3-CB02-4243-AEF4-94C0890923B6}" destId="{D95BB3C3-83BB-4998-89E0-5D11121EC201}" srcOrd="4" destOrd="0" presId="urn:microsoft.com/office/officeart/2018/2/layout/IconLabelList"/>
    <dgm:cxn modelId="{CCEE55EB-63F3-4752-B014-240A6A802A10}" type="presParOf" srcId="{D95BB3C3-83BB-4998-89E0-5D11121EC201}" destId="{92BF06B0-48FD-4C94-ABC1-02125B60A45A}" srcOrd="0" destOrd="0" presId="urn:microsoft.com/office/officeart/2018/2/layout/IconLabelList"/>
    <dgm:cxn modelId="{2F980B52-790E-4016-9241-6CAB2E865EEA}" type="presParOf" srcId="{D95BB3C3-83BB-4998-89E0-5D11121EC201}" destId="{CDD572CB-5309-4F99-B89E-90C48B7DDEA0}" srcOrd="1" destOrd="0" presId="urn:microsoft.com/office/officeart/2018/2/layout/IconLabelList"/>
    <dgm:cxn modelId="{A29E6486-A145-4CFE-9A6E-A554B0BCE369}" type="presParOf" srcId="{D95BB3C3-83BB-4998-89E0-5D11121EC201}" destId="{9F969B76-201B-43EF-9EE7-DDC7345EE0D9}" srcOrd="2" destOrd="0" presId="urn:microsoft.com/office/officeart/2018/2/layout/IconLabelList"/>
    <dgm:cxn modelId="{DF7A5B4E-2B86-4683-8FC7-7F16363A4CA6}" type="presParOf" srcId="{FCF494A3-CB02-4243-AEF4-94C0890923B6}" destId="{B404F198-4EB7-4133-B8C4-2331874D33DC}" srcOrd="5" destOrd="0" presId="urn:microsoft.com/office/officeart/2018/2/layout/IconLabelList"/>
    <dgm:cxn modelId="{E629FC3E-3D06-418B-B4D5-8722FBC4F30D}" type="presParOf" srcId="{FCF494A3-CB02-4243-AEF4-94C0890923B6}" destId="{0FEED505-3D2E-4F3A-9E31-192826BF611F}" srcOrd="6" destOrd="0" presId="urn:microsoft.com/office/officeart/2018/2/layout/IconLabelList"/>
    <dgm:cxn modelId="{54A87800-4BEF-43C9-9A69-950BA5B404FA}" type="presParOf" srcId="{0FEED505-3D2E-4F3A-9E31-192826BF611F}" destId="{1D228CA3-4A45-4026-B5DF-1F5F4AA099C9}" srcOrd="0" destOrd="0" presId="urn:microsoft.com/office/officeart/2018/2/layout/IconLabelList"/>
    <dgm:cxn modelId="{41A5A6A7-8D3E-4BC8-A66A-76FB16652442}" type="presParOf" srcId="{0FEED505-3D2E-4F3A-9E31-192826BF611F}" destId="{9A673A92-CAD1-4901-AF80-9EB597F634B4}" srcOrd="1" destOrd="0" presId="urn:microsoft.com/office/officeart/2018/2/layout/IconLabelList"/>
    <dgm:cxn modelId="{A99FAFEC-B55B-4743-B63F-A7AB9A0C231E}" type="presParOf" srcId="{0FEED505-3D2E-4F3A-9E31-192826BF611F}" destId="{DF6BB327-A0AB-46F0-92F1-67A6A94348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635B37-A56D-4CB5-8B5C-E1366C6FC7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C64FA4-B5B4-4035-AABE-970E21948A30}">
      <dgm:prSet/>
      <dgm:spPr/>
      <dgm:t>
        <a:bodyPr/>
        <a:lstStyle/>
        <a:p>
          <a:r>
            <a:rPr lang="en-CA"/>
            <a:t>Image Attachments</a:t>
          </a:r>
          <a:endParaRPr lang="en-US"/>
        </a:p>
      </dgm:t>
    </dgm:pt>
    <dgm:pt modelId="{B4458C22-641C-43FB-B893-C633B0F2869F}" type="parTrans" cxnId="{C19619AF-5034-4691-8216-DD69A0720B07}">
      <dgm:prSet/>
      <dgm:spPr/>
      <dgm:t>
        <a:bodyPr/>
        <a:lstStyle/>
        <a:p>
          <a:endParaRPr lang="en-US"/>
        </a:p>
      </dgm:t>
    </dgm:pt>
    <dgm:pt modelId="{26665093-4DE7-4636-9B4A-43E9BA44D56B}" type="sibTrans" cxnId="{C19619AF-5034-4691-8216-DD69A0720B07}">
      <dgm:prSet/>
      <dgm:spPr/>
      <dgm:t>
        <a:bodyPr/>
        <a:lstStyle/>
        <a:p>
          <a:endParaRPr lang="en-US"/>
        </a:p>
      </dgm:t>
    </dgm:pt>
    <dgm:pt modelId="{E2F7E6F3-2A94-49C8-A105-09D8B2886A43}">
      <dgm:prSet/>
      <dgm:spPr/>
      <dgm:t>
        <a:bodyPr/>
        <a:lstStyle/>
        <a:p>
          <a:r>
            <a:rPr lang="en-CA"/>
            <a:t>User Defined Presets</a:t>
          </a:r>
          <a:endParaRPr lang="en-US"/>
        </a:p>
      </dgm:t>
    </dgm:pt>
    <dgm:pt modelId="{C2BF4F1F-DF6A-4A3A-9320-96628FBC10B1}" type="parTrans" cxnId="{27F31061-3AE8-4BA0-A3D9-1A98D5226FDA}">
      <dgm:prSet/>
      <dgm:spPr/>
      <dgm:t>
        <a:bodyPr/>
        <a:lstStyle/>
        <a:p>
          <a:endParaRPr lang="en-US"/>
        </a:p>
      </dgm:t>
    </dgm:pt>
    <dgm:pt modelId="{096FEC3D-E229-49F4-9B03-E8CE428F3C90}" type="sibTrans" cxnId="{27F31061-3AE8-4BA0-A3D9-1A98D5226FDA}">
      <dgm:prSet/>
      <dgm:spPr/>
      <dgm:t>
        <a:bodyPr/>
        <a:lstStyle/>
        <a:p>
          <a:endParaRPr lang="en-US"/>
        </a:p>
      </dgm:t>
    </dgm:pt>
    <dgm:pt modelId="{3FC20229-B12F-4FBB-8EFE-FC408C0A58E5}">
      <dgm:prSet/>
      <dgm:spPr/>
      <dgm:t>
        <a:bodyPr/>
        <a:lstStyle/>
        <a:p>
          <a:r>
            <a:rPr lang="en-CA"/>
            <a:t>Notifications</a:t>
          </a:r>
          <a:endParaRPr lang="en-US"/>
        </a:p>
      </dgm:t>
    </dgm:pt>
    <dgm:pt modelId="{FDA5489E-BCB2-4BD7-9EB3-650D83BFF9F4}" type="parTrans" cxnId="{9BC22B1B-27E8-42E7-A335-2F701DF6CDA2}">
      <dgm:prSet/>
      <dgm:spPr/>
      <dgm:t>
        <a:bodyPr/>
        <a:lstStyle/>
        <a:p>
          <a:endParaRPr lang="en-US"/>
        </a:p>
      </dgm:t>
    </dgm:pt>
    <dgm:pt modelId="{F04B509A-5ADB-4F5F-AF61-379BFDBDF39D}" type="sibTrans" cxnId="{9BC22B1B-27E8-42E7-A335-2F701DF6CDA2}">
      <dgm:prSet/>
      <dgm:spPr/>
      <dgm:t>
        <a:bodyPr/>
        <a:lstStyle/>
        <a:p>
          <a:endParaRPr lang="en-US"/>
        </a:p>
      </dgm:t>
    </dgm:pt>
    <dgm:pt modelId="{46F9B781-DD3F-4EA6-A47B-7D3F24CB0560}">
      <dgm:prSet/>
      <dgm:spPr/>
      <dgm:t>
        <a:bodyPr/>
        <a:lstStyle/>
        <a:p>
          <a:r>
            <a:rPr lang="en-CA"/>
            <a:t>App Integrations (e.g. Google Calendar)</a:t>
          </a:r>
          <a:endParaRPr lang="en-US"/>
        </a:p>
      </dgm:t>
    </dgm:pt>
    <dgm:pt modelId="{DA16FC6B-61BF-4B4B-9548-D55FEF103047}" type="parTrans" cxnId="{21B71CF0-E297-48A3-99E3-F7DB41951A50}">
      <dgm:prSet/>
      <dgm:spPr/>
      <dgm:t>
        <a:bodyPr/>
        <a:lstStyle/>
        <a:p>
          <a:endParaRPr lang="en-US"/>
        </a:p>
      </dgm:t>
    </dgm:pt>
    <dgm:pt modelId="{BBA53BD2-8723-43D1-AB07-4FD8F4533721}" type="sibTrans" cxnId="{21B71CF0-E297-48A3-99E3-F7DB41951A50}">
      <dgm:prSet/>
      <dgm:spPr/>
      <dgm:t>
        <a:bodyPr/>
        <a:lstStyle/>
        <a:p>
          <a:endParaRPr lang="en-US"/>
        </a:p>
      </dgm:t>
    </dgm:pt>
    <dgm:pt modelId="{D089C32C-1FDB-4A3D-96DF-172E906A0978}">
      <dgm:prSet/>
      <dgm:spPr/>
      <dgm:t>
        <a:bodyPr/>
        <a:lstStyle/>
        <a:p>
          <a:r>
            <a:rPr lang="en-CA"/>
            <a:t>Natural Language Processing</a:t>
          </a:r>
          <a:endParaRPr lang="en-US"/>
        </a:p>
      </dgm:t>
    </dgm:pt>
    <dgm:pt modelId="{C361C463-B46F-4B2E-AFA6-82DD2C977C7F}" type="parTrans" cxnId="{0355D7E2-1E40-434F-96AE-DE990CA8E0E1}">
      <dgm:prSet/>
      <dgm:spPr/>
      <dgm:t>
        <a:bodyPr/>
        <a:lstStyle/>
        <a:p>
          <a:endParaRPr lang="en-US"/>
        </a:p>
      </dgm:t>
    </dgm:pt>
    <dgm:pt modelId="{AC476021-841E-431F-BB1A-DB722789AAF5}" type="sibTrans" cxnId="{0355D7E2-1E40-434F-96AE-DE990CA8E0E1}">
      <dgm:prSet/>
      <dgm:spPr/>
      <dgm:t>
        <a:bodyPr/>
        <a:lstStyle/>
        <a:p>
          <a:endParaRPr lang="en-US"/>
        </a:p>
      </dgm:t>
    </dgm:pt>
    <dgm:pt modelId="{0897BED8-CEC5-4268-829F-DF03C7869A2D}" type="pres">
      <dgm:prSet presAssocID="{45635B37-A56D-4CB5-8B5C-E1366C6FC733}" presName="linear" presStyleCnt="0">
        <dgm:presLayoutVars>
          <dgm:animLvl val="lvl"/>
          <dgm:resizeHandles val="exact"/>
        </dgm:presLayoutVars>
      </dgm:prSet>
      <dgm:spPr/>
    </dgm:pt>
    <dgm:pt modelId="{F46DF36D-B277-406D-A3BF-495C8C595E0B}" type="pres">
      <dgm:prSet presAssocID="{F5C64FA4-B5B4-4035-AABE-970E21948A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EEA0F7-0244-486F-B4A8-270B02FE8A31}" type="pres">
      <dgm:prSet presAssocID="{26665093-4DE7-4636-9B4A-43E9BA44D56B}" presName="spacer" presStyleCnt="0"/>
      <dgm:spPr/>
    </dgm:pt>
    <dgm:pt modelId="{611BBFF9-ACC3-4D48-AD91-47097DDA26BD}" type="pres">
      <dgm:prSet presAssocID="{E2F7E6F3-2A94-49C8-A105-09D8B2886A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72A7E55-BDA9-4804-B07C-40BA6E531C08}" type="pres">
      <dgm:prSet presAssocID="{096FEC3D-E229-49F4-9B03-E8CE428F3C90}" presName="spacer" presStyleCnt="0"/>
      <dgm:spPr/>
    </dgm:pt>
    <dgm:pt modelId="{347A5378-27FC-4609-B2C5-4452CAB8AF3A}" type="pres">
      <dgm:prSet presAssocID="{3FC20229-B12F-4FBB-8EFE-FC408C0A58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34C523-9A19-4193-9DB1-F542EFCF85E7}" type="pres">
      <dgm:prSet presAssocID="{F04B509A-5ADB-4F5F-AF61-379BFDBDF39D}" presName="spacer" presStyleCnt="0"/>
      <dgm:spPr/>
    </dgm:pt>
    <dgm:pt modelId="{EEC528E1-3E8B-4548-8FFC-A15DF7360083}" type="pres">
      <dgm:prSet presAssocID="{46F9B781-DD3F-4EA6-A47B-7D3F24CB056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4D1B05-C34D-4518-87E5-39164D09F286}" type="pres">
      <dgm:prSet presAssocID="{BBA53BD2-8723-43D1-AB07-4FD8F4533721}" presName="spacer" presStyleCnt="0"/>
      <dgm:spPr/>
    </dgm:pt>
    <dgm:pt modelId="{0C14B198-B9BD-4509-AE6D-263B9ED89D73}" type="pres">
      <dgm:prSet presAssocID="{D089C32C-1FDB-4A3D-96DF-172E906A097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C22B1B-27E8-42E7-A335-2F701DF6CDA2}" srcId="{45635B37-A56D-4CB5-8B5C-E1366C6FC733}" destId="{3FC20229-B12F-4FBB-8EFE-FC408C0A58E5}" srcOrd="2" destOrd="0" parTransId="{FDA5489E-BCB2-4BD7-9EB3-650D83BFF9F4}" sibTransId="{F04B509A-5ADB-4F5F-AF61-379BFDBDF39D}"/>
    <dgm:cxn modelId="{FDB8E633-C2EE-4861-A3D7-55E4B1A3AAF4}" type="presOf" srcId="{E2F7E6F3-2A94-49C8-A105-09D8B2886A43}" destId="{611BBFF9-ACC3-4D48-AD91-47097DDA26BD}" srcOrd="0" destOrd="0" presId="urn:microsoft.com/office/officeart/2005/8/layout/vList2"/>
    <dgm:cxn modelId="{27F31061-3AE8-4BA0-A3D9-1A98D5226FDA}" srcId="{45635B37-A56D-4CB5-8B5C-E1366C6FC733}" destId="{E2F7E6F3-2A94-49C8-A105-09D8B2886A43}" srcOrd="1" destOrd="0" parTransId="{C2BF4F1F-DF6A-4A3A-9320-96628FBC10B1}" sibTransId="{096FEC3D-E229-49F4-9B03-E8CE428F3C90}"/>
    <dgm:cxn modelId="{DEF4057D-CDD7-4E66-951B-AEA183DBE3E7}" type="presOf" srcId="{F5C64FA4-B5B4-4035-AABE-970E21948A30}" destId="{F46DF36D-B277-406D-A3BF-495C8C595E0B}" srcOrd="0" destOrd="0" presId="urn:microsoft.com/office/officeart/2005/8/layout/vList2"/>
    <dgm:cxn modelId="{B0D38A88-7414-411A-BC57-490982D0903F}" type="presOf" srcId="{3FC20229-B12F-4FBB-8EFE-FC408C0A58E5}" destId="{347A5378-27FC-4609-B2C5-4452CAB8AF3A}" srcOrd="0" destOrd="0" presId="urn:microsoft.com/office/officeart/2005/8/layout/vList2"/>
    <dgm:cxn modelId="{5FF35B8C-73B7-4371-BFCC-BF65B9C1BCAC}" type="presOf" srcId="{45635B37-A56D-4CB5-8B5C-E1366C6FC733}" destId="{0897BED8-CEC5-4268-829F-DF03C7869A2D}" srcOrd="0" destOrd="0" presId="urn:microsoft.com/office/officeart/2005/8/layout/vList2"/>
    <dgm:cxn modelId="{C19619AF-5034-4691-8216-DD69A0720B07}" srcId="{45635B37-A56D-4CB5-8B5C-E1366C6FC733}" destId="{F5C64FA4-B5B4-4035-AABE-970E21948A30}" srcOrd="0" destOrd="0" parTransId="{B4458C22-641C-43FB-B893-C633B0F2869F}" sibTransId="{26665093-4DE7-4636-9B4A-43E9BA44D56B}"/>
    <dgm:cxn modelId="{62F5CDBB-6477-4A28-842F-D58F34D24249}" type="presOf" srcId="{46F9B781-DD3F-4EA6-A47B-7D3F24CB0560}" destId="{EEC528E1-3E8B-4548-8FFC-A15DF7360083}" srcOrd="0" destOrd="0" presId="urn:microsoft.com/office/officeart/2005/8/layout/vList2"/>
    <dgm:cxn modelId="{752277D0-46CB-4446-941A-5C357FCD7E04}" type="presOf" srcId="{D089C32C-1FDB-4A3D-96DF-172E906A0978}" destId="{0C14B198-B9BD-4509-AE6D-263B9ED89D73}" srcOrd="0" destOrd="0" presId="urn:microsoft.com/office/officeart/2005/8/layout/vList2"/>
    <dgm:cxn modelId="{0355D7E2-1E40-434F-96AE-DE990CA8E0E1}" srcId="{45635B37-A56D-4CB5-8B5C-E1366C6FC733}" destId="{D089C32C-1FDB-4A3D-96DF-172E906A0978}" srcOrd="4" destOrd="0" parTransId="{C361C463-B46F-4B2E-AFA6-82DD2C977C7F}" sibTransId="{AC476021-841E-431F-BB1A-DB722789AAF5}"/>
    <dgm:cxn modelId="{21B71CF0-E297-48A3-99E3-F7DB41951A50}" srcId="{45635B37-A56D-4CB5-8B5C-E1366C6FC733}" destId="{46F9B781-DD3F-4EA6-A47B-7D3F24CB0560}" srcOrd="3" destOrd="0" parTransId="{DA16FC6B-61BF-4B4B-9548-D55FEF103047}" sibTransId="{BBA53BD2-8723-43D1-AB07-4FD8F4533721}"/>
    <dgm:cxn modelId="{5823AC67-0872-45D0-A090-A0818F4689D8}" type="presParOf" srcId="{0897BED8-CEC5-4268-829F-DF03C7869A2D}" destId="{F46DF36D-B277-406D-A3BF-495C8C595E0B}" srcOrd="0" destOrd="0" presId="urn:microsoft.com/office/officeart/2005/8/layout/vList2"/>
    <dgm:cxn modelId="{4584D3F4-8C8D-43E5-9054-54B98699A0F2}" type="presParOf" srcId="{0897BED8-CEC5-4268-829F-DF03C7869A2D}" destId="{F5EEA0F7-0244-486F-B4A8-270B02FE8A31}" srcOrd="1" destOrd="0" presId="urn:microsoft.com/office/officeart/2005/8/layout/vList2"/>
    <dgm:cxn modelId="{3486FF2D-B6D6-4AD8-9CF4-8656BBFF577D}" type="presParOf" srcId="{0897BED8-CEC5-4268-829F-DF03C7869A2D}" destId="{611BBFF9-ACC3-4D48-AD91-47097DDA26BD}" srcOrd="2" destOrd="0" presId="urn:microsoft.com/office/officeart/2005/8/layout/vList2"/>
    <dgm:cxn modelId="{87A4B124-12D9-48E5-8973-7D1867CE9932}" type="presParOf" srcId="{0897BED8-CEC5-4268-829F-DF03C7869A2D}" destId="{972A7E55-BDA9-4804-B07C-40BA6E531C08}" srcOrd="3" destOrd="0" presId="urn:microsoft.com/office/officeart/2005/8/layout/vList2"/>
    <dgm:cxn modelId="{E2776FB3-94A9-44C7-A8AC-097E91897C78}" type="presParOf" srcId="{0897BED8-CEC5-4268-829F-DF03C7869A2D}" destId="{347A5378-27FC-4609-B2C5-4452CAB8AF3A}" srcOrd="4" destOrd="0" presId="urn:microsoft.com/office/officeart/2005/8/layout/vList2"/>
    <dgm:cxn modelId="{A483B32F-7D80-4A19-8C60-56DE3229792B}" type="presParOf" srcId="{0897BED8-CEC5-4268-829F-DF03C7869A2D}" destId="{8434C523-9A19-4193-9DB1-F542EFCF85E7}" srcOrd="5" destOrd="0" presId="urn:microsoft.com/office/officeart/2005/8/layout/vList2"/>
    <dgm:cxn modelId="{3AA83201-1525-406C-8BA1-0309B6EF118B}" type="presParOf" srcId="{0897BED8-CEC5-4268-829F-DF03C7869A2D}" destId="{EEC528E1-3E8B-4548-8FFC-A15DF7360083}" srcOrd="6" destOrd="0" presId="urn:microsoft.com/office/officeart/2005/8/layout/vList2"/>
    <dgm:cxn modelId="{946D52A5-C4EC-41A7-A6A6-F72D229D57F5}" type="presParOf" srcId="{0897BED8-CEC5-4268-829F-DF03C7869A2D}" destId="{414D1B05-C34D-4518-87E5-39164D09F286}" srcOrd="7" destOrd="0" presId="urn:microsoft.com/office/officeart/2005/8/layout/vList2"/>
    <dgm:cxn modelId="{8AFFD98D-E58F-4001-9415-1C662DBE0A1F}" type="presParOf" srcId="{0897BED8-CEC5-4268-829F-DF03C7869A2D}" destId="{0C14B198-B9BD-4509-AE6D-263B9ED89D7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FFF4ACB-53D6-4525-940A-6177090E8CF5}" type="doc">
      <dgm:prSet loTypeId="urn:microsoft.com/office/officeart/2005/8/layout/h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EF1C36-6B78-4E55-B9AC-F6662BA3DA31}">
      <dgm:prSet/>
      <dgm:spPr/>
      <dgm:t>
        <a:bodyPr/>
        <a:lstStyle/>
        <a:p>
          <a:r>
            <a:rPr lang="en-CA"/>
            <a:t>All-in-one solution</a:t>
          </a:r>
          <a:endParaRPr lang="en-US"/>
        </a:p>
      </dgm:t>
    </dgm:pt>
    <dgm:pt modelId="{5D0FC268-6373-49A9-B53E-05EEE7654FA3}" type="parTrans" cxnId="{8D44CAA5-5BD1-4B01-9C92-4B7C718C270D}">
      <dgm:prSet/>
      <dgm:spPr/>
      <dgm:t>
        <a:bodyPr/>
        <a:lstStyle/>
        <a:p>
          <a:endParaRPr lang="en-US"/>
        </a:p>
      </dgm:t>
    </dgm:pt>
    <dgm:pt modelId="{6FB73DA0-377E-4DAB-9980-8D1F6AABFA77}" type="sibTrans" cxnId="{8D44CAA5-5BD1-4B01-9C92-4B7C718C270D}">
      <dgm:prSet/>
      <dgm:spPr/>
      <dgm:t>
        <a:bodyPr/>
        <a:lstStyle/>
        <a:p>
          <a:endParaRPr lang="en-US"/>
        </a:p>
      </dgm:t>
    </dgm:pt>
    <dgm:pt modelId="{6B89D8B3-580B-4678-AA83-09B6A3BCF759}">
      <dgm:prSet/>
      <dgm:spPr/>
      <dgm:t>
        <a:bodyPr/>
        <a:lstStyle/>
        <a:p>
          <a:r>
            <a:rPr lang="en-CA"/>
            <a:t>Expense Splitting</a:t>
          </a:r>
          <a:endParaRPr lang="en-US"/>
        </a:p>
      </dgm:t>
    </dgm:pt>
    <dgm:pt modelId="{B58067D6-B8F8-479E-ACA6-E8DEA4B84163}" type="parTrans" cxnId="{39D57B0A-A6A0-4FF3-98F2-0B6907291BF6}">
      <dgm:prSet/>
      <dgm:spPr/>
      <dgm:t>
        <a:bodyPr/>
        <a:lstStyle/>
        <a:p>
          <a:endParaRPr lang="en-US"/>
        </a:p>
      </dgm:t>
    </dgm:pt>
    <dgm:pt modelId="{CB23C19D-5F23-468A-B284-E886909442B6}" type="sibTrans" cxnId="{39D57B0A-A6A0-4FF3-98F2-0B6907291BF6}">
      <dgm:prSet/>
      <dgm:spPr/>
      <dgm:t>
        <a:bodyPr/>
        <a:lstStyle/>
        <a:p>
          <a:endParaRPr lang="en-US"/>
        </a:p>
      </dgm:t>
    </dgm:pt>
    <dgm:pt modelId="{9557A009-B00F-4B04-8D00-68A1C3139685}">
      <dgm:prSet/>
      <dgm:spPr/>
      <dgm:t>
        <a:bodyPr/>
        <a:lstStyle/>
        <a:p>
          <a:r>
            <a:rPr lang="en-CA"/>
            <a:t>Task Management</a:t>
          </a:r>
          <a:endParaRPr lang="en-US"/>
        </a:p>
      </dgm:t>
    </dgm:pt>
    <dgm:pt modelId="{F717D9F4-EB4C-4F7D-9B83-81DDB1BE0977}" type="parTrans" cxnId="{2211C17B-C9D5-44A2-9F10-1A7C5AB42CE9}">
      <dgm:prSet/>
      <dgm:spPr/>
      <dgm:t>
        <a:bodyPr/>
        <a:lstStyle/>
        <a:p>
          <a:endParaRPr lang="en-US"/>
        </a:p>
      </dgm:t>
    </dgm:pt>
    <dgm:pt modelId="{65177E51-1B95-475F-BB51-135E9FD939F8}" type="sibTrans" cxnId="{2211C17B-C9D5-44A2-9F10-1A7C5AB42CE9}">
      <dgm:prSet/>
      <dgm:spPr/>
      <dgm:t>
        <a:bodyPr/>
        <a:lstStyle/>
        <a:p>
          <a:endParaRPr lang="en-US"/>
        </a:p>
      </dgm:t>
    </dgm:pt>
    <dgm:pt modelId="{45A79532-D7C9-4E8D-ADDC-1CB6BD7542DE}">
      <dgm:prSet/>
      <dgm:spPr/>
      <dgm:t>
        <a:bodyPr/>
        <a:lstStyle/>
        <a:p>
          <a:r>
            <a:rPr lang="en-CA"/>
            <a:t>Scheduling</a:t>
          </a:r>
          <a:endParaRPr lang="en-US"/>
        </a:p>
      </dgm:t>
    </dgm:pt>
    <dgm:pt modelId="{265280A7-ABD9-48BD-B886-3CFB2AC06F5B}" type="parTrans" cxnId="{494D10ED-BB49-4687-B064-9EA0671CAFF3}">
      <dgm:prSet/>
      <dgm:spPr/>
      <dgm:t>
        <a:bodyPr/>
        <a:lstStyle/>
        <a:p>
          <a:endParaRPr lang="en-US"/>
        </a:p>
      </dgm:t>
    </dgm:pt>
    <dgm:pt modelId="{AFC82C48-AE00-4A19-AF9C-0D4D4CCFD8EE}" type="sibTrans" cxnId="{494D10ED-BB49-4687-B064-9EA0671CAFF3}">
      <dgm:prSet/>
      <dgm:spPr/>
      <dgm:t>
        <a:bodyPr/>
        <a:lstStyle/>
        <a:p>
          <a:endParaRPr lang="en-US"/>
        </a:p>
      </dgm:t>
    </dgm:pt>
    <dgm:pt modelId="{ADB5FC9F-8D75-40B9-A68F-D41064516D08}">
      <dgm:prSet/>
      <dgm:spPr/>
      <dgm:t>
        <a:bodyPr/>
        <a:lstStyle/>
        <a:p>
          <a:r>
            <a:rPr lang="en-CA"/>
            <a:t>Improved Household Experience</a:t>
          </a:r>
          <a:endParaRPr lang="en-US"/>
        </a:p>
      </dgm:t>
    </dgm:pt>
    <dgm:pt modelId="{0AE2F6E5-CFBB-45C0-BDC4-92B59EBC71A4}" type="parTrans" cxnId="{66551141-6FBA-4584-8A62-807A377C8064}">
      <dgm:prSet/>
      <dgm:spPr/>
      <dgm:t>
        <a:bodyPr/>
        <a:lstStyle/>
        <a:p>
          <a:endParaRPr lang="en-US"/>
        </a:p>
      </dgm:t>
    </dgm:pt>
    <dgm:pt modelId="{9BA1541C-C326-4F86-AFDA-D357E607D184}" type="sibTrans" cxnId="{66551141-6FBA-4584-8A62-807A377C8064}">
      <dgm:prSet/>
      <dgm:spPr/>
      <dgm:t>
        <a:bodyPr/>
        <a:lstStyle/>
        <a:p>
          <a:endParaRPr lang="en-US"/>
        </a:p>
      </dgm:t>
    </dgm:pt>
    <dgm:pt modelId="{AB24213D-EF6B-4C40-B07E-05E55B80E8D6}">
      <dgm:prSet/>
      <dgm:spPr/>
      <dgm:t>
        <a:bodyPr/>
        <a:lstStyle/>
        <a:p>
          <a:r>
            <a:rPr lang="en-CA"/>
            <a:t>More Organized</a:t>
          </a:r>
          <a:endParaRPr lang="en-US"/>
        </a:p>
      </dgm:t>
    </dgm:pt>
    <dgm:pt modelId="{5BD0B357-52C2-4C82-ACE7-1A0C523E4DE4}" type="parTrans" cxnId="{0C0CC104-23C9-4E82-B0B6-2B6166E4013E}">
      <dgm:prSet/>
      <dgm:spPr/>
      <dgm:t>
        <a:bodyPr/>
        <a:lstStyle/>
        <a:p>
          <a:endParaRPr lang="en-US"/>
        </a:p>
      </dgm:t>
    </dgm:pt>
    <dgm:pt modelId="{4A00A32F-C8E7-4486-854D-6A4EFDE22EC2}" type="sibTrans" cxnId="{0C0CC104-23C9-4E82-B0B6-2B6166E4013E}">
      <dgm:prSet/>
      <dgm:spPr/>
      <dgm:t>
        <a:bodyPr/>
        <a:lstStyle/>
        <a:p>
          <a:endParaRPr lang="en-US"/>
        </a:p>
      </dgm:t>
    </dgm:pt>
    <dgm:pt modelId="{6BA8BAB7-990A-4533-A0EA-5BC72DBC432B}">
      <dgm:prSet/>
      <dgm:spPr/>
      <dgm:t>
        <a:bodyPr/>
        <a:lstStyle/>
        <a:p>
          <a:r>
            <a:rPr lang="en-CA"/>
            <a:t>More Efficient</a:t>
          </a:r>
          <a:endParaRPr lang="en-US"/>
        </a:p>
      </dgm:t>
    </dgm:pt>
    <dgm:pt modelId="{768ED723-38A5-4DC0-924C-DC9039188CD1}" type="parTrans" cxnId="{3A8668FD-50BB-4CF5-BEF1-C0A39C80C88A}">
      <dgm:prSet/>
      <dgm:spPr/>
      <dgm:t>
        <a:bodyPr/>
        <a:lstStyle/>
        <a:p>
          <a:endParaRPr lang="en-US"/>
        </a:p>
      </dgm:t>
    </dgm:pt>
    <dgm:pt modelId="{8336C3C5-E8A2-4758-9CDF-F255237A506E}" type="sibTrans" cxnId="{3A8668FD-50BB-4CF5-BEF1-C0A39C80C88A}">
      <dgm:prSet/>
      <dgm:spPr/>
      <dgm:t>
        <a:bodyPr/>
        <a:lstStyle/>
        <a:p>
          <a:endParaRPr lang="en-US"/>
        </a:p>
      </dgm:t>
    </dgm:pt>
    <dgm:pt modelId="{370097EC-162E-47CE-8B79-649C19586267}">
      <dgm:prSet/>
      <dgm:spPr/>
      <dgm:t>
        <a:bodyPr/>
        <a:lstStyle/>
        <a:p>
          <a:r>
            <a:rPr lang="en-US"/>
            <a:t>Less Stress</a:t>
          </a:r>
        </a:p>
      </dgm:t>
    </dgm:pt>
    <dgm:pt modelId="{F1B89E66-9D32-4249-988C-E881DFD83FC0}" type="parTrans" cxnId="{B50B6076-AC7A-4DAC-801B-1E3996473C04}">
      <dgm:prSet/>
      <dgm:spPr/>
      <dgm:t>
        <a:bodyPr/>
        <a:lstStyle/>
        <a:p>
          <a:endParaRPr lang="en-US"/>
        </a:p>
      </dgm:t>
    </dgm:pt>
    <dgm:pt modelId="{FFB197A3-522B-438F-95F5-D27EB6B24C02}" type="sibTrans" cxnId="{B50B6076-AC7A-4DAC-801B-1E3996473C04}">
      <dgm:prSet/>
      <dgm:spPr/>
      <dgm:t>
        <a:bodyPr/>
        <a:lstStyle/>
        <a:p>
          <a:endParaRPr lang="en-US"/>
        </a:p>
      </dgm:t>
    </dgm:pt>
    <dgm:pt modelId="{919DEABB-715E-45AD-8A4D-9D760FEA3FDF}" type="pres">
      <dgm:prSet presAssocID="{5FFF4ACB-53D6-4525-940A-6177090E8CF5}" presName="Name0" presStyleCnt="0">
        <dgm:presLayoutVars>
          <dgm:dir/>
          <dgm:animLvl val="lvl"/>
          <dgm:resizeHandles val="exact"/>
        </dgm:presLayoutVars>
      </dgm:prSet>
      <dgm:spPr/>
    </dgm:pt>
    <dgm:pt modelId="{4EBD3234-40F0-488D-B7EF-139711B13354}" type="pres">
      <dgm:prSet presAssocID="{21EF1C36-6B78-4E55-B9AC-F6662BA3DA31}" presName="composite" presStyleCnt="0"/>
      <dgm:spPr/>
    </dgm:pt>
    <dgm:pt modelId="{93F3AF8A-A200-40E7-AEFD-35DA3A035547}" type="pres">
      <dgm:prSet presAssocID="{21EF1C36-6B78-4E55-B9AC-F6662BA3DA3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DEFB84D2-825D-4B6C-A4D5-FF5E9DC00864}" type="pres">
      <dgm:prSet presAssocID="{21EF1C36-6B78-4E55-B9AC-F6662BA3DA31}" presName="desTx" presStyleLbl="alignAccFollowNode1" presStyleIdx="0" presStyleCnt="2">
        <dgm:presLayoutVars>
          <dgm:bulletEnabled val="1"/>
        </dgm:presLayoutVars>
      </dgm:prSet>
      <dgm:spPr/>
    </dgm:pt>
    <dgm:pt modelId="{230AE764-194B-4F55-B80C-DD08F1011E40}" type="pres">
      <dgm:prSet presAssocID="{6FB73DA0-377E-4DAB-9980-8D1F6AABFA77}" presName="space" presStyleCnt="0"/>
      <dgm:spPr/>
    </dgm:pt>
    <dgm:pt modelId="{502AC02E-5CBC-426F-8808-9A8C9CF3ECC6}" type="pres">
      <dgm:prSet presAssocID="{ADB5FC9F-8D75-40B9-A68F-D41064516D08}" presName="composite" presStyleCnt="0"/>
      <dgm:spPr/>
    </dgm:pt>
    <dgm:pt modelId="{F6982844-AEAE-4947-B974-8EE39448CA59}" type="pres">
      <dgm:prSet presAssocID="{ADB5FC9F-8D75-40B9-A68F-D41064516D0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64043C0-06AD-41E2-A2F8-770AFE741275}" type="pres">
      <dgm:prSet presAssocID="{ADB5FC9F-8D75-40B9-A68F-D41064516D0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B2E9300-8787-4431-BC79-B6BDAEB169B1}" type="presOf" srcId="{370097EC-162E-47CE-8B79-649C19586267}" destId="{464043C0-06AD-41E2-A2F8-770AFE741275}" srcOrd="0" destOrd="2" presId="urn:microsoft.com/office/officeart/2005/8/layout/hList1"/>
    <dgm:cxn modelId="{D48F7103-61A8-4658-8A65-F15B7DEB80EB}" type="presOf" srcId="{AB24213D-EF6B-4C40-B07E-05E55B80E8D6}" destId="{464043C0-06AD-41E2-A2F8-770AFE741275}" srcOrd="0" destOrd="0" presId="urn:microsoft.com/office/officeart/2005/8/layout/hList1"/>
    <dgm:cxn modelId="{0C0CC104-23C9-4E82-B0B6-2B6166E4013E}" srcId="{ADB5FC9F-8D75-40B9-A68F-D41064516D08}" destId="{AB24213D-EF6B-4C40-B07E-05E55B80E8D6}" srcOrd="0" destOrd="0" parTransId="{5BD0B357-52C2-4C82-ACE7-1A0C523E4DE4}" sibTransId="{4A00A32F-C8E7-4486-854D-6A4EFDE22EC2}"/>
    <dgm:cxn modelId="{39D57B0A-A6A0-4FF3-98F2-0B6907291BF6}" srcId="{21EF1C36-6B78-4E55-B9AC-F6662BA3DA31}" destId="{6B89D8B3-580B-4678-AA83-09B6A3BCF759}" srcOrd="0" destOrd="0" parTransId="{B58067D6-B8F8-479E-ACA6-E8DEA4B84163}" sibTransId="{CB23C19D-5F23-468A-B284-E886909442B6}"/>
    <dgm:cxn modelId="{B4A37114-97BD-4A71-9890-2C281920200B}" type="presOf" srcId="{21EF1C36-6B78-4E55-B9AC-F6662BA3DA31}" destId="{93F3AF8A-A200-40E7-AEFD-35DA3A035547}" srcOrd="0" destOrd="0" presId="urn:microsoft.com/office/officeart/2005/8/layout/hList1"/>
    <dgm:cxn modelId="{011BDB37-0356-4BDC-BCBE-63B5D2563092}" type="presOf" srcId="{6BA8BAB7-990A-4533-A0EA-5BC72DBC432B}" destId="{464043C0-06AD-41E2-A2F8-770AFE741275}" srcOrd="0" destOrd="1" presId="urn:microsoft.com/office/officeart/2005/8/layout/hList1"/>
    <dgm:cxn modelId="{C464323B-1192-4DE2-9106-11FDCD01F36B}" type="presOf" srcId="{6B89D8B3-580B-4678-AA83-09B6A3BCF759}" destId="{DEFB84D2-825D-4B6C-A4D5-FF5E9DC00864}" srcOrd="0" destOrd="0" presId="urn:microsoft.com/office/officeart/2005/8/layout/hList1"/>
    <dgm:cxn modelId="{66551141-6FBA-4584-8A62-807A377C8064}" srcId="{5FFF4ACB-53D6-4525-940A-6177090E8CF5}" destId="{ADB5FC9F-8D75-40B9-A68F-D41064516D08}" srcOrd="1" destOrd="0" parTransId="{0AE2F6E5-CFBB-45C0-BDC4-92B59EBC71A4}" sibTransId="{9BA1541C-C326-4F86-AFDA-D357E607D184}"/>
    <dgm:cxn modelId="{B50B6076-AC7A-4DAC-801B-1E3996473C04}" srcId="{ADB5FC9F-8D75-40B9-A68F-D41064516D08}" destId="{370097EC-162E-47CE-8B79-649C19586267}" srcOrd="2" destOrd="0" parTransId="{F1B89E66-9D32-4249-988C-E881DFD83FC0}" sibTransId="{FFB197A3-522B-438F-95F5-D27EB6B24C02}"/>
    <dgm:cxn modelId="{2211C17B-C9D5-44A2-9F10-1A7C5AB42CE9}" srcId="{21EF1C36-6B78-4E55-B9AC-F6662BA3DA31}" destId="{9557A009-B00F-4B04-8D00-68A1C3139685}" srcOrd="1" destOrd="0" parTransId="{F717D9F4-EB4C-4F7D-9B83-81DDB1BE0977}" sibTransId="{65177E51-1B95-475F-BB51-135E9FD939F8}"/>
    <dgm:cxn modelId="{C65ECF90-F679-4FF3-B3B6-030FD9A3440B}" type="presOf" srcId="{5FFF4ACB-53D6-4525-940A-6177090E8CF5}" destId="{919DEABB-715E-45AD-8A4D-9D760FEA3FDF}" srcOrd="0" destOrd="0" presId="urn:microsoft.com/office/officeart/2005/8/layout/hList1"/>
    <dgm:cxn modelId="{B5040A9C-6B44-448F-AE8D-08B106D9F0B4}" type="presOf" srcId="{45A79532-D7C9-4E8D-ADDC-1CB6BD7542DE}" destId="{DEFB84D2-825D-4B6C-A4D5-FF5E9DC00864}" srcOrd="0" destOrd="2" presId="urn:microsoft.com/office/officeart/2005/8/layout/hList1"/>
    <dgm:cxn modelId="{8D44CAA5-5BD1-4B01-9C92-4B7C718C270D}" srcId="{5FFF4ACB-53D6-4525-940A-6177090E8CF5}" destId="{21EF1C36-6B78-4E55-B9AC-F6662BA3DA31}" srcOrd="0" destOrd="0" parTransId="{5D0FC268-6373-49A9-B53E-05EEE7654FA3}" sibTransId="{6FB73DA0-377E-4DAB-9980-8D1F6AABFA77}"/>
    <dgm:cxn modelId="{B56F73B3-DA6C-4E73-9AB8-A4CE986E27BB}" type="presOf" srcId="{9557A009-B00F-4B04-8D00-68A1C3139685}" destId="{DEFB84D2-825D-4B6C-A4D5-FF5E9DC00864}" srcOrd="0" destOrd="1" presId="urn:microsoft.com/office/officeart/2005/8/layout/hList1"/>
    <dgm:cxn modelId="{87E5A7E7-A6C8-4F02-8758-BEAA51AF80F2}" type="presOf" srcId="{ADB5FC9F-8D75-40B9-A68F-D41064516D08}" destId="{F6982844-AEAE-4947-B974-8EE39448CA59}" srcOrd="0" destOrd="0" presId="urn:microsoft.com/office/officeart/2005/8/layout/hList1"/>
    <dgm:cxn modelId="{494D10ED-BB49-4687-B064-9EA0671CAFF3}" srcId="{21EF1C36-6B78-4E55-B9AC-F6662BA3DA31}" destId="{45A79532-D7C9-4E8D-ADDC-1CB6BD7542DE}" srcOrd="2" destOrd="0" parTransId="{265280A7-ABD9-48BD-B886-3CFB2AC06F5B}" sibTransId="{AFC82C48-AE00-4A19-AF9C-0D4D4CCFD8EE}"/>
    <dgm:cxn modelId="{3A8668FD-50BB-4CF5-BEF1-C0A39C80C88A}" srcId="{ADB5FC9F-8D75-40B9-A68F-D41064516D08}" destId="{6BA8BAB7-990A-4533-A0EA-5BC72DBC432B}" srcOrd="1" destOrd="0" parTransId="{768ED723-38A5-4DC0-924C-DC9039188CD1}" sibTransId="{8336C3C5-E8A2-4758-9CDF-F255237A506E}"/>
    <dgm:cxn modelId="{7BBD5D20-D735-48C8-BE80-589F2C5CDABD}" type="presParOf" srcId="{919DEABB-715E-45AD-8A4D-9D760FEA3FDF}" destId="{4EBD3234-40F0-488D-B7EF-139711B13354}" srcOrd="0" destOrd="0" presId="urn:microsoft.com/office/officeart/2005/8/layout/hList1"/>
    <dgm:cxn modelId="{263105E8-C983-4C79-A5B0-07F42961DB85}" type="presParOf" srcId="{4EBD3234-40F0-488D-B7EF-139711B13354}" destId="{93F3AF8A-A200-40E7-AEFD-35DA3A035547}" srcOrd="0" destOrd="0" presId="urn:microsoft.com/office/officeart/2005/8/layout/hList1"/>
    <dgm:cxn modelId="{AD91CB7E-2994-4CA7-94A2-7658F128F4CA}" type="presParOf" srcId="{4EBD3234-40F0-488D-B7EF-139711B13354}" destId="{DEFB84D2-825D-4B6C-A4D5-FF5E9DC00864}" srcOrd="1" destOrd="0" presId="urn:microsoft.com/office/officeart/2005/8/layout/hList1"/>
    <dgm:cxn modelId="{832EB393-FA48-457D-8648-BFD66A5F1681}" type="presParOf" srcId="{919DEABB-715E-45AD-8A4D-9D760FEA3FDF}" destId="{230AE764-194B-4F55-B80C-DD08F1011E40}" srcOrd="1" destOrd="0" presId="urn:microsoft.com/office/officeart/2005/8/layout/hList1"/>
    <dgm:cxn modelId="{576A4E29-13BE-4CA9-B72E-A966A8B2F346}" type="presParOf" srcId="{919DEABB-715E-45AD-8A4D-9D760FEA3FDF}" destId="{502AC02E-5CBC-426F-8808-9A8C9CF3ECC6}" srcOrd="2" destOrd="0" presId="urn:microsoft.com/office/officeart/2005/8/layout/hList1"/>
    <dgm:cxn modelId="{D998184D-AE03-479A-9D15-999285179F94}" type="presParOf" srcId="{502AC02E-5CBC-426F-8808-9A8C9CF3ECC6}" destId="{F6982844-AEAE-4947-B974-8EE39448CA59}" srcOrd="0" destOrd="0" presId="urn:microsoft.com/office/officeart/2005/8/layout/hList1"/>
    <dgm:cxn modelId="{8BD8974F-4E5A-4744-B2C7-DED09AF7970F}" type="presParOf" srcId="{502AC02E-5CBC-426F-8808-9A8C9CF3ECC6}" destId="{464043C0-06AD-41E2-A2F8-770AFE74127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67648-0F5F-4D76-B9A1-D797192714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E78B76-2B4E-48B4-8335-540E70CE0B78}">
      <dgm:prSet/>
      <dgm:spPr/>
      <dgm:t>
        <a:bodyPr/>
        <a:lstStyle/>
        <a:p>
          <a:pPr>
            <a:defRPr cap="all"/>
          </a:pPr>
          <a:r>
            <a:rPr lang="en-CA"/>
            <a:t>Managing Expenses</a:t>
          </a:r>
          <a:endParaRPr lang="en-US"/>
        </a:p>
      </dgm:t>
    </dgm:pt>
    <dgm:pt modelId="{6FC95384-6DB2-483E-8506-66041ADDE362}" type="parTrans" cxnId="{F57B2712-20B1-44B7-BF7E-3664A2B90040}">
      <dgm:prSet/>
      <dgm:spPr/>
      <dgm:t>
        <a:bodyPr/>
        <a:lstStyle/>
        <a:p>
          <a:endParaRPr lang="en-US"/>
        </a:p>
      </dgm:t>
    </dgm:pt>
    <dgm:pt modelId="{E004E251-6160-463D-99AB-CF3D13221970}" type="sibTrans" cxnId="{F57B2712-20B1-44B7-BF7E-3664A2B90040}">
      <dgm:prSet/>
      <dgm:spPr/>
      <dgm:t>
        <a:bodyPr/>
        <a:lstStyle/>
        <a:p>
          <a:endParaRPr lang="en-US"/>
        </a:p>
      </dgm:t>
    </dgm:pt>
    <dgm:pt modelId="{ACF0EA34-1F77-437C-AB0E-DF4759571340}">
      <dgm:prSet/>
      <dgm:spPr/>
      <dgm:t>
        <a:bodyPr/>
        <a:lstStyle/>
        <a:p>
          <a:pPr>
            <a:defRPr cap="all"/>
          </a:pPr>
          <a:r>
            <a:rPr lang="en-CA"/>
            <a:t>Balancing Chores</a:t>
          </a:r>
          <a:endParaRPr lang="en-US"/>
        </a:p>
      </dgm:t>
    </dgm:pt>
    <dgm:pt modelId="{37308349-2D91-4078-8B62-9EED90CF7329}" type="parTrans" cxnId="{B584067D-E30C-4E51-9A2A-3CFBB315BC96}">
      <dgm:prSet/>
      <dgm:spPr/>
      <dgm:t>
        <a:bodyPr/>
        <a:lstStyle/>
        <a:p>
          <a:endParaRPr lang="en-US"/>
        </a:p>
      </dgm:t>
    </dgm:pt>
    <dgm:pt modelId="{2A88119C-D874-4CEB-9D28-F4D35AC370BC}" type="sibTrans" cxnId="{B584067D-E30C-4E51-9A2A-3CFBB315BC96}">
      <dgm:prSet/>
      <dgm:spPr/>
      <dgm:t>
        <a:bodyPr/>
        <a:lstStyle/>
        <a:p>
          <a:endParaRPr lang="en-US"/>
        </a:p>
      </dgm:t>
    </dgm:pt>
    <dgm:pt modelId="{2052EC11-C5AB-40DD-B53D-12960D41D5E1}">
      <dgm:prSet/>
      <dgm:spPr/>
      <dgm:t>
        <a:bodyPr/>
        <a:lstStyle/>
        <a:p>
          <a:pPr>
            <a:defRPr cap="all"/>
          </a:pPr>
          <a:r>
            <a:rPr lang="en-CA"/>
            <a:t>Event Coordination</a:t>
          </a:r>
          <a:endParaRPr lang="en-US"/>
        </a:p>
      </dgm:t>
    </dgm:pt>
    <dgm:pt modelId="{DC53E124-6189-426C-A5AA-ED0C4EF9C5A4}" type="parTrans" cxnId="{6AF4513D-48F8-404F-AD15-B37FFB5E1A13}">
      <dgm:prSet/>
      <dgm:spPr/>
      <dgm:t>
        <a:bodyPr/>
        <a:lstStyle/>
        <a:p>
          <a:endParaRPr lang="en-US"/>
        </a:p>
      </dgm:t>
    </dgm:pt>
    <dgm:pt modelId="{67F9CFCC-CEE1-46EA-8D3F-C90612FA1B80}" type="sibTrans" cxnId="{6AF4513D-48F8-404F-AD15-B37FFB5E1A13}">
      <dgm:prSet/>
      <dgm:spPr/>
      <dgm:t>
        <a:bodyPr/>
        <a:lstStyle/>
        <a:p>
          <a:endParaRPr lang="en-US"/>
        </a:p>
      </dgm:t>
    </dgm:pt>
    <dgm:pt modelId="{63A15058-BFEB-42BB-9D5A-6BBEAD4A8E76}">
      <dgm:prSet/>
      <dgm:spPr/>
      <dgm:t>
        <a:bodyPr/>
        <a:lstStyle/>
        <a:p>
          <a:pPr>
            <a:defRPr cap="all"/>
          </a:pPr>
          <a:r>
            <a:rPr lang="en-CA"/>
            <a:t>Communication</a:t>
          </a:r>
          <a:endParaRPr lang="en-US"/>
        </a:p>
      </dgm:t>
    </dgm:pt>
    <dgm:pt modelId="{B15F17C7-20F9-4066-B1CA-92B7A8AE8FED}" type="parTrans" cxnId="{C15BC174-1118-4E10-AAFF-99A1460EBD83}">
      <dgm:prSet/>
      <dgm:spPr/>
      <dgm:t>
        <a:bodyPr/>
        <a:lstStyle/>
        <a:p>
          <a:endParaRPr lang="en-US"/>
        </a:p>
      </dgm:t>
    </dgm:pt>
    <dgm:pt modelId="{36D6B1BF-48BD-4B9E-A0E9-99ED1728623B}" type="sibTrans" cxnId="{C15BC174-1118-4E10-AAFF-99A1460EBD83}">
      <dgm:prSet/>
      <dgm:spPr/>
      <dgm:t>
        <a:bodyPr/>
        <a:lstStyle/>
        <a:p>
          <a:endParaRPr lang="en-US"/>
        </a:p>
      </dgm:t>
    </dgm:pt>
    <dgm:pt modelId="{7EA8A69B-37A6-4081-96F8-CEEB5BF9B198}" type="pres">
      <dgm:prSet presAssocID="{28767648-0F5F-4D76-B9A1-D797192714B4}" presName="root" presStyleCnt="0">
        <dgm:presLayoutVars>
          <dgm:dir/>
          <dgm:resizeHandles val="exact"/>
        </dgm:presLayoutVars>
      </dgm:prSet>
      <dgm:spPr/>
    </dgm:pt>
    <dgm:pt modelId="{C5A91926-EFF2-4ABD-9B45-03C262C5322C}" type="pres">
      <dgm:prSet presAssocID="{2FE78B76-2B4E-48B4-8335-540E70CE0B78}" presName="compNode" presStyleCnt="0"/>
      <dgm:spPr/>
    </dgm:pt>
    <dgm:pt modelId="{76C9894E-03F0-43F3-A312-1C6EBA54860D}" type="pres">
      <dgm:prSet presAssocID="{2FE78B76-2B4E-48B4-8335-540E70CE0B78}" presName="iconBgRect" presStyleLbl="bgShp" presStyleIdx="0" presStyleCnt="4"/>
      <dgm:spPr/>
    </dgm:pt>
    <dgm:pt modelId="{2F5D5234-D52A-4443-B6CD-302F39316CA6}" type="pres">
      <dgm:prSet presAssocID="{2FE78B76-2B4E-48B4-8335-540E70CE0B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BF2276A-0C60-4468-9054-B051123C4A73}" type="pres">
      <dgm:prSet presAssocID="{2FE78B76-2B4E-48B4-8335-540E70CE0B78}" presName="spaceRect" presStyleCnt="0"/>
      <dgm:spPr/>
    </dgm:pt>
    <dgm:pt modelId="{B35C5851-B739-4EF9-87C8-39D788AEF234}" type="pres">
      <dgm:prSet presAssocID="{2FE78B76-2B4E-48B4-8335-540E70CE0B78}" presName="textRect" presStyleLbl="revTx" presStyleIdx="0" presStyleCnt="4">
        <dgm:presLayoutVars>
          <dgm:chMax val="1"/>
          <dgm:chPref val="1"/>
        </dgm:presLayoutVars>
      </dgm:prSet>
      <dgm:spPr/>
    </dgm:pt>
    <dgm:pt modelId="{81242D29-4B0D-4E0E-A48B-6A1B97D50D9D}" type="pres">
      <dgm:prSet presAssocID="{E004E251-6160-463D-99AB-CF3D13221970}" presName="sibTrans" presStyleCnt="0"/>
      <dgm:spPr/>
    </dgm:pt>
    <dgm:pt modelId="{61D1CFD6-D0D0-40DF-924B-0224730FBC59}" type="pres">
      <dgm:prSet presAssocID="{ACF0EA34-1F77-437C-AB0E-DF4759571340}" presName="compNode" presStyleCnt="0"/>
      <dgm:spPr/>
    </dgm:pt>
    <dgm:pt modelId="{24D83BC3-C006-4469-BDDB-35BD7853B9D9}" type="pres">
      <dgm:prSet presAssocID="{ACF0EA34-1F77-437C-AB0E-DF4759571340}" presName="iconBgRect" presStyleLbl="bgShp" presStyleIdx="1" presStyleCnt="4"/>
      <dgm:spPr/>
    </dgm:pt>
    <dgm:pt modelId="{D25BBCAF-2672-45ED-8418-924C8AE1D479}" type="pres">
      <dgm:prSet presAssocID="{ACF0EA34-1F77-437C-AB0E-DF47595713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52733C3-E58F-4AA3-88F0-AB141DE90393}" type="pres">
      <dgm:prSet presAssocID="{ACF0EA34-1F77-437C-AB0E-DF4759571340}" presName="spaceRect" presStyleCnt="0"/>
      <dgm:spPr/>
    </dgm:pt>
    <dgm:pt modelId="{0799C6CA-48EB-48DF-8753-B384EFF8BEE8}" type="pres">
      <dgm:prSet presAssocID="{ACF0EA34-1F77-437C-AB0E-DF4759571340}" presName="textRect" presStyleLbl="revTx" presStyleIdx="1" presStyleCnt="4">
        <dgm:presLayoutVars>
          <dgm:chMax val="1"/>
          <dgm:chPref val="1"/>
        </dgm:presLayoutVars>
      </dgm:prSet>
      <dgm:spPr/>
    </dgm:pt>
    <dgm:pt modelId="{6BFFDB26-BB7C-493A-B5B3-BF40EB8358E9}" type="pres">
      <dgm:prSet presAssocID="{2A88119C-D874-4CEB-9D28-F4D35AC370BC}" presName="sibTrans" presStyleCnt="0"/>
      <dgm:spPr/>
    </dgm:pt>
    <dgm:pt modelId="{D223D8A2-6BCE-4C05-86C7-FC3E1A58075B}" type="pres">
      <dgm:prSet presAssocID="{2052EC11-C5AB-40DD-B53D-12960D41D5E1}" presName="compNode" presStyleCnt="0"/>
      <dgm:spPr/>
    </dgm:pt>
    <dgm:pt modelId="{E46E712C-0596-419F-8382-D7F2B6E5FF0B}" type="pres">
      <dgm:prSet presAssocID="{2052EC11-C5AB-40DD-B53D-12960D41D5E1}" presName="iconBgRect" presStyleLbl="bgShp" presStyleIdx="2" presStyleCnt="4"/>
      <dgm:spPr/>
    </dgm:pt>
    <dgm:pt modelId="{D9E6B22C-DCCE-4704-9B00-F1E97609A5E5}" type="pres">
      <dgm:prSet presAssocID="{2052EC11-C5AB-40DD-B53D-12960D41D5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AB606F4-EE07-41A0-8141-7481F12C657D}" type="pres">
      <dgm:prSet presAssocID="{2052EC11-C5AB-40DD-B53D-12960D41D5E1}" presName="spaceRect" presStyleCnt="0"/>
      <dgm:spPr/>
    </dgm:pt>
    <dgm:pt modelId="{146881C0-9A19-4C2C-A7E9-F20880205CAF}" type="pres">
      <dgm:prSet presAssocID="{2052EC11-C5AB-40DD-B53D-12960D41D5E1}" presName="textRect" presStyleLbl="revTx" presStyleIdx="2" presStyleCnt="4">
        <dgm:presLayoutVars>
          <dgm:chMax val="1"/>
          <dgm:chPref val="1"/>
        </dgm:presLayoutVars>
      </dgm:prSet>
      <dgm:spPr/>
    </dgm:pt>
    <dgm:pt modelId="{CD1C9E4A-137C-4A28-967B-A6D2975F0562}" type="pres">
      <dgm:prSet presAssocID="{67F9CFCC-CEE1-46EA-8D3F-C90612FA1B80}" presName="sibTrans" presStyleCnt="0"/>
      <dgm:spPr/>
    </dgm:pt>
    <dgm:pt modelId="{86D02FDC-4C90-47F3-A007-812816F64A48}" type="pres">
      <dgm:prSet presAssocID="{63A15058-BFEB-42BB-9D5A-6BBEAD4A8E76}" presName="compNode" presStyleCnt="0"/>
      <dgm:spPr/>
    </dgm:pt>
    <dgm:pt modelId="{9389C1EC-BDB3-4D74-ACED-55493981B428}" type="pres">
      <dgm:prSet presAssocID="{63A15058-BFEB-42BB-9D5A-6BBEAD4A8E76}" presName="iconBgRect" presStyleLbl="bgShp" presStyleIdx="3" presStyleCnt="4"/>
      <dgm:spPr/>
    </dgm:pt>
    <dgm:pt modelId="{4F9398C4-6947-4592-8294-158F01184CFB}" type="pres">
      <dgm:prSet presAssocID="{63A15058-BFEB-42BB-9D5A-6BBEAD4A8E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48DA9FDA-E8F6-43B9-91A0-8FF14DF8C8E2}" type="pres">
      <dgm:prSet presAssocID="{63A15058-BFEB-42BB-9D5A-6BBEAD4A8E76}" presName="spaceRect" presStyleCnt="0"/>
      <dgm:spPr/>
    </dgm:pt>
    <dgm:pt modelId="{26CEBA65-C0AF-4B9D-9811-F4D1DF1BC2E9}" type="pres">
      <dgm:prSet presAssocID="{63A15058-BFEB-42BB-9D5A-6BBEAD4A8E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141309-47C3-4930-B923-64DF5304B454}" type="presOf" srcId="{2052EC11-C5AB-40DD-B53D-12960D41D5E1}" destId="{146881C0-9A19-4C2C-A7E9-F20880205CAF}" srcOrd="0" destOrd="0" presId="urn:microsoft.com/office/officeart/2018/5/layout/IconCircleLabelList"/>
    <dgm:cxn modelId="{F57B2712-20B1-44B7-BF7E-3664A2B90040}" srcId="{28767648-0F5F-4D76-B9A1-D797192714B4}" destId="{2FE78B76-2B4E-48B4-8335-540E70CE0B78}" srcOrd="0" destOrd="0" parTransId="{6FC95384-6DB2-483E-8506-66041ADDE362}" sibTransId="{E004E251-6160-463D-99AB-CF3D13221970}"/>
    <dgm:cxn modelId="{AB0AEF31-EB68-4F41-BA64-764909125330}" type="presOf" srcId="{2FE78B76-2B4E-48B4-8335-540E70CE0B78}" destId="{B35C5851-B739-4EF9-87C8-39D788AEF234}" srcOrd="0" destOrd="0" presId="urn:microsoft.com/office/officeart/2018/5/layout/IconCircleLabelList"/>
    <dgm:cxn modelId="{6AF4513D-48F8-404F-AD15-B37FFB5E1A13}" srcId="{28767648-0F5F-4D76-B9A1-D797192714B4}" destId="{2052EC11-C5AB-40DD-B53D-12960D41D5E1}" srcOrd="2" destOrd="0" parTransId="{DC53E124-6189-426C-A5AA-ED0C4EF9C5A4}" sibTransId="{67F9CFCC-CEE1-46EA-8D3F-C90612FA1B80}"/>
    <dgm:cxn modelId="{C15BC174-1118-4E10-AAFF-99A1460EBD83}" srcId="{28767648-0F5F-4D76-B9A1-D797192714B4}" destId="{63A15058-BFEB-42BB-9D5A-6BBEAD4A8E76}" srcOrd="3" destOrd="0" parTransId="{B15F17C7-20F9-4066-B1CA-92B7A8AE8FED}" sibTransId="{36D6B1BF-48BD-4B9E-A0E9-99ED1728623B}"/>
    <dgm:cxn modelId="{B584067D-E30C-4E51-9A2A-3CFBB315BC96}" srcId="{28767648-0F5F-4D76-B9A1-D797192714B4}" destId="{ACF0EA34-1F77-437C-AB0E-DF4759571340}" srcOrd="1" destOrd="0" parTransId="{37308349-2D91-4078-8B62-9EED90CF7329}" sibTransId="{2A88119C-D874-4CEB-9D28-F4D35AC370BC}"/>
    <dgm:cxn modelId="{2C8B1FAE-529B-4CE8-83AE-DAD07973829D}" type="presOf" srcId="{63A15058-BFEB-42BB-9D5A-6BBEAD4A8E76}" destId="{26CEBA65-C0AF-4B9D-9811-F4D1DF1BC2E9}" srcOrd="0" destOrd="0" presId="urn:microsoft.com/office/officeart/2018/5/layout/IconCircleLabelList"/>
    <dgm:cxn modelId="{784EA9AF-D616-4842-95A2-F904967E3D88}" type="presOf" srcId="{ACF0EA34-1F77-437C-AB0E-DF4759571340}" destId="{0799C6CA-48EB-48DF-8753-B384EFF8BEE8}" srcOrd="0" destOrd="0" presId="urn:microsoft.com/office/officeart/2018/5/layout/IconCircleLabelList"/>
    <dgm:cxn modelId="{29571EC5-3FAB-4E94-A43C-BDC653DC5BC2}" type="presOf" srcId="{28767648-0F5F-4D76-B9A1-D797192714B4}" destId="{7EA8A69B-37A6-4081-96F8-CEEB5BF9B198}" srcOrd="0" destOrd="0" presId="urn:microsoft.com/office/officeart/2018/5/layout/IconCircleLabelList"/>
    <dgm:cxn modelId="{66411FEC-9108-4AED-8E13-CDED4240925B}" type="presParOf" srcId="{7EA8A69B-37A6-4081-96F8-CEEB5BF9B198}" destId="{C5A91926-EFF2-4ABD-9B45-03C262C5322C}" srcOrd="0" destOrd="0" presId="urn:microsoft.com/office/officeart/2018/5/layout/IconCircleLabelList"/>
    <dgm:cxn modelId="{4FE2BAAE-B683-43CE-B4AB-E4DDDADB6E6F}" type="presParOf" srcId="{C5A91926-EFF2-4ABD-9B45-03C262C5322C}" destId="{76C9894E-03F0-43F3-A312-1C6EBA54860D}" srcOrd="0" destOrd="0" presId="urn:microsoft.com/office/officeart/2018/5/layout/IconCircleLabelList"/>
    <dgm:cxn modelId="{C26126E4-41C7-4847-8678-5DE8345D858B}" type="presParOf" srcId="{C5A91926-EFF2-4ABD-9B45-03C262C5322C}" destId="{2F5D5234-D52A-4443-B6CD-302F39316CA6}" srcOrd="1" destOrd="0" presId="urn:microsoft.com/office/officeart/2018/5/layout/IconCircleLabelList"/>
    <dgm:cxn modelId="{43A7D704-AD54-4616-A1BA-408CEF291D57}" type="presParOf" srcId="{C5A91926-EFF2-4ABD-9B45-03C262C5322C}" destId="{CBF2276A-0C60-4468-9054-B051123C4A73}" srcOrd="2" destOrd="0" presId="urn:microsoft.com/office/officeart/2018/5/layout/IconCircleLabelList"/>
    <dgm:cxn modelId="{1D09C50E-5EB5-405D-B3E5-FC98578ED83C}" type="presParOf" srcId="{C5A91926-EFF2-4ABD-9B45-03C262C5322C}" destId="{B35C5851-B739-4EF9-87C8-39D788AEF234}" srcOrd="3" destOrd="0" presId="urn:microsoft.com/office/officeart/2018/5/layout/IconCircleLabelList"/>
    <dgm:cxn modelId="{73C56DA8-F07D-47D8-9D3F-8F1782B3EA77}" type="presParOf" srcId="{7EA8A69B-37A6-4081-96F8-CEEB5BF9B198}" destId="{81242D29-4B0D-4E0E-A48B-6A1B97D50D9D}" srcOrd="1" destOrd="0" presId="urn:microsoft.com/office/officeart/2018/5/layout/IconCircleLabelList"/>
    <dgm:cxn modelId="{E736892D-65FD-475E-AD86-6D68AA9FCA7A}" type="presParOf" srcId="{7EA8A69B-37A6-4081-96F8-CEEB5BF9B198}" destId="{61D1CFD6-D0D0-40DF-924B-0224730FBC59}" srcOrd="2" destOrd="0" presId="urn:microsoft.com/office/officeart/2018/5/layout/IconCircleLabelList"/>
    <dgm:cxn modelId="{56DAE93D-9A97-455B-8F09-CC7BF62C6A95}" type="presParOf" srcId="{61D1CFD6-D0D0-40DF-924B-0224730FBC59}" destId="{24D83BC3-C006-4469-BDDB-35BD7853B9D9}" srcOrd="0" destOrd="0" presId="urn:microsoft.com/office/officeart/2018/5/layout/IconCircleLabelList"/>
    <dgm:cxn modelId="{42D9EE28-7029-4016-ADBB-0D2D2819B633}" type="presParOf" srcId="{61D1CFD6-D0D0-40DF-924B-0224730FBC59}" destId="{D25BBCAF-2672-45ED-8418-924C8AE1D479}" srcOrd="1" destOrd="0" presId="urn:microsoft.com/office/officeart/2018/5/layout/IconCircleLabelList"/>
    <dgm:cxn modelId="{BD96A066-B650-4E84-84F7-DF01BF59640F}" type="presParOf" srcId="{61D1CFD6-D0D0-40DF-924B-0224730FBC59}" destId="{252733C3-E58F-4AA3-88F0-AB141DE90393}" srcOrd="2" destOrd="0" presId="urn:microsoft.com/office/officeart/2018/5/layout/IconCircleLabelList"/>
    <dgm:cxn modelId="{CE765488-C6C0-460E-904C-C4D8F86550ED}" type="presParOf" srcId="{61D1CFD6-D0D0-40DF-924B-0224730FBC59}" destId="{0799C6CA-48EB-48DF-8753-B384EFF8BEE8}" srcOrd="3" destOrd="0" presId="urn:microsoft.com/office/officeart/2018/5/layout/IconCircleLabelList"/>
    <dgm:cxn modelId="{A9BCA322-420E-4765-8607-58CE75A03913}" type="presParOf" srcId="{7EA8A69B-37A6-4081-96F8-CEEB5BF9B198}" destId="{6BFFDB26-BB7C-493A-B5B3-BF40EB8358E9}" srcOrd="3" destOrd="0" presId="urn:microsoft.com/office/officeart/2018/5/layout/IconCircleLabelList"/>
    <dgm:cxn modelId="{C6009287-1F70-4F92-ADE7-D919711E08D3}" type="presParOf" srcId="{7EA8A69B-37A6-4081-96F8-CEEB5BF9B198}" destId="{D223D8A2-6BCE-4C05-86C7-FC3E1A58075B}" srcOrd="4" destOrd="0" presId="urn:microsoft.com/office/officeart/2018/5/layout/IconCircleLabelList"/>
    <dgm:cxn modelId="{16D8DEEE-F6E8-4A7C-A2C4-06BF754E4D9A}" type="presParOf" srcId="{D223D8A2-6BCE-4C05-86C7-FC3E1A58075B}" destId="{E46E712C-0596-419F-8382-D7F2B6E5FF0B}" srcOrd="0" destOrd="0" presId="urn:microsoft.com/office/officeart/2018/5/layout/IconCircleLabelList"/>
    <dgm:cxn modelId="{311FED5C-B88F-4685-B100-27D2D2124665}" type="presParOf" srcId="{D223D8A2-6BCE-4C05-86C7-FC3E1A58075B}" destId="{D9E6B22C-DCCE-4704-9B00-F1E97609A5E5}" srcOrd="1" destOrd="0" presId="urn:microsoft.com/office/officeart/2018/5/layout/IconCircleLabelList"/>
    <dgm:cxn modelId="{0599035C-F73D-49DE-BCDD-AFA66792821D}" type="presParOf" srcId="{D223D8A2-6BCE-4C05-86C7-FC3E1A58075B}" destId="{EAB606F4-EE07-41A0-8141-7481F12C657D}" srcOrd="2" destOrd="0" presId="urn:microsoft.com/office/officeart/2018/5/layout/IconCircleLabelList"/>
    <dgm:cxn modelId="{F8E50F98-90A9-418D-868F-3E095CB27D80}" type="presParOf" srcId="{D223D8A2-6BCE-4C05-86C7-FC3E1A58075B}" destId="{146881C0-9A19-4C2C-A7E9-F20880205CAF}" srcOrd="3" destOrd="0" presId="urn:microsoft.com/office/officeart/2018/5/layout/IconCircleLabelList"/>
    <dgm:cxn modelId="{801E1D8F-E6BA-41A0-977B-93839062128F}" type="presParOf" srcId="{7EA8A69B-37A6-4081-96F8-CEEB5BF9B198}" destId="{CD1C9E4A-137C-4A28-967B-A6D2975F0562}" srcOrd="5" destOrd="0" presId="urn:microsoft.com/office/officeart/2018/5/layout/IconCircleLabelList"/>
    <dgm:cxn modelId="{822E7B3A-7829-4B60-84AF-A256A579ADE8}" type="presParOf" srcId="{7EA8A69B-37A6-4081-96F8-CEEB5BF9B198}" destId="{86D02FDC-4C90-47F3-A007-812816F64A48}" srcOrd="6" destOrd="0" presId="urn:microsoft.com/office/officeart/2018/5/layout/IconCircleLabelList"/>
    <dgm:cxn modelId="{18FEFF88-187A-4C42-9778-1457EDB8C3F4}" type="presParOf" srcId="{86D02FDC-4C90-47F3-A007-812816F64A48}" destId="{9389C1EC-BDB3-4D74-ACED-55493981B428}" srcOrd="0" destOrd="0" presId="urn:microsoft.com/office/officeart/2018/5/layout/IconCircleLabelList"/>
    <dgm:cxn modelId="{3FF8CCDE-9C47-4DB0-8B89-DC0F708CC700}" type="presParOf" srcId="{86D02FDC-4C90-47F3-A007-812816F64A48}" destId="{4F9398C4-6947-4592-8294-158F01184CFB}" srcOrd="1" destOrd="0" presId="urn:microsoft.com/office/officeart/2018/5/layout/IconCircleLabelList"/>
    <dgm:cxn modelId="{B8A90D81-F522-4EBE-828C-07F6AA0A6503}" type="presParOf" srcId="{86D02FDC-4C90-47F3-A007-812816F64A48}" destId="{48DA9FDA-E8F6-43B9-91A0-8FF14DF8C8E2}" srcOrd="2" destOrd="0" presId="urn:microsoft.com/office/officeart/2018/5/layout/IconCircleLabelList"/>
    <dgm:cxn modelId="{32F3E1F9-1D90-451C-8DFF-2DA2A6705B15}" type="presParOf" srcId="{86D02FDC-4C90-47F3-A007-812816F64A48}" destId="{26CEBA65-C0AF-4B9D-9811-F4D1DF1BC2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79AA8-EEC1-482F-AD23-5CC79A25250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5EA7784-9147-4A55-9C5D-E3CA80C41243}">
      <dgm:prSet/>
      <dgm:spPr/>
      <dgm:t>
        <a:bodyPr/>
        <a:lstStyle/>
        <a:p>
          <a:pPr>
            <a:defRPr cap="all"/>
          </a:pPr>
          <a:r>
            <a:rPr lang="en-CA"/>
            <a:t>Expense Splitting</a:t>
          </a:r>
          <a:endParaRPr lang="en-US"/>
        </a:p>
      </dgm:t>
    </dgm:pt>
    <dgm:pt modelId="{5BD84308-07DD-4CFE-B933-B8249903D2C4}" type="parTrans" cxnId="{4F4A29BE-3418-4BB0-A9B6-5A9D857904DD}">
      <dgm:prSet/>
      <dgm:spPr/>
      <dgm:t>
        <a:bodyPr/>
        <a:lstStyle/>
        <a:p>
          <a:endParaRPr lang="en-US"/>
        </a:p>
      </dgm:t>
    </dgm:pt>
    <dgm:pt modelId="{42E4D185-9BD1-4274-B210-CF807AFD3AE4}" type="sibTrans" cxnId="{4F4A29BE-3418-4BB0-A9B6-5A9D857904DD}">
      <dgm:prSet/>
      <dgm:spPr/>
      <dgm:t>
        <a:bodyPr/>
        <a:lstStyle/>
        <a:p>
          <a:endParaRPr lang="en-US"/>
        </a:p>
      </dgm:t>
    </dgm:pt>
    <dgm:pt modelId="{8815F061-1CBC-4002-BE2F-47B3FAB1067B}">
      <dgm:prSet/>
      <dgm:spPr/>
      <dgm:t>
        <a:bodyPr/>
        <a:lstStyle/>
        <a:p>
          <a:pPr>
            <a:defRPr cap="all"/>
          </a:pPr>
          <a:r>
            <a:rPr lang="en-CA"/>
            <a:t>Task Management</a:t>
          </a:r>
          <a:endParaRPr lang="en-US"/>
        </a:p>
      </dgm:t>
    </dgm:pt>
    <dgm:pt modelId="{996CD879-9E9D-46C6-B272-359661DA3CC8}" type="parTrans" cxnId="{2AE2C5DF-2ADE-4745-BB6C-EB4942523DC5}">
      <dgm:prSet/>
      <dgm:spPr/>
      <dgm:t>
        <a:bodyPr/>
        <a:lstStyle/>
        <a:p>
          <a:endParaRPr lang="en-US"/>
        </a:p>
      </dgm:t>
    </dgm:pt>
    <dgm:pt modelId="{394861F7-26CC-4D9A-A055-0D5118E49BE4}" type="sibTrans" cxnId="{2AE2C5DF-2ADE-4745-BB6C-EB4942523DC5}">
      <dgm:prSet/>
      <dgm:spPr/>
      <dgm:t>
        <a:bodyPr/>
        <a:lstStyle/>
        <a:p>
          <a:endParaRPr lang="en-US"/>
        </a:p>
      </dgm:t>
    </dgm:pt>
    <dgm:pt modelId="{C805B653-171B-4E7E-9422-4DFAA863648A}">
      <dgm:prSet/>
      <dgm:spPr/>
      <dgm:t>
        <a:bodyPr/>
        <a:lstStyle/>
        <a:p>
          <a:pPr>
            <a:defRPr cap="all"/>
          </a:pPr>
          <a:r>
            <a:rPr lang="en-CA"/>
            <a:t>Event Scheduling</a:t>
          </a:r>
          <a:endParaRPr lang="en-US"/>
        </a:p>
      </dgm:t>
    </dgm:pt>
    <dgm:pt modelId="{25DB4DA5-AE60-4CC8-B643-31CF886E981B}" type="parTrans" cxnId="{7A13FC2A-8EA0-47DC-AED6-8BF681C431D8}">
      <dgm:prSet/>
      <dgm:spPr/>
      <dgm:t>
        <a:bodyPr/>
        <a:lstStyle/>
        <a:p>
          <a:endParaRPr lang="en-US"/>
        </a:p>
      </dgm:t>
    </dgm:pt>
    <dgm:pt modelId="{19AAAF81-A5C9-4D9A-8F8D-420FE14A2FF5}" type="sibTrans" cxnId="{7A13FC2A-8EA0-47DC-AED6-8BF681C431D8}">
      <dgm:prSet/>
      <dgm:spPr/>
      <dgm:t>
        <a:bodyPr/>
        <a:lstStyle/>
        <a:p>
          <a:endParaRPr lang="en-US"/>
        </a:p>
      </dgm:t>
    </dgm:pt>
    <dgm:pt modelId="{2F8960EF-1882-4B7C-8463-4CAFBCF830AF}">
      <dgm:prSet/>
      <dgm:spPr/>
      <dgm:t>
        <a:bodyPr/>
        <a:lstStyle/>
        <a:p>
          <a:pPr>
            <a:defRPr cap="all"/>
          </a:pPr>
          <a:r>
            <a:rPr lang="en-CA"/>
            <a:t>Wide Availability</a:t>
          </a:r>
          <a:endParaRPr lang="en-US"/>
        </a:p>
      </dgm:t>
    </dgm:pt>
    <dgm:pt modelId="{C46ED0E3-17C8-4512-B241-45C1291C32BA}" type="parTrans" cxnId="{294DE431-C6D5-45B8-B382-D7B4795E38ED}">
      <dgm:prSet/>
      <dgm:spPr/>
      <dgm:t>
        <a:bodyPr/>
        <a:lstStyle/>
        <a:p>
          <a:endParaRPr lang="en-US"/>
        </a:p>
      </dgm:t>
    </dgm:pt>
    <dgm:pt modelId="{3CECA332-5089-4668-81CE-D85715D4CC5C}" type="sibTrans" cxnId="{294DE431-C6D5-45B8-B382-D7B4795E38ED}">
      <dgm:prSet/>
      <dgm:spPr/>
      <dgm:t>
        <a:bodyPr/>
        <a:lstStyle/>
        <a:p>
          <a:endParaRPr lang="en-US"/>
        </a:p>
      </dgm:t>
    </dgm:pt>
    <dgm:pt modelId="{00DFDC8C-0BF6-4F31-BCF9-179E80A82DCE}">
      <dgm:prSet/>
      <dgm:spPr/>
      <dgm:t>
        <a:bodyPr/>
        <a:lstStyle/>
        <a:p>
          <a:pPr>
            <a:defRPr cap="all"/>
          </a:pPr>
          <a:r>
            <a:rPr lang="en-CA"/>
            <a:t>User-Friendly Interface</a:t>
          </a:r>
          <a:endParaRPr lang="en-US"/>
        </a:p>
      </dgm:t>
    </dgm:pt>
    <dgm:pt modelId="{8F2D6516-704E-4778-A509-8EC773684B0D}" type="parTrans" cxnId="{91CDC27F-D71A-4C43-820D-CC98E1640F19}">
      <dgm:prSet/>
      <dgm:spPr/>
      <dgm:t>
        <a:bodyPr/>
        <a:lstStyle/>
        <a:p>
          <a:endParaRPr lang="en-US"/>
        </a:p>
      </dgm:t>
    </dgm:pt>
    <dgm:pt modelId="{58A325F2-2AE4-4BE2-B015-78C1529FD599}" type="sibTrans" cxnId="{91CDC27F-D71A-4C43-820D-CC98E1640F19}">
      <dgm:prSet/>
      <dgm:spPr/>
      <dgm:t>
        <a:bodyPr/>
        <a:lstStyle/>
        <a:p>
          <a:endParaRPr lang="en-US"/>
        </a:p>
      </dgm:t>
    </dgm:pt>
    <dgm:pt modelId="{9F67E1E2-57BC-4A58-B290-A67142EA8845}" type="pres">
      <dgm:prSet presAssocID="{EB879AA8-EEC1-482F-AD23-5CC79A252507}" presName="root" presStyleCnt="0">
        <dgm:presLayoutVars>
          <dgm:dir/>
          <dgm:resizeHandles val="exact"/>
        </dgm:presLayoutVars>
      </dgm:prSet>
      <dgm:spPr/>
    </dgm:pt>
    <dgm:pt modelId="{E001780B-1F1F-424A-866D-29C8BDC165F7}" type="pres">
      <dgm:prSet presAssocID="{D5EA7784-9147-4A55-9C5D-E3CA80C41243}" presName="compNode" presStyleCnt="0"/>
      <dgm:spPr/>
    </dgm:pt>
    <dgm:pt modelId="{9796BADD-9A3E-4287-B140-B82C5AE68AD9}" type="pres">
      <dgm:prSet presAssocID="{D5EA7784-9147-4A55-9C5D-E3CA80C41243}" presName="iconBgRect" presStyleLbl="bgShp" presStyleIdx="0" presStyleCnt="5"/>
      <dgm:spPr/>
    </dgm:pt>
    <dgm:pt modelId="{200B2A91-4276-4CC6-9A57-88A6F3EE2576}" type="pres">
      <dgm:prSet presAssocID="{D5EA7784-9147-4A55-9C5D-E3CA80C412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66CE0A1-9FF5-44B6-8D17-99E9A2B50DC3}" type="pres">
      <dgm:prSet presAssocID="{D5EA7784-9147-4A55-9C5D-E3CA80C41243}" presName="spaceRect" presStyleCnt="0"/>
      <dgm:spPr/>
    </dgm:pt>
    <dgm:pt modelId="{378CE578-E80E-4FBE-BA82-5C87BF3DC33B}" type="pres">
      <dgm:prSet presAssocID="{D5EA7784-9147-4A55-9C5D-E3CA80C41243}" presName="textRect" presStyleLbl="revTx" presStyleIdx="0" presStyleCnt="5">
        <dgm:presLayoutVars>
          <dgm:chMax val="1"/>
          <dgm:chPref val="1"/>
        </dgm:presLayoutVars>
      </dgm:prSet>
      <dgm:spPr/>
    </dgm:pt>
    <dgm:pt modelId="{1F1A6C7F-F760-46A6-B2C8-DEA5748044A8}" type="pres">
      <dgm:prSet presAssocID="{42E4D185-9BD1-4274-B210-CF807AFD3AE4}" presName="sibTrans" presStyleCnt="0"/>
      <dgm:spPr/>
    </dgm:pt>
    <dgm:pt modelId="{44E4E654-3B4E-488C-A3F4-121766CC1AB4}" type="pres">
      <dgm:prSet presAssocID="{8815F061-1CBC-4002-BE2F-47B3FAB1067B}" presName="compNode" presStyleCnt="0"/>
      <dgm:spPr/>
    </dgm:pt>
    <dgm:pt modelId="{B95346D6-C141-47C5-B1F3-33DF90A9614F}" type="pres">
      <dgm:prSet presAssocID="{8815F061-1CBC-4002-BE2F-47B3FAB1067B}" presName="iconBgRect" presStyleLbl="bgShp" presStyleIdx="1" presStyleCnt="5"/>
      <dgm:spPr/>
    </dgm:pt>
    <dgm:pt modelId="{89CFA624-6169-4C5C-A603-D63CCBCFD443}" type="pres">
      <dgm:prSet presAssocID="{8815F061-1CBC-4002-BE2F-47B3FAB106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F03E9FE-0616-4AF2-B171-1080B7136676}" type="pres">
      <dgm:prSet presAssocID="{8815F061-1CBC-4002-BE2F-47B3FAB1067B}" presName="spaceRect" presStyleCnt="0"/>
      <dgm:spPr/>
    </dgm:pt>
    <dgm:pt modelId="{E208D726-A91F-476A-94A5-5643976BDDAF}" type="pres">
      <dgm:prSet presAssocID="{8815F061-1CBC-4002-BE2F-47B3FAB1067B}" presName="textRect" presStyleLbl="revTx" presStyleIdx="1" presStyleCnt="5">
        <dgm:presLayoutVars>
          <dgm:chMax val="1"/>
          <dgm:chPref val="1"/>
        </dgm:presLayoutVars>
      </dgm:prSet>
      <dgm:spPr/>
    </dgm:pt>
    <dgm:pt modelId="{5F2CBC5C-7B4E-40C1-8610-AFB4D1CDAD22}" type="pres">
      <dgm:prSet presAssocID="{394861F7-26CC-4D9A-A055-0D5118E49BE4}" presName="sibTrans" presStyleCnt="0"/>
      <dgm:spPr/>
    </dgm:pt>
    <dgm:pt modelId="{DFE63AE3-4F6E-40A6-A231-FD4674CFA058}" type="pres">
      <dgm:prSet presAssocID="{C805B653-171B-4E7E-9422-4DFAA863648A}" presName="compNode" presStyleCnt="0"/>
      <dgm:spPr/>
    </dgm:pt>
    <dgm:pt modelId="{B3A11274-DF88-4C4E-92F7-2033DB65979C}" type="pres">
      <dgm:prSet presAssocID="{C805B653-171B-4E7E-9422-4DFAA863648A}" presName="iconBgRect" presStyleLbl="bgShp" presStyleIdx="2" presStyleCnt="5"/>
      <dgm:spPr/>
    </dgm:pt>
    <dgm:pt modelId="{4262A2E2-7B48-42CF-82F9-8B4441AE54A4}" type="pres">
      <dgm:prSet presAssocID="{C805B653-171B-4E7E-9422-4DFAA86364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6D1683B-00B0-419B-A4AE-0D3CF0ACB394}" type="pres">
      <dgm:prSet presAssocID="{C805B653-171B-4E7E-9422-4DFAA863648A}" presName="spaceRect" presStyleCnt="0"/>
      <dgm:spPr/>
    </dgm:pt>
    <dgm:pt modelId="{DBD6F343-386C-49CD-AAA0-845D03A6906C}" type="pres">
      <dgm:prSet presAssocID="{C805B653-171B-4E7E-9422-4DFAA863648A}" presName="textRect" presStyleLbl="revTx" presStyleIdx="2" presStyleCnt="5">
        <dgm:presLayoutVars>
          <dgm:chMax val="1"/>
          <dgm:chPref val="1"/>
        </dgm:presLayoutVars>
      </dgm:prSet>
      <dgm:spPr/>
    </dgm:pt>
    <dgm:pt modelId="{41D5B267-BBF1-4B34-8471-58F2CBC7F7C2}" type="pres">
      <dgm:prSet presAssocID="{19AAAF81-A5C9-4D9A-8F8D-420FE14A2FF5}" presName="sibTrans" presStyleCnt="0"/>
      <dgm:spPr/>
    </dgm:pt>
    <dgm:pt modelId="{87F80D62-31C6-404E-B446-5587F9BEAEFA}" type="pres">
      <dgm:prSet presAssocID="{2F8960EF-1882-4B7C-8463-4CAFBCF830AF}" presName="compNode" presStyleCnt="0"/>
      <dgm:spPr/>
    </dgm:pt>
    <dgm:pt modelId="{C8CE640A-C646-4AB7-BF37-0FD9DDBF01B0}" type="pres">
      <dgm:prSet presAssocID="{2F8960EF-1882-4B7C-8463-4CAFBCF830AF}" presName="iconBgRect" presStyleLbl="bgShp" presStyleIdx="3" presStyleCnt="5"/>
      <dgm:spPr/>
    </dgm:pt>
    <dgm:pt modelId="{E251CF0E-4DB9-4865-80AD-18DC60335D60}" type="pres">
      <dgm:prSet presAssocID="{2F8960EF-1882-4B7C-8463-4CAFBCF830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EB92190-B291-413F-B8D6-F44D107C1B81}" type="pres">
      <dgm:prSet presAssocID="{2F8960EF-1882-4B7C-8463-4CAFBCF830AF}" presName="spaceRect" presStyleCnt="0"/>
      <dgm:spPr/>
    </dgm:pt>
    <dgm:pt modelId="{57CD701A-525C-4BED-9D3D-30C7A161A10D}" type="pres">
      <dgm:prSet presAssocID="{2F8960EF-1882-4B7C-8463-4CAFBCF830AF}" presName="textRect" presStyleLbl="revTx" presStyleIdx="3" presStyleCnt="5">
        <dgm:presLayoutVars>
          <dgm:chMax val="1"/>
          <dgm:chPref val="1"/>
        </dgm:presLayoutVars>
      </dgm:prSet>
      <dgm:spPr/>
    </dgm:pt>
    <dgm:pt modelId="{623078DA-5C45-4BE7-985D-34DD28A3FEA3}" type="pres">
      <dgm:prSet presAssocID="{3CECA332-5089-4668-81CE-D85715D4CC5C}" presName="sibTrans" presStyleCnt="0"/>
      <dgm:spPr/>
    </dgm:pt>
    <dgm:pt modelId="{382FC8FE-7F41-4923-B1B3-E85A6A2AD558}" type="pres">
      <dgm:prSet presAssocID="{00DFDC8C-0BF6-4F31-BCF9-179E80A82DCE}" presName="compNode" presStyleCnt="0"/>
      <dgm:spPr/>
    </dgm:pt>
    <dgm:pt modelId="{F00F1869-7010-44F8-98A2-BCF4F3586F4C}" type="pres">
      <dgm:prSet presAssocID="{00DFDC8C-0BF6-4F31-BCF9-179E80A82DCE}" presName="iconBgRect" presStyleLbl="bgShp" presStyleIdx="4" presStyleCnt="5"/>
      <dgm:spPr/>
    </dgm:pt>
    <dgm:pt modelId="{7A69F8AF-2269-4C96-AA79-AB393D77E08F}" type="pres">
      <dgm:prSet presAssocID="{00DFDC8C-0BF6-4F31-BCF9-179E80A82D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8C1F-DEF4-42A6-AE91-FFD4D1104A97}" type="pres">
      <dgm:prSet presAssocID="{00DFDC8C-0BF6-4F31-BCF9-179E80A82DCE}" presName="spaceRect" presStyleCnt="0"/>
      <dgm:spPr/>
    </dgm:pt>
    <dgm:pt modelId="{9E6683F3-B8AD-48F3-AE46-956E015D8F81}" type="pres">
      <dgm:prSet presAssocID="{00DFDC8C-0BF6-4F31-BCF9-179E80A82DC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13FC2A-8EA0-47DC-AED6-8BF681C431D8}" srcId="{EB879AA8-EEC1-482F-AD23-5CC79A252507}" destId="{C805B653-171B-4E7E-9422-4DFAA863648A}" srcOrd="2" destOrd="0" parTransId="{25DB4DA5-AE60-4CC8-B643-31CF886E981B}" sibTransId="{19AAAF81-A5C9-4D9A-8F8D-420FE14A2FF5}"/>
    <dgm:cxn modelId="{294DE431-C6D5-45B8-B382-D7B4795E38ED}" srcId="{EB879AA8-EEC1-482F-AD23-5CC79A252507}" destId="{2F8960EF-1882-4B7C-8463-4CAFBCF830AF}" srcOrd="3" destOrd="0" parTransId="{C46ED0E3-17C8-4512-B241-45C1291C32BA}" sibTransId="{3CECA332-5089-4668-81CE-D85715D4CC5C}"/>
    <dgm:cxn modelId="{F59C214C-0C0A-43F3-9C6F-B962345783E4}" type="presOf" srcId="{8815F061-1CBC-4002-BE2F-47B3FAB1067B}" destId="{E208D726-A91F-476A-94A5-5643976BDDAF}" srcOrd="0" destOrd="0" presId="urn:microsoft.com/office/officeart/2018/5/layout/IconCircleLabelList"/>
    <dgm:cxn modelId="{7D1D7C4D-F204-455E-B16C-C3DE46A41442}" type="presOf" srcId="{C805B653-171B-4E7E-9422-4DFAA863648A}" destId="{DBD6F343-386C-49CD-AAA0-845D03A6906C}" srcOrd="0" destOrd="0" presId="urn:microsoft.com/office/officeart/2018/5/layout/IconCircleLabelList"/>
    <dgm:cxn modelId="{91CDC27F-D71A-4C43-820D-CC98E1640F19}" srcId="{EB879AA8-EEC1-482F-AD23-5CC79A252507}" destId="{00DFDC8C-0BF6-4F31-BCF9-179E80A82DCE}" srcOrd="4" destOrd="0" parTransId="{8F2D6516-704E-4778-A509-8EC773684B0D}" sibTransId="{58A325F2-2AE4-4BE2-B015-78C1529FD599}"/>
    <dgm:cxn modelId="{C0ACB592-D26D-4167-8A96-6BA65298CD4E}" type="presOf" srcId="{EB879AA8-EEC1-482F-AD23-5CC79A252507}" destId="{9F67E1E2-57BC-4A58-B290-A67142EA8845}" srcOrd="0" destOrd="0" presId="urn:microsoft.com/office/officeart/2018/5/layout/IconCircleLabelList"/>
    <dgm:cxn modelId="{B5387ABD-FA14-4506-9878-6163F137B7B1}" type="presOf" srcId="{D5EA7784-9147-4A55-9C5D-E3CA80C41243}" destId="{378CE578-E80E-4FBE-BA82-5C87BF3DC33B}" srcOrd="0" destOrd="0" presId="urn:microsoft.com/office/officeart/2018/5/layout/IconCircleLabelList"/>
    <dgm:cxn modelId="{4F4A29BE-3418-4BB0-A9B6-5A9D857904DD}" srcId="{EB879AA8-EEC1-482F-AD23-5CC79A252507}" destId="{D5EA7784-9147-4A55-9C5D-E3CA80C41243}" srcOrd="0" destOrd="0" parTransId="{5BD84308-07DD-4CFE-B933-B8249903D2C4}" sibTransId="{42E4D185-9BD1-4274-B210-CF807AFD3AE4}"/>
    <dgm:cxn modelId="{1B617ADF-3693-46A0-ACE0-E3EA3C0B36B4}" type="presOf" srcId="{00DFDC8C-0BF6-4F31-BCF9-179E80A82DCE}" destId="{9E6683F3-B8AD-48F3-AE46-956E015D8F81}" srcOrd="0" destOrd="0" presId="urn:microsoft.com/office/officeart/2018/5/layout/IconCircleLabelList"/>
    <dgm:cxn modelId="{2AE2C5DF-2ADE-4745-BB6C-EB4942523DC5}" srcId="{EB879AA8-EEC1-482F-AD23-5CC79A252507}" destId="{8815F061-1CBC-4002-BE2F-47B3FAB1067B}" srcOrd="1" destOrd="0" parTransId="{996CD879-9E9D-46C6-B272-359661DA3CC8}" sibTransId="{394861F7-26CC-4D9A-A055-0D5118E49BE4}"/>
    <dgm:cxn modelId="{7BA084FD-D2C0-407E-B725-F6007390A56D}" type="presOf" srcId="{2F8960EF-1882-4B7C-8463-4CAFBCF830AF}" destId="{57CD701A-525C-4BED-9D3D-30C7A161A10D}" srcOrd="0" destOrd="0" presId="urn:microsoft.com/office/officeart/2018/5/layout/IconCircleLabelList"/>
    <dgm:cxn modelId="{B3E63E87-2047-4919-B52B-92EA75BFDEB6}" type="presParOf" srcId="{9F67E1E2-57BC-4A58-B290-A67142EA8845}" destId="{E001780B-1F1F-424A-866D-29C8BDC165F7}" srcOrd="0" destOrd="0" presId="urn:microsoft.com/office/officeart/2018/5/layout/IconCircleLabelList"/>
    <dgm:cxn modelId="{579DAE2D-DDD1-4B0C-AE38-BC6BF332840D}" type="presParOf" srcId="{E001780B-1F1F-424A-866D-29C8BDC165F7}" destId="{9796BADD-9A3E-4287-B140-B82C5AE68AD9}" srcOrd="0" destOrd="0" presId="urn:microsoft.com/office/officeart/2018/5/layout/IconCircleLabelList"/>
    <dgm:cxn modelId="{A6F54A64-5D4E-4E38-A1F4-10608DC780E9}" type="presParOf" srcId="{E001780B-1F1F-424A-866D-29C8BDC165F7}" destId="{200B2A91-4276-4CC6-9A57-88A6F3EE2576}" srcOrd="1" destOrd="0" presId="urn:microsoft.com/office/officeart/2018/5/layout/IconCircleLabelList"/>
    <dgm:cxn modelId="{0B1F0C75-897F-4A54-AF5E-9300FB946CB9}" type="presParOf" srcId="{E001780B-1F1F-424A-866D-29C8BDC165F7}" destId="{A66CE0A1-9FF5-44B6-8D17-99E9A2B50DC3}" srcOrd="2" destOrd="0" presId="urn:microsoft.com/office/officeart/2018/5/layout/IconCircleLabelList"/>
    <dgm:cxn modelId="{97A9AF6A-6BC8-49F4-8AAD-0A76BC8F5016}" type="presParOf" srcId="{E001780B-1F1F-424A-866D-29C8BDC165F7}" destId="{378CE578-E80E-4FBE-BA82-5C87BF3DC33B}" srcOrd="3" destOrd="0" presId="urn:microsoft.com/office/officeart/2018/5/layout/IconCircleLabelList"/>
    <dgm:cxn modelId="{5B426A50-27E4-4D7F-A838-0D1CB54E37AF}" type="presParOf" srcId="{9F67E1E2-57BC-4A58-B290-A67142EA8845}" destId="{1F1A6C7F-F760-46A6-B2C8-DEA5748044A8}" srcOrd="1" destOrd="0" presId="urn:microsoft.com/office/officeart/2018/5/layout/IconCircleLabelList"/>
    <dgm:cxn modelId="{AB1A36F8-AAB7-489E-8447-0277A53D69A4}" type="presParOf" srcId="{9F67E1E2-57BC-4A58-B290-A67142EA8845}" destId="{44E4E654-3B4E-488C-A3F4-121766CC1AB4}" srcOrd="2" destOrd="0" presId="urn:microsoft.com/office/officeart/2018/5/layout/IconCircleLabelList"/>
    <dgm:cxn modelId="{70D24503-3E4C-420E-9CAB-7ED31F16E35C}" type="presParOf" srcId="{44E4E654-3B4E-488C-A3F4-121766CC1AB4}" destId="{B95346D6-C141-47C5-B1F3-33DF90A9614F}" srcOrd="0" destOrd="0" presId="urn:microsoft.com/office/officeart/2018/5/layout/IconCircleLabelList"/>
    <dgm:cxn modelId="{8E492E80-007B-42DA-B557-26459A51E33F}" type="presParOf" srcId="{44E4E654-3B4E-488C-A3F4-121766CC1AB4}" destId="{89CFA624-6169-4C5C-A603-D63CCBCFD443}" srcOrd="1" destOrd="0" presId="urn:microsoft.com/office/officeart/2018/5/layout/IconCircleLabelList"/>
    <dgm:cxn modelId="{A391B6C2-2E18-4EF6-A6FA-CCE9FBFF23F6}" type="presParOf" srcId="{44E4E654-3B4E-488C-A3F4-121766CC1AB4}" destId="{EF03E9FE-0616-4AF2-B171-1080B7136676}" srcOrd="2" destOrd="0" presId="urn:microsoft.com/office/officeart/2018/5/layout/IconCircleLabelList"/>
    <dgm:cxn modelId="{03E8873B-25CB-4206-8A41-E3A63DD72B18}" type="presParOf" srcId="{44E4E654-3B4E-488C-A3F4-121766CC1AB4}" destId="{E208D726-A91F-476A-94A5-5643976BDDAF}" srcOrd="3" destOrd="0" presId="urn:microsoft.com/office/officeart/2018/5/layout/IconCircleLabelList"/>
    <dgm:cxn modelId="{F6ED01EA-CCDB-4B9E-B75B-4AB802B14BA9}" type="presParOf" srcId="{9F67E1E2-57BC-4A58-B290-A67142EA8845}" destId="{5F2CBC5C-7B4E-40C1-8610-AFB4D1CDAD22}" srcOrd="3" destOrd="0" presId="urn:microsoft.com/office/officeart/2018/5/layout/IconCircleLabelList"/>
    <dgm:cxn modelId="{580F7AEA-3FC6-43D1-B466-1CB054F2E02E}" type="presParOf" srcId="{9F67E1E2-57BC-4A58-B290-A67142EA8845}" destId="{DFE63AE3-4F6E-40A6-A231-FD4674CFA058}" srcOrd="4" destOrd="0" presId="urn:microsoft.com/office/officeart/2018/5/layout/IconCircleLabelList"/>
    <dgm:cxn modelId="{33FB64E1-305B-48C7-9713-0BEA0316E780}" type="presParOf" srcId="{DFE63AE3-4F6E-40A6-A231-FD4674CFA058}" destId="{B3A11274-DF88-4C4E-92F7-2033DB65979C}" srcOrd="0" destOrd="0" presId="urn:microsoft.com/office/officeart/2018/5/layout/IconCircleLabelList"/>
    <dgm:cxn modelId="{9A21A6BF-51F3-4B53-BEB1-F1A1F8580C64}" type="presParOf" srcId="{DFE63AE3-4F6E-40A6-A231-FD4674CFA058}" destId="{4262A2E2-7B48-42CF-82F9-8B4441AE54A4}" srcOrd="1" destOrd="0" presId="urn:microsoft.com/office/officeart/2018/5/layout/IconCircleLabelList"/>
    <dgm:cxn modelId="{EE6D457D-436A-417D-A818-4C32E1493CB3}" type="presParOf" srcId="{DFE63AE3-4F6E-40A6-A231-FD4674CFA058}" destId="{B6D1683B-00B0-419B-A4AE-0D3CF0ACB394}" srcOrd="2" destOrd="0" presId="urn:microsoft.com/office/officeart/2018/5/layout/IconCircleLabelList"/>
    <dgm:cxn modelId="{E260C1C6-1295-472F-9C58-AE1B1E200159}" type="presParOf" srcId="{DFE63AE3-4F6E-40A6-A231-FD4674CFA058}" destId="{DBD6F343-386C-49CD-AAA0-845D03A6906C}" srcOrd="3" destOrd="0" presId="urn:microsoft.com/office/officeart/2018/5/layout/IconCircleLabelList"/>
    <dgm:cxn modelId="{BAE79046-F2DD-4407-8ED5-21D97B1F4518}" type="presParOf" srcId="{9F67E1E2-57BC-4A58-B290-A67142EA8845}" destId="{41D5B267-BBF1-4B34-8471-58F2CBC7F7C2}" srcOrd="5" destOrd="0" presId="urn:microsoft.com/office/officeart/2018/5/layout/IconCircleLabelList"/>
    <dgm:cxn modelId="{D0E2D046-60DD-467C-BDCF-2275D597DE31}" type="presParOf" srcId="{9F67E1E2-57BC-4A58-B290-A67142EA8845}" destId="{87F80D62-31C6-404E-B446-5587F9BEAEFA}" srcOrd="6" destOrd="0" presId="urn:microsoft.com/office/officeart/2018/5/layout/IconCircleLabelList"/>
    <dgm:cxn modelId="{B5B3E8DE-0E55-46C6-A222-482D4422A6E6}" type="presParOf" srcId="{87F80D62-31C6-404E-B446-5587F9BEAEFA}" destId="{C8CE640A-C646-4AB7-BF37-0FD9DDBF01B0}" srcOrd="0" destOrd="0" presId="urn:microsoft.com/office/officeart/2018/5/layout/IconCircleLabelList"/>
    <dgm:cxn modelId="{11DE6CFC-270F-4A41-9995-5BED7EB008C6}" type="presParOf" srcId="{87F80D62-31C6-404E-B446-5587F9BEAEFA}" destId="{E251CF0E-4DB9-4865-80AD-18DC60335D60}" srcOrd="1" destOrd="0" presId="urn:microsoft.com/office/officeart/2018/5/layout/IconCircleLabelList"/>
    <dgm:cxn modelId="{9ED33F2B-9427-4FBE-AFB6-60642E3725CF}" type="presParOf" srcId="{87F80D62-31C6-404E-B446-5587F9BEAEFA}" destId="{FEB92190-B291-413F-B8D6-F44D107C1B81}" srcOrd="2" destOrd="0" presId="urn:microsoft.com/office/officeart/2018/5/layout/IconCircleLabelList"/>
    <dgm:cxn modelId="{23970809-9936-40D0-8A63-60E1DB76F54E}" type="presParOf" srcId="{87F80D62-31C6-404E-B446-5587F9BEAEFA}" destId="{57CD701A-525C-4BED-9D3D-30C7A161A10D}" srcOrd="3" destOrd="0" presId="urn:microsoft.com/office/officeart/2018/5/layout/IconCircleLabelList"/>
    <dgm:cxn modelId="{3FAE79A7-BA1E-46B2-BC7B-30AD00309BDE}" type="presParOf" srcId="{9F67E1E2-57BC-4A58-B290-A67142EA8845}" destId="{623078DA-5C45-4BE7-985D-34DD28A3FEA3}" srcOrd="7" destOrd="0" presId="urn:microsoft.com/office/officeart/2018/5/layout/IconCircleLabelList"/>
    <dgm:cxn modelId="{F619654A-7FE3-4081-8E48-DD45EBB7AD55}" type="presParOf" srcId="{9F67E1E2-57BC-4A58-B290-A67142EA8845}" destId="{382FC8FE-7F41-4923-B1B3-E85A6A2AD558}" srcOrd="8" destOrd="0" presId="urn:microsoft.com/office/officeart/2018/5/layout/IconCircleLabelList"/>
    <dgm:cxn modelId="{21EFE5EF-0DF0-4431-AE83-9205027F6A1D}" type="presParOf" srcId="{382FC8FE-7F41-4923-B1B3-E85A6A2AD558}" destId="{F00F1869-7010-44F8-98A2-BCF4F3586F4C}" srcOrd="0" destOrd="0" presId="urn:microsoft.com/office/officeart/2018/5/layout/IconCircleLabelList"/>
    <dgm:cxn modelId="{8AAF7E4C-3855-4388-8708-F59871CF52C4}" type="presParOf" srcId="{382FC8FE-7F41-4923-B1B3-E85A6A2AD558}" destId="{7A69F8AF-2269-4C96-AA79-AB393D77E08F}" srcOrd="1" destOrd="0" presId="urn:microsoft.com/office/officeart/2018/5/layout/IconCircleLabelList"/>
    <dgm:cxn modelId="{631D0F10-4907-4748-A960-168EAE49CAF2}" type="presParOf" srcId="{382FC8FE-7F41-4923-B1B3-E85A6A2AD558}" destId="{28638C1F-DEF4-42A6-AE91-FFD4D1104A97}" srcOrd="2" destOrd="0" presId="urn:microsoft.com/office/officeart/2018/5/layout/IconCircleLabelList"/>
    <dgm:cxn modelId="{3D8B2DE2-12E8-4D18-A5C2-12F28EBD5DD9}" type="presParOf" srcId="{382FC8FE-7F41-4923-B1B3-E85A6A2AD558}" destId="{9E6683F3-B8AD-48F3-AE46-956E015D8F8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B8A1E7-E5E6-4827-9C8E-38E27E8F29E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1C3B9A-16BC-4763-AF5B-989FC36ED9A3}">
      <dgm:prSet/>
      <dgm:spPr/>
      <dgm:t>
        <a:bodyPr/>
        <a:lstStyle/>
        <a:p>
          <a:r>
            <a:rPr lang="en-CA"/>
            <a:t>Expense-Splitting</a:t>
          </a:r>
          <a:endParaRPr lang="en-US"/>
        </a:p>
      </dgm:t>
    </dgm:pt>
    <dgm:pt modelId="{0FFB1FE7-DD1F-4BEF-9D2E-137999243EA2}" type="parTrans" cxnId="{80708687-E855-43EB-AC9C-F2E8CDE592AB}">
      <dgm:prSet/>
      <dgm:spPr/>
      <dgm:t>
        <a:bodyPr/>
        <a:lstStyle/>
        <a:p>
          <a:endParaRPr lang="en-US"/>
        </a:p>
      </dgm:t>
    </dgm:pt>
    <dgm:pt modelId="{A169693B-DA74-4FB2-B9E2-634CF2FC0E35}" type="sibTrans" cxnId="{80708687-E855-43EB-AC9C-F2E8CDE592AB}">
      <dgm:prSet/>
      <dgm:spPr/>
      <dgm:t>
        <a:bodyPr/>
        <a:lstStyle/>
        <a:p>
          <a:endParaRPr lang="en-US"/>
        </a:p>
      </dgm:t>
    </dgm:pt>
    <dgm:pt modelId="{5F6837C9-B662-4542-A5C9-6151A5FD5E69}">
      <dgm:prSet/>
      <dgm:spPr/>
      <dgm:t>
        <a:bodyPr/>
        <a:lstStyle/>
        <a:p>
          <a:r>
            <a:rPr lang="en-CA"/>
            <a:t>Splitwise</a:t>
          </a:r>
          <a:endParaRPr lang="en-US"/>
        </a:p>
      </dgm:t>
    </dgm:pt>
    <dgm:pt modelId="{850CA19D-D45A-4AE2-A1CF-7EA16E03B4C3}" type="parTrans" cxnId="{5E6B0FF2-FC9F-4CE4-95CC-A29FF283F3A9}">
      <dgm:prSet/>
      <dgm:spPr/>
      <dgm:t>
        <a:bodyPr/>
        <a:lstStyle/>
        <a:p>
          <a:endParaRPr lang="en-US"/>
        </a:p>
      </dgm:t>
    </dgm:pt>
    <dgm:pt modelId="{6F244FC8-FFC7-42B8-9F25-D7CBE7D2D0FA}" type="sibTrans" cxnId="{5E6B0FF2-FC9F-4CE4-95CC-A29FF283F3A9}">
      <dgm:prSet/>
      <dgm:spPr/>
      <dgm:t>
        <a:bodyPr/>
        <a:lstStyle/>
        <a:p>
          <a:endParaRPr lang="en-US"/>
        </a:p>
      </dgm:t>
    </dgm:pt>
    <dgm:pt modelId="{E4DA2C48-CFAB-487F-B529-3225A5E8A43A}">
      <dgm:prSet/>
      <dgm:spPr/>
      <dgm:t>
        <a:bodyPr/>
        <a:lstStyle/>
        <a:p>
          <a:r>
            <a:rPr lang="en-CA"/>
            <a:t>Splitser</a:t>
          </a:r>
          <a:endParaRPr lang="en-US"/>
        </a:p>
      </dgm:t>
    </dgm:pt>
    <dgm:pt modelId="{CAC48D02-2054-4A86-9647-F61D97152926}" type="parTrans" cxnId="{F924D9BB-3F86-479C-9F0C-063461647624}">
      <dgm:prSet/>
      <dgm:spPr/>
      <dgm:t>
        <a:bodyPr/>
        <a:lstStyle/>
        <a:p>
          <a:endParaRPr lang="en-US"/>
        </a:p>
      </dgm:t>
    </dgm:pt>
    <dgm:pt modelId="{796FE38B-DF27-4A90-8CF3-74795807A66C}" type="sibTrans" cxnId="{F924D9BB-3F86-479C-9F0C-063461647624}">
      <dgm:prSet/>
      <dgm:spPr/>
      <dgm:t>
        <a:bodyPr/>
        <a:lstStyle/>
        <a:p>
          <a:endParaRPr lang="en-US"/>
        </a:p>
      </dgm:t>
    </dgm:pt>
    <dgm:pt modelId="{00FD9DFA-36EB-420F-88C0-B0CA5C91825D}">
      <dgm:prSet/>
      <dgm:spPr/>
      <dgm:t>
        <a:bodyPr/>
        <a:lstStyle/>
        <a:p>
          <a:r>
            <a:rPr lang="en-CA"/>
            <a:t>Settle Up</a:t>
          </a:r>
          <a:endParaRPr lang="en-US"/>
        </a:p>
      </dgm:t>
    </dgm:pt>
    <dgm:pt modelId="{C9FD0F88-31A9-4AA4-B2B5-8AADE4809C83}" type="parTrans" cxnId="{DA433DC8-413D-4CB3-9053-BB677193A4F7}">
      <dgm:prSet/>
      <dgm:spPr/>
      <dgm:t>
        <a:bodyPr/>
        <a:lstStyle/>
        <a:p>
          <a:endParaRPr lang="en-US"/>
        </a:p>
      </dgm:t>
    </dgm:pt>
    <dgm:pt modelId="{71309400-B72F-480F-84BA-B0BEBE5B8F7F}" type="sibTrans" cxnId="{DA433DC8-413D-4CB3-9053-BB677193A4F7}">
      <dgm:prSet/>
      <dgm:spPr/>
      <dgm:t>
        <a:bodyPr/>
        <a:lstStyle/>
        <a:p>
          <a:endParaRPr lang="en-US"/>
        </a:p>
      </dgm:t>
    </dgm:pt>
    <dgm:pt modelId="{FBF13623-651A-41B7-A074-CA17A001DAC5}">
      <dgm:prSet/>
      <dgm:spPr/>
      <dgm:t>
        <a:bodyPr/>
        <a:lstStyle/>
        <a:p>
          <a:r>
            <a:rPr lang="en-CA"/>
            <a:t>Task Management</a:t>
          </a:r>
          <a:endParaRPr lang="en-US"/>
        </a:p>
      </dgm:t>
    </dgm:pt>
    <dgm:pt modelId="{4BF64471-7BF4-4C1E-B38C-251158E27A22}" type="parTrans" cxnId="{8020CD07-EA93-4FB1-B546-C7E0C7A98F4A}">
      <dgm:prSet/>
      <dgm:spPr/>
      <dgm:t>
        <a:bodyPr/>
        <a:lstStyle/>
        <a:p>
          <a:endParaRPr lang="en-US"/>
        </a:p>
      </dgm:t>
    </dgm:pt>
    <dgm:pt modelId="{05174358-8419-48BA-927C-5581E5284A3C}" type="sibTrans" cxnId="{8020CD07-EA93-4FB1-B546-C7E0C7A98F4A}">
      <dgm:prSet/>
      <dgm:spPr/>
      <dgm:t>
        <a:bodyPr/>
        <a:lstStyle/>
        <a:p>
          <a:endParaRPr lang="en-US"/>
        </a:p>
      </dgm:t>
    </dgm:pt>
    <dgm:pt modelId="{11F20C47-27B0-429E-B533-340690BA414B}">
      <dgm:prSet/>
      <dgm:spPr/>
      <dgm:t>
        <a:bodyPr/>
        <a:lstStyle/>
        <a:p>
          <a:r>
            <a:rPr lang="en-CA"/>
            <a:t>Google Tasks</a:t>
          </a:r>
          <a:endParaRPr lang="en-US"/>
        </a:p>
      </dgm:t>
    </dgm:pt>
    <dgm:pt modelId="{C38C3D25-C03F-4E4A-B615-B1346DAD2073}" type="parTrans" cxnId="{ABC3A9A9-59F0-438F-BEDF-E5E6CF62A504}">
      <dgm:prSet/>
      <dgm:spPr/>
      <dgm:t>
        <a:bodyPr/>
        <a:lstStyle/>
        <a:p>
          <a:endParaRPr lang="en-US"/>
        </a:p>
      </dgm:t>
    </dgm:pt>
    <dgm:pt modelId="{48839828-33F7-4A2F-9329-CA4B485D67C3}" type="sibTrans" cxnId="{ABC3A9A9-59F0-438F-BEDF-E5E6CF62A504}">
      <dgm:prSet/>
      <dgm:spPr/>
      <dgm:t>
        <a:bodyPr/>
        <a:lstStyle/>
        <a:p>
          <a:endParaRPr lang="en-US"/>
        </a:p>
      </dgm:t>
    </dgm:pt>
    <dgm:pt modelId="{B3B77CE8-A309-4D73-9F64-EF72A4D793CD}">
      <dgm:prSet/>
      <dgm:spPr/>
      <dgm:t>
        <a:bodyPr/>
        <a:lstStyle/>
        <a:p>
          <a:r>
            <a:rPr lang="en-CA"/>
            <a:t>Todoist</a:t>
          </a:r>
          <a:endParaRPr lang="en-US"/>
        </a:p>
      </dgm:t>
    </dgm:pt>
    <dgm:pt modelId="{FE468BB9-6DFD-4ED8-B0DB-22A69FADE73F}" type="parTrans" cxnId="{AEA660E7-2D1A-4949-89FB-3C9E54477235}">
      <dgm:prSet/>
      <dgm:spPr/>
      <dgm:t>
        <a:bodyPr/>
        <a:lstStyle/>
        <a:p>
          <a:endParaRPr lang="en-US"/>
        </a:p>
      </dgm:t>
    </dgm:pt>
    <dgm:pt modelId="{6333E6CB-CFDB-470B-95A3-F2855AE6E839}" type="sibTrans" cxnId="{AEA660E7-2D1A-4949-89FB-3C9E54477235}">
      <dgm:prSet/>
      <dgm:spPr/>
      <dgm:t>
        <a:bodyPr/>
        <a:lstStyle/>
        <a:p>
          <a:endParaRPr lang="en-US"/>
        </a:p>
      </dgm:t>
    </dgm:pt>
    <dgm:pt modelId="{50F6D928-3762-4B1F-9C30-E7F06090F18D}">
      <dgm:prSet/>
      <dgm:spPr/>
      <dgm:t>
        <a:bodyPr/>
        <a:lstStyle/>
        <a:p>
          <a:r>
            <a:rPr lang="en-CA"/>
            <a:t>Tody</a:t>
          </a:r>
          <a:endParaRPr lang="en-US"/>
        </a:p>
      </dgm:t>
    </dgm:pt>
    <dgm:pt modelId="{2B007F15-9FDD-4ADA-B15A-AC8EC2177BF4}" type="parTrans" cxnId="{52D96DEC-5FEE-48EB-927C-F1957A663395}">
      <dgm:prSet/>
      <dgm:spPr/>
      <dgm:t>
        <a:bodyPr/>
        <a:lstStyle/>
        <a:p>
          <a:endParaRPr lang="en-US"/>
        </a:p>
      </dgm:t>
    </dgm:pt>
    <dgm:pt modelId="{0EEC7E6E-35C0-45F0-A78A-15EFF50BC4E2}" type="sibTrans" cxnId="{52D96DEC-5FEE-48EB-927C-F1957A663395}">
      <dgm:prSet/>
      <dgm:spPr/>
      <dgm:t>
        <a:bodyPr/>
        <a:lstStyle/>
        <a:p>
          <a:endParaRPr lang="en-US"/>
        </a:p>
      </dgm:t>
    </dgm:pt>
    <dgm:pt modelId="{DA513897-9AFE-4ECA-BA2D-59590981FA91}">
      <dgm:prSet/>
      <dgm:spPr/>
      <dgm:t>
        <a:bodyPr/>
        <a:lstStyle/>
        <a:p>
          <a:r>
            <a:rPr lang="en-CA"/>
            <a:t>Scheduling</a:t>
          </a:r>
          <a:endParaRPr lang="en-US"/>
        </a:p>
      </dgm:t>
    </dgm:pt>
    <dgm:pt modelId="{0F1FBAB0-843D-48AE-8FC9-66779377B8E7}" type="parTrans" cxnId="{A14ABBCC-6C45-4342-8C69-5FF81F1F4A5E}">
      <dgm:prSet/>
      <dgm:spPr/>
      <dgm:t>
        <a:bodyPr/>
        <a:lstStyle/>
        <a:p>
          <a:endParaRPr lang="en-US"/>
        </a:p>
      </dgm:t>
    </dgm:pt>
    <dgm:pt modelId="{C7028EF2-6810-4691-9FD1-746C95B97865}" type="sibTrans" cxnId="{A14ABBCC-6C45-4342-8C69-5FF81F1F4A5E}">
      <dgm:prSet/>
      <dgm:spPr/>
      <dgm:t>
        <a:bodyPr/>
        <a:lstStyle/>
        <a:p>
          <a:endParaRPr lang="en-US"/>
        </a:p>
      </dgm:t>
    </dgm:pt>
    <dgm:pt modelId="{30A8456D-C347-433E-8330-5CAE081AD119}">
      <dgm:prSet/>
      <dgm:spPr/>
      <dgm:t>
        <a:bodyPr/>
        <a:lstStyle/>
        <a:p>
          <a:r>
            <a:rPr lang="en-CA"/>
            <a:t>Google Calendar</a:t>
          </a:r>
          <a:endParaRPr lang="en-US"/>
        </a:p>
      </dgm:t>
    </dgm:pt>
    <dgm:pt modelId="{F09CCA54-7B9F-4BBE-AAF8-9B7BB75C6173}" type="parTrans" cxnId="{64E566A6-D53B-455C-8DE2-96D6953619D7}">
      <dgm:prSet/>
      <dgm:spPr/>
      <dgm:t>
        <a:bodyPr/>
        <a:lstStyle/>
        <a:p>
          <a:endParaRPr lang="en-US"/>
        </a:p>
      </dgm:t>
    </dgm:pt>
    <dgm:pt modelId="{52F959EB-3434-49E2-B14D-A47507B8727F}" type="sibTrans" cxnId="{64E566A6-D53B-455C-8DE2-96D6953619D7}">
      <dgm:prSet/>
      <dgm:spPr/>
      <dgm:t>
        <a:bodyPr/>
        <a:lstStyle/>
        <a:p>
          <a:endParaRPr lang="en-US"/>
        </a:p>
      </dgm:t>
    </dgm:pt>
    <dgm:pt modelId="{C7B039E4-AEEC-41FA-BEB8-D7094113178C}">
      <dgm:prSet/>
      <dgm:spPr/>
      <dgm:t>
        <a:bodyPr/>
        <a:lstStyle/>
        <a:p>
          <a:r>
            <a:rPr lang="en-US"/>
            <a:t>Apple Calendar </a:t>
          </a:r>
        </a:p>
      </dgm:t>
    </dgm:pt>
    <dgm:pt modelId="{B953BCD4-4DC4-4750-A94B-FFC1D14064C5}" type="parTrans" cxnId="{659A205F-0755-4647-B382-66743E54C240}">
      <dgm:prSet/>
      <dgm:spPr/>
      <dgm:t>
        <a:bodyPr/>
        <a:lstStyle/>
        <a:p>
          <a:endParaRPr lang="en-CA"/>
        </a:p>
      </dgm:t>
    </dgm:pt>
    <dgm:pt modelId="{B039E871-832C-497C-AA9B-3BE8B2B7AF0E}" type="sibTrans" cxnId="{659A205F-0755-4647-B382-66743E54C240}">
      <dgm:prSet/>
      <dgm:spPr/>
      <dgm:t>
        <a:bodyPr/>
        <a:lstStyle/>
        <a:p>
          <a:endParaRPr lang="en-CA"/>
        </a:p>
      </dgm:t>
    </dgm:pt>
    <dgm:pt modelId="{77F6B531-CDC8-4C89-87BE-ECDDE8FDD0A6}">
      <dgm:prSet/>
      <dgm:spPr/>
      <dgm:t>
        <a:bodyPr/>
        <a:lstStyle/>
        <a:p>
          <a:r>
            <a:rPr lang="en-US"/>
            <a:t>Outlook Calendar</a:t>
          </a:r>
        </a:p>
      </dgm:t>
    </dgm:pt>
    <dgm:pt modelId="{70A5F923-CD0F-41A6-9110-4EFED3E8948A}" type="parTrans" cxnId="{E375C84C-F851-46C7-97EA-FCD5567014B8}">
      <dgm:prSet/>
      <dgm:spPr/>
      <dgm:t>
        <a:bodyPr/>
        <a:lstStyle/>
        <a:p>
          <a:endParaRPr lang="en-CA"/>
        </a:p>
      </dgm:t>
    </dgm:pt>
    <dgm:pt modelId="{D71B5897-2EAE-4DF3-8DCA-6D51E923CEBE}" type="sibTrans" cxnId="{E375C84C-F851-46C7-97EA-FCD5567014B8}">
      <dgm:prSet/>
      <dgm:spPr/>
      <dgm:t>
        <a:bodyPr/>
        <a:lstStyle/>
        <a:p>
          <a:endParaRPr lang="en-CA"/>
        </a:p>
      </dgm:t>
    </dgm:pt>
    <dgm:pt modelId="{102BB44B-63EA-4598-BB88-FFDDBF080227}" type="pres">
      <dgm:prSet presAssocID="{5AB8A1E7-E5E6-4827-9C8E-38E27E8F29E8}" presName="linear" presStyleCnt="0">
        <dgm:presLayoutVars>
          <dgm:animLvl val="lvl"/>
          <dgm:resizeHandles val="exact"/>
        </dgm:presLayoutVars>
      </dgm:prSet>
      <dgm:spPr/>
    </dgm:pt>
    <dgm:pt modelId="{61DEC686-F3BE-4DB1-BE26-68546466BD68}" type="pres">
      <dgm:prSet presAssocID="{DE1C3B9A-16BC-4763-AF5B-989FC36ED9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00B261-8A22-4C2B-BA64-6D35B1173512}" type="pres">
      <dgm:prSet presAssocID="{DE1C3B9A-16BC-4763-AF5B-989FC36ED9A3}" presName="childText" presStyleLbl="revTx" presStyleIdx="0" presStyleCnt="3">
        <dgm:presLayoutVars>
          <dgm:bulletEnabled val="1"/>
        </dgm:presLayoutVars>
      </dgm:prSet>
      <dgm:spPr/>
    </dgm:pt>
    <dgm:pt modelId="{356271FC-4226-424C-81C6-0A9DC59CD795}" type="pres">
      <dgm:prSet presAssocID="{FBF13623-651A-41B7-A074-CA17A001DAC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4F8D48-B03D-40C8-943E-0D8040490EA7}" type="pres">
      <dgm:prSet presAssocID="{FBF13623-651A-41B7-A074-CA17A001DAC5}" presName="childText" presStyleLbl="revTx" presStyleIdx="1" presStyleCnt="3">
        <dgm:presLayoutVars>
          <dgm:bulletEnabled val="1"/>
        </dgm:presLayoutVars>
      </dgm:prSet>
      <dgm:spPr/>
    </dgm:pt>
    <dgm:pt modelId="{2C1AEE55-5A78-43FF-AAA0-DC82ACC32603}" type="pres">
      <dgm:prSet presAssocID="{DA513897-9AFE-4ECA-BA2D-59590981FA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C824C6-466F-4616-92C0-28026FBBDC5A}" type="pres">
      <dgm:prSet presAssocID="{DA513897-9AFE-4ECA-BA2D-59590981FA9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020CD07-EA93-4FB1-B546-C7E0C7A98F4A}" srcId="{5AB8A1E7-E5E6-4827-9C8E-38E27E8F29E8}" destId="{FBF13623-651A-41B7-A074-CA17A001DAC5}" srcOrd="1" destOrd="0" parTransId="{4BF64471-7BF4-4C1E-B38C-251158E27A22}" sibTransId="{05174358-8419-48BA-927C-5581E5284A3C}"/>
    <dgm:cxn modelId="{0D4B700D-756B-4F9D-99B6-262AB9B6039C}" type="presOf" srcId="{DE1C3B9A-16BC-4763-AF5B-989FC36ED9A3}" destId="{61DEC686-F3BE-4DB1-BE26-68546466BD68}" srcOrd="0" destOrd="0" presId="urn:microsoft.com/office/officeart/2005/8/layout/vList2"/>
    <dgm:cxn modelId="{D4303329-E50A-4D28-900A-99EBA11CB0F3}" type="presOf" srcId="{5AB8A1E7-E5E6-4827-9C8E-38E27E8F29E8}" destId="{102BB44B-63EA-4598-BB88-FFDDBF080227}" srcOrd="0" destOrd="0" presId="urn:microsoft.com/office/officeart/2005/8/layout/vList2"/>
    <dgm:cxn modelId="{D70C442B-F3CE-4927-A3AD-AF428BABDDAE}" type="presOf" srcId="{B3B77CE8-A309-4D73-9F64-EF72A4D793CD}" destId="{A24F8D48-B03D-40C8-943E-0D8040490EA7}" srcOrd="0" destOrd="1" presId="urn:microsoft.com/office/officeart/2005/8/layout/vList2"/>
    <dgm:cxn modelId="{659A205F-0755-4647-B382-66743E54C240}" srcId="{DA513897-9AFE-4ECA-BA2D-59590981FA91}" destId="{C7B039E4-AEEC-41FA-BEB8-D7094113178C}" srcOrd="1" destOrd="0" parTransId="{B953BCD4-4DC4-4750-A94B-FFC1D14064C5}" sibTransId="{B039E871-832C-497C-AA9B-3BE8B2B7AF0E}"/>
    <dgm:cxn modelId="{323D1064-A277-48A9-90E3-E0C0D19AF5A3}" type="presOf" srcId="{77F6B531-CDC8-4C89-87BE-ECDDE8FDD0A6}" destId="{71C824C6-466F-4616-92C0-28026FBBDC5A}" srcOrd="0" destOrd="2" presId="urn:microsoft.com/office/officeart/2005/8/layout/vList2"/>
    <dgm:cxn modelId="{A6277664-5415-4CA0-B8E3-A1380AAC6923}" type="presOf" srcId="{50F6D928-3762-4B1F-9C30-E7F06090F18D}" destId="{A24F8D48-B03D-40C8-943E-0D8040490EA7}" srcOrd="0" destOrd="2" presId="urn:microsoft.com/office/officeart/2005/8/layout/vList2"/>
    <dgm:cxn modelId="{E375C84C-F851-46C7-97EA-FCD5567014B8}" srcId="{DA513897-9AFE-4ECA-BA2D-59590981FA91}" destId="{77F6B531-CDC8-4C89-87BE-ECDDE8FDD0A6}" srcOrd="2" destOrd="0" parTransId="{70A5F923-CD0F-41A6-9110-4EFED3E8948A}" sibTransId="{D71B5897-2EAE-4DF3-8DCA-6D51E923CEBE}"/>
    <dgm:cxn modelId="{21E62357-941E-4177-B158-7475A9C33FBA}" type="presOf" srcId="{FBF13623-651A-41B7-A074-CA17A001DAC5}" destId="{356271FC-4226-424C-81C6-0A9DC59CD795}" srcOrd="0" destOrd="0" presId="urn:microsoft.com/office/officeart/2005/8/layout/vList2"/>
    <dgm:cxn modelId="{2F72E47D-CA17-42C4-8988-CFE251F5F360}" type="presOf" srcId="{DA513897-9AFE-4ECA-BA2D-59590981FA91}" destId="{2C1AEE55-5A78-43FF-AAA0-DC82ACC32603}" srcOrd="0" destOrd="0" presId="urn:microsoft.com/office/officeart/2005/8/layout/vList2"/>
    <dgm:cxn modelId="{80708687-E855-43EB-AC9C-F2E8CDE592AB}" srcId="{5AB8A1E7-E5E6-4827-9C8E-38E27E8F29E8}" destId="{DE1C3B9A-16BC-4763-AF5B-989FC36ED9A3}" srcOrd="0" destOrd="0" parTransId="{0FFB1FE7-DD1F-4BEF-9D2E-137999243EA2}" sibTransId="{A169693B-DA74-4FB2-B9E2-634CF2FC0E35}"/>
    <dgm:cxn modelId="{71CA6688-BDFC-43B1-84FD-F4EB39577782}" type="presOf" srcId="{E4DA2C48-CFAB-487F-B529-3225A5E8A43A}" destId="{4A00B261-8A22-4C2B-BA64-6D35B1173512}" srcOrd="0" destOrd="1" presId="urn:microsoft.com/office/officeart/2005/8/layout/vList2"/>
    <dgm:cxn modelId="{28274F8A-A51C-460C-B772-5BB17984A26D}" type="presOf" srcId="{5F6837C9-B662-4542-A5C9-6151A5FD5E69}" destId="{4A00B261-8A22-4C2B-BA64-6D35B1173512}" srcOrd="0" destOrd="0" presId="urn:microsoft.com/office/officeart/2005/8/layout/vList2"/>
    <dgm:cxn modelId="{E98FE995-5258-439F-AA87-D873D434D8FB}" type="presOf" srcId="{30A8456D-C347-433E-8330-5CAE081AD119}" destId="{71C824C6-466F-4616-92C0-28026FBBDC5A}" srcOrd="0" destOrd="0" presId="urn:microsoft.com/office/officeart/2005/8/layout/vList2"/>
    <dgm:cxn modelId="{685AE496-A755-4998-9D00-F1373A2C4F33}" type="presOf" srcId="{11F20C47-27B0-429E-B533-340690BA414B}" destId="{A24F8D48-B03D-40C8-943E-0D8040490EA7}" srcOrd="0" destOrd="0" presId="urn:microsoft.com/office/officeart/2005/8/layout/vList2"/>
    <dgm:cxn modelId="{64E566A6-D53B-455C-8DE2-96D6953619D7}" srcId="{DA513897-9AFE-4ECA-BA2D-59590981FA91}" destId="{30A8456D-C347-433E-8330-5CAE081AD119}" srcOrd="0" destOrd="0" parTransId="{F09CCA54-7B9F-4BBE-AAF8-9B7BB75C6173}" sibTransId="{52F959EB-3434-49E2-B14D-A47507B8727F}"/>
    <dgm:cxn modelId="{ABC3A9A9-59F0-438F-BEDF-E5E6CF62A504}" srcId="{FBF13623-651A-41B7-A074-CA17A001DAC5}" destId="{11F20C47-27B0-429E-B533-340690BA414B}" srcOrd="0" destOrd="0" parTransId="{C38C3D25-C03F-4E4A-B615-B1346DAD2073}" sibTransId="{48839828-33F7-4A2F-9329-CA4B485D67C3}"/>
    <dgm:cxn modelId="{08D412AF-F14C-46CA-8F55-B33C0330440A}" type="presOf" srcId="{C7B039E4-AEEC-41FA-BEB8-D7094113178C}" destId="{71C824C6-466F-4616-92C0-28026FBBDC5A}" srcOrd="0" destOrd="1" presId="urn:microsoft.com/office/officeart/2005/8/layout/vList2"/>
    <dgm:cxn modelId="{A6DC61B8-1A4E-4924-B7BC-F0D19A541542}" type="presOf" srcId="{00FD9DFA-36EB-420F-88C0-B0CA5C91825D}" destId="{4A00B261-8A22-4C2B-BA64-6D35B1173512}" srcOrd="0" destOrd="2" presId="urn:microsoft.com/office/officeart/2005/8/layout/vList2"/>
    <dgm:cxn modelId="{F924D9BB-3F86-479C-9F0C-063461647624}" srcId="{DE1C3B9A-16BC-4763-AF5B-989FC36ED9A3}" destId="{E4DA2C48-CFAB-487F-B529-3225A5E8A43A}" srcOrd="1" destOrd="0" parTransId="{CAC48D02-2054-4A86-9647-F61D97152926}" sibTransId="{796FE38B-DF27-4A90-8CF3-74795807A66C}"/>
    <dgm:cxn modelId="{DA433DC8-413D-4CB3-9053-BB677193A4F7}" srcId="{DE1C3B9A-16BC-4763-AF5B-989FC36ED9A3}" destId="{00FD9DFA-36EB-420F-88C0-B0CA5C91825D}" srcOrd="2" destOrd="0" parTransId="{C9FD0F88-31A9-4AA4-B2B5-8AADE4809C83}" sibTransId="{71309400-B72F-480F-84BA-B0BEBE5B8F7F}"/>
    <dgm:cxn modelId="{A14ABBCC-6C45-4342-8C69-5FF81F1F4A5E}" srcId="{5AB8A1E7-E5E6-4827-9C8E-38E27E8F29E8}" destId="{DA513897-9AFE-4ECA-BA2D-59590981FA91}" srcOrd="2" destOrd="0" parTransId="{0F1FBAB0-843D-48AE-8FC9-66779377B8E7}" sibTransId="{C7028EF2-6810-4691-9FD1-746C95B97865}"/>
    <dgm:cxn modelId="{AEA660E7-2D1A-4949-89FB-3C9E54477235}" srcId="{FBF13623-651A-41B7-A074-CA17A001DAC5}" destId="{B3B77CE8-A309-4D73-9F64-EF72A4D793CD}" srcOrd="1" destOrd="0" parTransId="{FE468BB9-6DFD-4ED8-B0DB-22A69FADE73F}" sibTransId="{6333E6CB-CFDB-470B-95A3-F2855AE6E839}"/>
    <dgm:cxn modelId="{52D96DEC-5FEE-48EB-927C-F1957A663395}" srcId="{FBF13623-651A-41B7-A074-CA17A001DAC5}" destId="{50F6D928-3762-4B1F-9C30-E7F06090F18D}" srcOrd="2" destOrd="0" parTransId="{2B007F15-9FDD-4ADA-B15A-AC8EC2177BF4}" sibTransId="{0EEC7E6E-35C0-45F0-A78A-15EFF50BC4E2}"/>
    <dgm:cxn modelId="{5E6B0FF2-FC9F-4CE4-95CC-A29FF283F3A9}" srcId="{DE1C3B9A-16BC-4763-AF5B-989FC36ED9A3}" destId="{5F6837C9-B662-4542-A5C9-6151A5FD5E69}" srcOrd="0" destOrd="0" parTransId="{850CA19D-D45A-4AE2-A1CF-7EA16E03B4C3}" sibTransId="{6F244FC8-FFC7-42B8-9F25-D7CBE7D2D0FA}"/>
    <dgm:cxn modelId="{A1F370C1-6F75-4D54-9276-E56C93578F53}" type="presParOf" srcId="{102BB44B-63EA-4598-BB88-FFDDBF080227}" destId="{61DEC686-F3BE-4DB1-BE26-68546466BD68}" srcOrd="0" destOrd="0" presId="urn:microsoft.com/office/officeart/2005/8/layout/vList2"/>
    <dgm:cxn modelId="{BDFD5C6B-AA18-410D-95B2-D5757673F8A4}" type="presParOf" srcId="{102BB44B-63EA-4598-BB88-FFDDBF080227}" destId="{4A00B261-8A22-4C2B-BA64-6D35B1173512}" srcOrd="1" destOrd="0" presId="urn:microsoft.com/office/officeart/2005/8/layout/vList2"/>
    <dgm:cxn modelId="{88C23FD3-0559-440D-9503-A8E73CDE150A}" type="presParOf" srcId="{102BB44B-63EA-4598-BB88-FFDDBF080227}" destId="{356271FC-4226-424C-81C6-0A9DC59CD795}" srcOrd="2" destOrd="0" presId="urn:microsoft.com/office/officeart/2005/8/layout/vList2"/>
    <dgm:cxn modelId="{A8EC2A5E-E824-4E86-AA0D-36ECECF950FB}" type="presParOf" srcId="{102BB44B-63EA-4598-BB88-FFDDBF080227}" destId="{A24F8D48-B03D-40C8-943E-0D8040490EA7}" srcOrd="3" destOrd="0" presId="urn:microsoft.com/office/officeart/2005/8/layout/vList2"/>
    <dgm:cxn modelId="{CD9A6CFF-59F4-4E52-A976-DDFE94C23DA7}" type="presParOf" srcId="{102BB44B-63EA-4598-BB88-FFDDBF080227}" destId="{2C1AEE55-5A78-43FF-AAA0-DC82ACC32603}" srcOrd="4" destOrd="0" presId="urn:microsoft.com/office/officeart/2005/8/layout/vList2"/>
    <dgm:cxn modelId="{FC4FF6DA-7E51-4B02-876D-E7CF1F79B23C}" type="presParOf" srcId="{102BB44B-63EA-4598-BB88-FFDDBF080227}" destId="{71C824C6-466F-4616-92C0-28026FBBDC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1C8EF-6B2A-4639-A0E8-466FD03F25F7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D0B672-D3FB-4A42-96E3-C6F2685B222B}">
      <dgm:prSet/>
      <dgm:spPr/>
      <dgm:t>
        <a:bodyPr/>
        <a:lstStyle/>
        <a:p>
          <a:r>
            <a:rPr lang="en-CA"/>
            <a:t>All-in-one solution</a:t>
          </a:r>
          <a:endParaRPr lang="en-US"/>
        </a:p>
      </dgm:t>
    </dgm:pt>
    <dgm:pt modelId="{0AD37037-4B88-44FD-A8B7-3268CC958A0B}" type="parTrans" cxnId="{0C50DCDA-4088-460F-99F6-B6E7D531F7DE}">
      <dgm:prSet/>
      <dgm:spPr/>
      <dgm:t>
        <a:bodyPr/>
        <a:lstStyle/>
        <a:p>
          <a:endParaRPr lang="en-US"/>
        </a:p>
      </dgm:t>
    </dgm:pt>
    <dgm:pt modelId="{889180B5-FCDF-4F6B-8DB2-D51ED5B14E9A}" type="sibTrans" cxnId="{0C50DCDA-4088-460F-99F6-B6E7D531F7DE}">
      <dgm:prSet/>
      <dgm:spPr/>
      <dgm:t>
        <a:bodyPr/>
        <a:lstStyle/>
        <a:p>
          <a:endParaRPr lang="en-US"/>
        </a:p>
      </dgm:t>
    </dgm:pt>
    <dgm:pt modelId="{79DE1617-8A1B-483B-B240-D9952F877EA2}">
      <dgm:prSet/>
      <dgm:spPr/>
      <dgm:t>
        <a:bodyPr/>
        <a:lstStyle/>
        <a:p>
          <a:r>
            <a:rPr lang="en-CA"/>
            <a:t>Expense Splitting</a:t>
          </a:r>
          <a:endParaRPr lang="en-US"/>
        </a:p>
      </dgm:t>
    </dgm:pt>
    <dgm:pt modelId="{A38AB5EB-EDD0-498C-BD4F-7BFC993F9FBB}" type="parTrans" cxnId="{4E998975-3C62-4F8E-B995-91EA23FE22B2}">
      <dgm:prSet/>
      <dgm:spPr/>
      <dgm:t>
        <a:bodyPr/>
        <a:lstStyle/>
        <a:p>
          <a:endParaRPr lang="en-US"/>
        </a:p>
      </dgm:t>
    </dgm:pt>
    <dgm:pt modelId="{F75A0EE5-2E35-4AAC-82F2-E7FBF8C74614}" type="sibTrans" cxnId="{4E998975-3C62-4F8E-B995-91EA23FE22B2}">
      <dgm:prSet/>
      <dgm:spPr/>
      <dgm:t>
        <a:bodyPr/>
        <a:lstStyle/>
        <a:p>
          <a:endParaRPr lang="en-US"/>
        </a:p>
      </dgm:t>
    </dgm:pt>
    <dgm:pt modelId="{D74CE7CD-D0AC-4903-AA4F-462B989CB0DD}">
      <dgm:prSet/>
      <dgm:spPr/>
      <dgm:t>
        <a:bodyPr/>
        <a:lstStyle/>
        <a:p>
          <a:r>
            <a:rPr lang="en-CA"/>
            <a:t>Task Management</a:t>
          </a:r>
          <a:endParaRPr lang="en-US"/>
        </a:p>
      </dgm:t>
    </dgm:pt>
    <dgm:pt modelId="{B05368D6-2A18-48DC-9855-B42B137A0B21}" type="parTrans" cxnId="{AF898674-83A2-4F72-B324-31753BED9FCE}">
      <dgm:prSet/>
      <dgm:spPr/>
      <dgm:t>
        <a:bodyPr/>
        <a:lstStyle/>
        <a:p>
          <a:endParaRPr lang="en-US"/>
        </a:p>
      </dgm:t>
    </dgm:pt>
    <dgm:pt modelId="{8AD63622-876F-4AA6-B4D6-E2D2726DBD1F}" type="sibTrans" cxnId="{AF898674-83A2-4F72-B324-31753BED9FCE}">
      <dgm:prSet/>
      <dgm:spPr/>
      <dgm:t>
        <a:bodyPr/>
        <a:lstStyle/>
        <a:p>
          <a:endParaRPr lang="en-US"/>
        </a:p>
      </dgm:t>
    </dgm:pt>
    <dgm:pt modelId="{8E7CDE42-ECED-4FED-BC7E-FDA13711E377}">
      <dgm:prSet/>
      <dgm:spPr/>
      <dgm:t>
        <a:bodyPr/>
        <a:lstStyle/>
        <a:p>
          <a:r>
            <a:rPr lang="en-CA"/>
            <a:t>Event Scheduling</a:t>
          </a:r>
          <a:endParaRPr lang="en-US"/>
        </a:p>
      </dgm:t>
    </dgm:pt>
    <dgm:pt modelId="{80033154-086C-40D1-A6ED-3F3608C45B84}" type="parTrans" cxnId="{8591D5A0-3430-4F54-8AB1-FAF80DB562B1}">
      <dgm:prSet/>
      <dgm:spPr/>
      <dgm:t>
        <a:bodyPr/>
        <a:lstStyle/>
        <a:p>
          <a:endParaRPr lang="en-US"/>
        </a:p>
      </dgm:t>
    </dgm:pt>
    <dgm:pt modelId="{84D342D9-353B-4CFC-9D8E-6F72E1827269}" type="sibTrans" cxnId="{8591D5A0-3430-4F54-8AB1-FAF80DB562B1}">
      <dgm:prSet/>
      <dgm:spPr/>
      <dgm:t>
        <a:bodyPr/>
        <a:lstStyle/>
        <a:p>
          <a:endParaRPr lang="en-US"/>
        </a:p>
      </dgm:t>
    </dgm:pt>
    <dgm:pt modelId="{28FFEFAB-7547-4F9A-AFA0-DF42BA0F8E45}">
      <dgm:prSet/>
      <dgm:spPr/>
      <dgm:t>
        <a:bodyPr/>
        <a:lstStyle/>
        <a:p>
          <a:r>
            <a:rPr lang="en-CA"/>
            <a:t>Streamline Household Management</a:t>
          </a:r>
          <a:endParaRPr lang="en-US"/>
        </a:p>
      </dgm:t>
    </dgm:pt>
    <dgm:pt modelId="{D81BEB41-3543-48B7-A93C-16AB0F86B583}" type="parTrans" cxnId="{FA5866E3-82B3-4E7A-B975-26CC251A7409}">
      <dgm:prSet/>
      <dgm:spPr/>
      <dgm:t>
        <a:bodyPr/>
        <a:lstStyle/>
        <a:p>
          <a:endParaRPr lang="en-US"/>
        </a:p>
      </dgm:t>
    </dgm:pt>
    <dgm:pt modelId="{2C4BC324-4CBD-4863-9A8F-A21E5D3D51C1}" type="sibTrans" cxnId="{FA5866E3-82B3-4E7A-B975-26CC251A7409}">
      <dgm:prSet/>
      <dgm:spPr/>
      <dgm:t>
        <a:bodyPr/>
        <a:lstStyle/>
        <a:p>
          <a:endParaRPr lang="en-US"/>
        </a:p>
      </dgm:t>
    </dgm:pt>
    <dgm:pt modelId="{8BF3BAC0-852F-421D-B172-AA3D63CF3D8C}" type="pres">
      <dgm:prSet presAssocID="{4FF1C8EF-6B2A-4639-A0E8-466FD03F25F7}" presName="Name0" presStyleCnt="0">
        <dgm:presLayoutVars>
          <dgm:dir/>
          <dgm:animLvl val="lvl"/>
          <dgm:resizeHandles val="exact"/>
        </dgm:presLayoutVars>
      </dgm:prSet>
      <dgm:spPr/>
    </dgm:pt>
    <dgm:pt modelId="{B2CADB68-5B22-46A6-A642-427C5C075B77}" type="pres">
      <dgm:prSet presAssocID="{28FFEFAB-7547-4F9A-AFA0-DF42BA0F8E45}" presName="boxAndChildren" presStyleCnt="0"/>
      <dgm:spPr/>
    </dgm:pt>
    <dgm:pt modelId="{51DA8973-609E-4ABB-A298-C6DDD566B184}" type="pres">
      <dgm:prSet presAssocID="{28FFEFAB-7547-4F9A-AFA0-DF42BA0F8E45}" presName="parentTextBox" presStyleLbl="node1" presStyleIdx="0" presStyleCnt="2"/>
      <dgm:spPr/>
    </dgm:pt>
    <dgm:pt modelId="{67F63E7B-6D6E-4531-84D8-68B6DCACFEC4}" type="pres">
      <dgm:prSet presAssocID="{889180B5-FCDF-4F6B-8DB2-D51ED5B14E9A}" presName="sp" presStyleCnt="0"/>
      <dgm:spPr/>
    </dgm:pt>
    <dgm:pt modelId="{635AA6DE-12EE-496E-B20A-C27C6B357B6A}" type="pres">
      <dgm:prSet presAssocID="{43D0B672-D3FB-4A42-96E3-C6F2685B222B}" presName="arrowAndChildren" presStyleCnt="0"/>
      <dgm:spPr/>
    </dgm:pt>
    <dgm:pt modelId="{EF0677AB-8E3F-4FB4-99B9-FEEC6BD727E1}" type="pres">
      <dgm:prSet presAssocID="{43D0B672-D3FB-4A42-96E3-C6F2685B222B}" presName="parentTextArrow" presStyleLbl="node1" presStyleIdx="0" presStyleCnt="2"/>
      <dgm:spPr/>
    </dgm:pt>
    <dgm:pt modelId="{34AD9E20-0FD7-4BD0-A3CA-5CAA1A162A67}" type="pres">
      <dgm:prSet presAssocID="{43D0B672-D3FB-4A42-96E3-C6F2685B222B}" presName="arrow" presStyleLbl="node1" presStyleIdx="1" presStyleCnt="2"/>
      <dgm:spPr/>
    </dgm:pt>
    <dgm:pt modelId="{7337F3E2-3FD0-45F7-8D21-932C879B42BE}" type="pres">
      <dgm:prSet presAssocID="{43D0B672-D3FB-4A42-96E3-C6F2685B222B}" presName="descendantArrow" presStyleCnt="0"/>
      <dgm:spPr/>
    </dgm:pt>
    <dgm:pt modelId="{0FD6A772-A4D9-4189-84C8-D534BFA599B0}" type="pres">
      <dgm:prSet presAssocID="{79DE1617-8A1B-483B-B240-D9952F877EA2}" presName="childTextArrow" presStyleLbl="fgAccFollowNode1" presStyleIdx="0" presStyleCnt="3">
        <dgm:presLayoutVars>
          <dgm:bulletEnabled val="1"/>
        </dgm:presLayoutVars>
      </dgm:prSet>
      <dgm:spPr/>
    </dgm:pt>
    <dgm:pt modelId="{E1170F23-A19B-4B25-94FE-98678979AA0F}" type="pres">
      <dgm:prSet presAssocID="{D74CE7CD-D0AC-4903-AA4F-462B989CB0DD}" presName="childTextArrow" presStyleLbl="fgAccFollowNode1" presStyleIdx="1" presStyleCnt="3">
        <dgm:presLayoutVars>
          <dgm:bulletEnabled val="1"/>
        </dgm:presLayoutVars>
      </dgm:prSet>
      <dgm:spPr/>
    </dgm:pt>
    <dgm:pt modelId="{DC0A6CC1-7947-482B-AAC5-51AB9E66BD12}" type="pres">
      <dgm:prSet presAssocID="{8E7CDE42-ECED-4FED-BC7E-FDA13711E377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E44821A-C7D1-452E-81F1-3671ED5D77A4}" type="presOf" srcId="{43D0B672-D3FB-4A42-96E3-C6F2685B222B}" destId="{EF0677AB-8E3F-4FB4-99B9-FEEC6BD727E1}" srcOrd="0" destOrd="0" presId="urn:microsoft.com/office/officeart/2005/8/layout/process4"/>
    <dgm:cxn modelId="{763C783A-3907-476F-B5F7-9F596432F90A}" type="presOf" srcId="{79DE1617-8A1B-483B-B240-D9952F877EA2}" destId="{0FD6A772-A4D9-4189-84C8-D534BFA599B0}" srcOrd="0" destOrd="0" presId="urn:microsoft.com/office/officeart/2005/8/layout/process4"/>
    <dgm:cxn modelId="{AF898674-83A2-4F72-B324-31753BED9FCE}" srcId="{43D0B672-D3FB-4A42-96E3-C6F2685B222B}" destId="{D74CE7CD-D0AC-4903-AA4F-462B989CB0DD}" srcOrd="1" destOrd="0" parTransId="{B05368D6-2A18-48DC-9855-B42B137A0B21}" sibTransId="{8AD63622-876F-4AA6-B4D6-E2D2726DBD1F}"/>
    <dgm:cxn modelId="{F0A22055-9CBE-4F84-B493-EFBB66BC8E06}" type="presOf" srcId="{4FF1C8EF-6B2A-4639-A0E8-466FD03F25F7}" destId="{8BF3BAC0-852F-421D-B172-AA3D63CF3D8C}" srcOrd="0" destOrd="0" presId="urn:microsoft.com/office/officeart/2005/8/layout/process4"/>
    <dgm:cxn modelId="{4E998975-3C62-4F8E-B995-91EA23FE22B2}" srcId="{43D0B672-D3FB-4A42-96E3-C6F2685B222B}" destId="{79DE1617-8A1B-483B-B240-D9952F877EA2}" srcOrd="0" destOrd="0" parTransId="{A38AB5EB-EDD0-498C-BD4F-7BFC993F9FBB}" sibTransId="{F75A0EE5-2E35-4AAC-82F2-E7FBF8C74614}"/>
    <dgm:cxn modelId="{9DB74059-38F3-4F7E-947B-AE50C59EC54A}" type="presOf" srcId="{D74CE7CD-D0AC-4903-AA4F-462B989CB0DD}" destId="{E1170F23-A19B-4B25-94FE-98678979AA0F}" srcOrd="0" destOrd="0" presId="urn:microsoft.com/office/officeart/2005/8/layout/process4"/>
    <dgm:cxn modelId="{DF1F6E79-4818-42B7-A914-6929CBC4B22A}" type="presOf" srcId="{28FFEFAB-7547-4F9A-AFA0-DF42BA0F8E45}" destId="{51DA8973-609E-4ABB-A298-C6DDD566B184}" srcOrd="0" destOrd="0" presId="urn:microsoft.com/office/officeart/2005/8/layout/process4"/>
    <dgm:cxn modelId="{8591D5A0-3430-4F54-8AB1-FAF80DB562B1}" srcId="{43D0B672-D3FB-4A42-96E3-C6F2685B222B}" destId="{8E7CDE42-ECED-4FED-BC7E-FDA13711E377}" srcOrd="2" destOrd="0" parTransId="{80033154-086C-40D1-A6ED-3F3608C45B84}" sibTransId="{84D342D9-353B-4CFC-9D8E-6F72E1827269}"/>
    <dgm:cxn modelId="{67F42AA8-7E62-4B08-A977-0BB98F787DDF}" type="presOf" srcId="{8E7CDE42-ECED-4FED-BC7E-FDA13711E377}" destId="{DC0A6CC1-7947-482B-AAC5-51AB9E66BD12}" srcOrd="0" destOrd="0" presId="urn:microsoft.com/office/officeart/2005/8/layout/process4"/>
    <dgm:cxn modelId="{2DF347C2-F87F-44C4-BB79-213BF13A3D5C}" type="presOf" srcId="{43D0B672-D3FB-4A42-96E3-C6F2685B222B}" destId="{34AD9E20-0FD7-4BD0-A3CA-5CAA1A162A67}" srcOrd="1" destOrd="0" presId="urn:microsoft.com/office/officeart/2005/8/layout/process4"/>
    <dgm:cxn modelId="{0C50DCDA-4088-460F-99F6-B6E7D531F7DE}" srcId="{4FF1C8EF-6B2A-4639-A0E8-466FD03F25F7}" destId="{43D0B672-D3FB-4A42-96E3-C6F2685B222B}" srcOrd="0" destOrd="0" parTransId="{0AD37037-4B88-44FD-A8B7-3268CC958A0B}" sibTransId="{889180B5-FCDF-4F6B-8DB2-D51ED5B14E9A}"/>
    <dgm:cxn modelId="{FA5866E3-82B3-4E7A-B975-26CC251A7409}" srcId="{4FF1C8EF-6B2A-4639-A0E8-466FD03F25F7}" destId="{28FFEFAB-7547-4F9A-AFA0-DF42BA0F8E45}" srcOrd="1" destOrd="0" parTransId="{D81BEB41-3543-48B7-A93C-16AB0F86B583}" sibTransId="{2C4BC324-4CBD-4863-9A8F-A21E5D3D51C1}"/>
    <dgm:cxn modelId="{7542FFB8-D4F7-4C7E-8D0C-D91B116B25F2}" type="presParOf" srcId="{8BF3BAC0-852F-421D-B172-AA3D63CF3D8C}" destId="{B2CADB68-5B22-46A6-A642-427C5C075B77}" srcOrd="0" destOrd="0" presId="urn:microsoft.com/office/officeart/2005/8/layout/process4"/>
    <dgm:cxn modelId="{5690C43F-03AB-4905-A823-5FF1C39DDAEF}" type="presParOf" srcId="{B2CADB68-5B22-46A6-A642-427C5C075B77}" destId="{51DA8973-609E-4ABB-A298-C6DDD566B184}" srcOrd="0" destOrd="0" presId="urn:microsoft.com/office/officeart/2005/8/layout/process4"/>
    <dgm:cxn modelId="{8A7ACFE5-A97E-4A85-BE6D-B414276E882A}" type="presParOf" srcId="{8BF3BAC0-852F-421D-B172-AA3D63CF3D8C}" destId="{67F63E7B-6D6E-4531-84D8-68B6DCACFEC4}" srcOrd="1" destOrd="0" presId="urn:microsoft.com/office/officeart/2005/8/layout/process4"/>
    <dgm:cxn modelId="{ED977D63-E8E9-4A07-93B4-43572F9D73F4}" type="presParOf" srcId="{8BF3BAC0-852F-421D-B172-AA3D63CF3D8C}" destId="{635AA6DE-12EE-496E-B20A-C27C6B357B6A}" srcOrd="2" destOrd="0" presId="urn:microsoft.com/office/officeart/2005/8/layout/process4"/>
    <dgm:cxn modelId="{B83B9CB0-A519-4DE5-84BB-88FE08C959A0}" type="presParOf" srcId="{635AA6DE-12EE-496E-B20A-C27C6B357B6A}" destId="{EF0677AB-8E3F-4FB4-99B9-FEEC6BD727E1}" srcOrd="0" destOrd="0" presId="urn:microsoft.com/office/officeart/2005/8/layout/process4"/>
    <dgm:cxn modelId="{FA689702-EA14-4EBC-9AC5-A27B656FAF96}" type="presParOf" srcId="{635AA6DE-12EE-496E-B20A-C27C6B357B6A}" destId="{34AD9E20-0FD7-4BD0-A3CA-5CAA1A162A67}" srcOrd="1" destOrd="0" presId="urn:microsoft.com/office/officeart/2005/8/layout/process4"/>
    <dgm:cxn modelId="{51EEC53F-DE40-4E1E-A7A0-507BEEADF5AC}" type="presParOf" srcId="{635AA6DE-12EE-496E-B20A-C27C6B357B6A}" destId="{7337F3E2-3FD0-45F7-8D21-932C879B42BE}" srcOrd="2" destOrd="0" presId="urn:microsoft.com/office/officeart/2005/8/layout/process4"/>
    <dgm:cxn modelId="{80E99042-B237-492F-9075-67B04D5348F7}" type="presParOf" srcId="{7337F3E2-3FD0-45F7-8D21-932C879B42BE}" destId="{0FD6A772-A4D9-4189-84C8-D534BFA599B0}" srcOrd="0" destOrd="0" presId="urn:microsoft.com/office/officeart/2005/8/layout/process4"/>
    <dgm:cxn modelId="{F56A2944-AFCF-4133-A912-DAA42B8A44EA}" type="presParOf" srcId="{7337F3E2-3FD0-45F7-8D21-932C879B42BE}" destId="{E1170F23-A19B-4B25-94FE-98678979AA0F}" srcOrd="1" destOrd="0" presId="urn:microsoft.com/office/officeart/2005/8/layout/process4"/>
    <dgm:cxn modelId="{4DA3D477-AEE9-4D67-8D13-980696D2399A}" type="presParOf" srcId="{7337F3E2-3FD0-45F7-8D21-932C879B42BE}" destId="{DC0A6CC1-7947-482B-AAC5-51AB9E66BD12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3FAB09-2874-40EB-8255-E6C8020C242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029A29-F4D3-416C-B875-838936879525}">
      <dgm:prSet/>
      <dgm:spPr/>
      <dgm:t>
        <a:bodyPr/>
        <a:lstStyle/>
        <a:p>
          <a:r>
            <a:rPr lang="en-CA"/>
            <a:t>React</a:t>
          </a:r>
          <a:endParaRPr lang="en-US"/>
        </a:p>
      </dgm:t>
    </dgm:pt>
    <dgm:pt modelId="{F139755A-A88D-4356-848E-6D4BEEED6B61}" type="parTrans" cxnId="{7EB13D13-D02F-48F8-A592-3363913D430F}">
      <dgm:prSet/>
      <dgm:spPr/>
      <dgm:t>
        <a:bodyPr/>
        <a:lstStyle/>
        <a:p>
          <a:endParaRPr lang="en-US"/>
        </a:p>
      </dgm:t>
    </dgm:pt>
    <dgm:pt modelId="{3BBAE6A9-B31F-49E6-836E-5BF2D6FB5972}" type="sibTrans" cxnId="{7EB13D13-D02F-48F8-A592-3363913D430F}">
      <dgm:prSet/>
      <dgm:spPr/>
      <dgm:t>
        <a:bodyPr/>
        <a:lstStyle/>
        <a:p>
          <a:endParaRPr lang="en-US"/>
        </a:p>
      </dgm:t>
    </dgm:pt>
    <dgm:pt modelId="{369ABD57-BF10-4248-9C90-6582049CA548}">
      <dgm:prSet/>
      <dgm:spPr/>
      <dgm:t>
        <a:bodyPr/>
        <a:lstStyle/>
        <a:p>
          <a:r>
            <a:rPr lang="en-CA"/>
            <a:t>MongoDB</a:t>
          </a:r>
          <a:endParaRPr lang="en-US"/>
        </a:p>
      </dgm:t>
    </dgm:pt>
    <dgm:pt modelId="{7FA39E1E-3B77-4095-98C1-C05FBC097AB2}" type="parTrans" cxnId="{8AF04597-1976-4995-9734-3CD4CDCA15C8}">
      <dgm:prSet/>
      <dgm:spPr/>
      <dgm:t>
        <a:bodyPr/>
        <a:lstStyle/>
        <a:p>
          <a:endParaRPr lang="en-US"/>
        </a:p>
      </dgm:t>
    </dgm:pt>
    <dgm:pt modelId="{F6FC7328-15B1-49A2-9F6C-249E196AE708}" type="sibTrans" cxnId="{8AF04597-1976-4995-9734-3CD4CDCA15C8}">
      <dgm:prSet/>
      <dgm:spPr/>
      <dgm:t>
        <a:bodyPr/>
        <a:lstStyle/>
        <a:p>
          <a:endParaRPr lang="en-US"/>
        </a:p>
      </dgm:t>
    </dgm:pt>
    <dgm:pt modelId="{0756F325-1887-4034-B24D-1A0387C8D105}">
      <dgm:prSet/>
      <dgm:spPr/>
      <dgm:t>
        <a:bodyPr/>
        <a:lstStyle/>
        <a:p>
          <a:r>
            <a:rPr lang="en-CA"/>
            <a:t>Firebase</a:t>
          </a:r>
          <a:endParaRPr lang="en-US"/>
        </a:p>
      </dgm:t>
    </dgm:pt>
    <dgm:pt modelId="{32DD55ED-9B58-4FB4-8918-83191788D28E}" type="parTrans" cxnId="{A67DBF5A-ABBE-4011-804D-02382636153A}">
      <dgm:prSet/>
      <dgm:spPr/>
      <dgm:t>
        <a:bodyPr/>
        <a:lstStyle/>
        <a:p>
          <a:endParaRPr lang="en-US"/>
        </a:p>
      </dgm:t>
    </dgm:pt>
    <dgm:pt modelId="{D796FCEA-4575-486F-B882-A23E90DE303A}" type="sibTrans" cxnId="{A67DBF5A-ABBE-4011-804D-02382636153A}">
      <dgm:prSet/>
      <dgm:spPr/>
      <dgm:t>
        <a:bodyPr/>
        <a:lstStyle/>
        <a:p>
          <a:endParaRPr lang="en-US"/>
        </a:p>
      </dgm:t>
    </dgm:pt>
    <dgm:pt modelId="{71281FE3-F512-462E-8A32-61127C091A24}">
      <dgm:prSet/>
      <dgm:spPr/>
      <dgm:t>
        <a:bodyPr/>
        <a:lstStyle/>
        <a:p>
          <a:r>
            <a:rPr lang="en-CA"/>
            <a:t>Node.js</a:t>
          </a:r>
          <a:endParaRPr lang="en-US"/>
        </a:p>
      </dgm:t>
    </dgm:pt>
    <dgm:pt modelId="{063BF991-4BD1-4649-BD3E-D1816EDA786C}" type="parTrans" cxnId="{69ABEEF6-6094-424B-B98E-5C16A9187654}">
      <dgm:prSet/>
      <dgm:spPr/>
      <dgm:t>
        <a:bodyPr/>
        <a:lstStyle/>
        <a:p>
          <a:endParaRPr lang="en-US"/>
        </a:p>
      </dgm:t>
    </dgm:pt>
    <dgm:pt modelId="{49F378AB-514E-4F54-AD13-73F836EFEE5C}" type="sibTrans" cxnId="{69ABEEF6-6094-424B-B98E-5C16A9187654}">
      <dgm:prSet/>
      <dgm:spPr/>
      <dgm:t>
        <a:bodyPr/>
        <a:lstStyle/>
        <a:p>
          <a:endParaRPr lang="en-US"/>
        </a:p>
      </dgm:t>
    </dgm:pt>
    <dgm:pt modelId="{4E8D148F-E7DB-49EC-9BBB-1357D177C1C5}">
      <dgm:prSet/>
      <dgm:spPr/>
      <dgm:t>
        <a:bodyPr/>
        <a:lstStyle/>
        <a:p>
          <a:r>
            <a:rPr lang="en-CA"/>
            <a:t>Express</a:t>
          </a:r>
          <a:endParaRPr lang="en-US"/>
        </a:p>
      </dgm:t>
    </dgm:pt>
    <dgm:pt modelId="{D4116ED1-91C4-4EC3-8C2A-E1ECAE5B0ACB}" type="parTrans" cxnId="{1CD43776-6B64-4C35-9C54-A41B4D2D8627}">
      <dgm:prSet/>
      <dgm:spPr/>
      <dgm:t>
        <a:bodyPr/>
        <a:lstStyle/>
        <a:p>
          <a:endParaRPr lang="en-US"/>
        </a:p>
      </dgm:t>
    </dgm:pt>
    <dgm:pt modelId="{A9542886-A29C-46CA-81E5-5F99B5B88E94}" type="sibTrans" cxnId="{1CD43776-6B64-4C35-9C54-A41B4D2D8627}">
      <dgm:prSet/>
      <dgm:spPr/>
      <dgm:t>
        <a:bodyPr/>
        <a:lstStyle/>
        <a:p>
          <a:endParaRPr lang="en-US"/>
        </a:p>
      </dgm:t>
    </dgm:pt>
    <dgm:pt modelId="{27539451-74E5-41B1-9D2A-F7985F305373}" type="pres">
      <dgm:prSet presAssocID="{4B3FAB09-2874-40EB-8255-E6C8020C242B}" presName="diagram" presStyleCnt="0">
        <dgm:presLayoutVars>
          <dgm:dir/>
          <dgm:resizeHandles val="exact"/>
        </dgm:presLayoutVars>
      </dgm:prSet>
      <dgm:spPr/>
    </dgm:pt>
    <dgm:pt modelId="{D83BC2FB-5871-4146-BC1E-63A33818022A}" type="pres">
      <dgm:prSet presAssocID="{E7029A29-F4D3-416C-B875-838936879525}" presName="node" presStyleLbl="node1" presStyleIdx="0" presStyleCnt="5">
        <dgm:presLayoutVars>
          <dgm:bulletEnabled val="1"/>
        </dgm:presLayoutVars>
      </dgm:prSet>
      <dgm:spPr/>
    </dgm:pt>
    <dgm:pt modelId="{56661069-C491-478D-BB54-9D4A30FAEFB0}" type="pres">
      <dgm:prSet presAssocID="{3BBAE6A9-B31F-49E6-836E-5BF2D6FB5972}" presName="sibTrans" presStyleCnt="0"/>
      <dgm:spPr/>
    </dgm:pt>
    <dgm:pt modelId="{B6FF311C-B98A-4AB8-8A13-B2652FA1576D}" type="pres">
      <dgm:prSet presAssocID="{369ABD57-BF10-4248-9C90-6582049CA548}" presName="node" presStyleLbl="node1" presStyleIdx="1" presStyleCnt="5">
        <dgm:presLayoutVars>
          <dgm:bulletEnabled val="1"/>
        </dgm:presLayoutVars>
      </dgm:prSet>
      <dgm:spPr/>
    </dgm:pt>
    <dgm:pt modelId="{247B5A45-F921-4906-AFB8-15F4C78C81B8}" type="pres">
      <dgm:prSet presAssocID="{F6FC7328-15B1-49A2-9F6C-249E196AE708}" presName="sibTrans" presStyleCnt="0"/>
      <dgm:spPr/>
    </dgm:pt>
    <dgm:pt modelId="{9B3EB4A5-F2CF-4A5D-B6C1-9A0AA8186B08}" type="pres">
      <dgm:prSet presAssocID="{0756F325-1887-4034-B24D-1A0387C8D105}" presName="node" presStyleLbl="node1" presStyleIdx="2" presStyleCnt="5">
        <dgm:presLayoutVars>
          <dgm:bulletEnabled val="1"/>
        </dgm:presLayoutVars>
      </dgm:prSet>
      <dgm:spPr/>
    </dgm:pt>
    <dgm:pt modelId="{BF35B01B-E26F-4E8E-AFB6-2B34B06AF519}" type="pres">
      <dgm:prSet presAssocID="{D796FCEA-4575-486F-B882-A23E90DE303A}" presName="sibTrans" presStyleCnt="0"/>
      <dgm:spPr/>
    </dgm:pt>
    <dgm:pt modelId="{07DF1A17-250F-47DB-861E-CA3259714E34}" type="pres">
      <dgm:prSet presAssocID="{71281FE3-F512-462E-8A32-61127C091A24}" presName="node" presStyleLbl="node1" presStyleIdx="3" presStyleCnt="5">
        <dgm:presLayoutVars>
          <dgm:bulletEnabled val="1"/>
        </dgm:presLayoutVars>
      </dgm:prSet>
      <dgm:spPr/>
    </dgm:pt>
    <dgm:pt modelId="{7E33F249-E9EA-49A0-A2E0-FD70875B48A7}" type="pres">
      <dgm:prSet presAssocID="{49F378AB-514E-4F54-AD13-73F836EFEE5C}" presName="sibTrans" presStyleCnt="0"/>
      <dgm:spPr/>
    </dgm:pt>
    <dgm:pt modelId="{782D64F4-468E-4409-B449-2E58B577DE17}" type="pres">
      <dgm:prSet presAssocID="{4E8D148F-E7DB-49EC-9BBB-1357D177C1C5}" presName="node" presStyleLbl="node1" presStyleIdx="4" presStyleCnt="5">
        <dgm:presLayoutVars>
          <dgm:bulletEnabled val="1"/>
        </dgm:presLayoutVars>
      </dgm:prSet>
      <dgm:spPr/>
    </dgm:pt>
  </dgm:ptLst>
  <dgm:cxnLst>
    <dgm:cxn modelId="{7EB13D13-D02F-48F8-A592-3363913D430F}" srcId="{4B3FAB09-2874-40EB-8255-E6C8020C242B}" destId="{E7029A29-F4D3-416C-B875-838936879525}" srcOrd="0" destOrd="0" parTransId="{F139755A-A88D-4356-848E-6D4BEEED6B61}" sibTransId="{3BBAE6A9-B31F-49E6-836E-5BF2D6FB5972}"/>
    <dgm:cxn modelId="{24407937-319B-4B33-A6C5-A9942314833A}" type="presOf" srcId="{4B3FAB09-2874-40EB-8255-E6C8020C242B}" destId="{27539451-74E5-41B1-9D2A-F7985F305373}" srcOrd="0" destOrd="0" presId="urn:microsoft.com/office/officeart/2005/8/layout/default"/>
    <dgm:cxn modelId="{94333C4A-BAF1-4AE8-9648-FD4F57A31177}" type="presOf" srcId="{71281FE3-F512-462E-8A32-61127C091A24}" destId="{07DF1A17-250F-47DB-861E-CA3259714E34}" srcOrd="0" destOrd="0" presId="urn:microsoft.com/office/officeart/2005/8/layout/default"/>
    <dgm:cxn modelId="{1CD43776-6B64-4C35-9C54-A41B4D2D8627}" srcId="{4B3FAB09-2874-40EB-8255-E6C8020C242B}" destId="{4E8D148F-E7DB-49EC-9BBB-1357D177C1C5}" srcOrd="4" destOrd="0" parTransId="{D4116ED1-91C4-4EC3-8C2A-E1ECAE5B0ACB}" sibTransId="{A9542886-A29C-46CA-81E5-5F99B5B88E94}"/>
    <dgm:cxn modelId="{A67DBF5A-ABBE-4011-804D-02382636153A}" srcId="{4B3FAB09-2874-40EB-8255-E6C8020C242B}" destId="{0756F325-1887-4034-B24D-1A0387C8D105}" srcOrd="2" destOrd="0" parTransId="{32DD55ED-9B58-4FB4-8918-83191788D28E}" sibTransId="{D796FCEA-4575-486F-B882-A23E90DE303A}"/>
    <dgm:cxn modelId="{8AF04597-1976-4995-9734-3CD4CDCA15C8}" srcId="{4B3FAB09-2874-40EB-8255-E6C8020C242B}" destId="{369ABD57-BF10-4248-9C90-6582049CA548}" srcOrd="1" destOrd="0" parTransId="{7FA39E1E-3B77-4095-98C1-C05FBC097AB2}" sibTransId="{F6FC7328-15B1-49A2-9F6C-249E196AE708}"/>
    <dgm:cxn modelId="{B72A98E0-D8A5-47F0-A64D-B34E2A1B9B4E}" type="presOf" srcId="{4E8D148F-E7DB-49EC-9BBB-1357D177C1C5}" destId="{782D64F4-468E-4409-B449-2E58B577DE17}" srcOrd="0" destOrd="0" presId="urn:microsoft.com/office/officeart/2005/8/layout/default"/>
    <dgm:cxn modelId="{5B0492E2-044D-4D53-BFE6-C7C0CF8E0674}" type="presOf" srcId="{E7029A29-F4D3-416C-B875-838936879525}" destId="{D83BC2FB-5871-4146-BC1E-63A33818022A}" srcOrd="0" destOrd="0" presId="urn:microsoft.com/office/officeart/2005/8/layout/default"/>
    <dgm:cxn modelId="{96A17DEB-B353-43FF-B3AB-A7EBA285A428}" type="presOf" srcId="{369ABD57-BF10-4248-9C90-6582049CA548}" destId="{B6FF311C-B98A-4AB8-8A13-B2652FA1576D}" srcOrd="0" destOrd="0" presId="urn:microsoft.com/office/officeart/2005/8/layout/default"/>
    <dgm:cxn modelId="{69ABEEF6-6094-424B-B98E-5C16A9187654}" srcId="{4B3FAB09-2874-40EB-8255-E6C8020C242B}" destId="{71281FE3-F512-462E-8A32-61127C091A24}" srcOrd="3" destOrd="0" parTransId="{063BF991-4BD1-4649-BD3E-D1816EDA786C}" sibTransId="{49F378AB-514E-4F54-AD13-73F836EFEE5C}"/>
    <dgm:cxn modelId="{E476CEFA-68EB-4F44-B7CC-92326BC7C7CE}" type="presOf" srcId="{0756F325-1887-4034-B24D-1A0387C8D105}" destId="{9B3EB4A5-F2CF-4A5D-B6C1-9A0AA8186B08}" srcOrd="0" destOrd="0" presId="urn:microsoft.com/office/officeart/2005/8/layout/default"/>
    <dgm:cxn modelId="{1AE7851A-0C97-4D0E-B773-E9E68AA7FF13}" type="presParOf" srcId="{27539451-74E5-41B1-9D2A-F7985F305373}" destId="{D83BC2FB-5871-4146-BC1E-63A33818022A}" srcOrd="0" destOrd="0" presId="urn:microsoft.com/office/officeart/2005/8/layout/default"/>
    <dgm:cxn modelId="{31327C1E-F870-40B5-BD86-A8230FB1CE43}" type="presParOf" srcId="{27539451-74E5-41B1-9D2A-F7985F305373}" destId="{56661069-C491-478D-BB54-9D4A30FAEFB0}" srcOrd="1" destOrd="0" presId="urn:microsoft.com/office/officeart/2005/8/layout/default"/>
    <dgm:cxn modelId="{969A67B5-D5BF-487C-A3EF-98D1A93E367E}" type="presParOf" srcId="{27539451-74E5-41B1-9D2A-F7985F305373}" destId="{B6FF311C-B98A-4AB8-8A13-B2652FA1576D}" srcOrd="2" destOrd="0" presId="urn:microsoft.com/office/officeart/2005/8/layout/default"/>
    <dgm:cxn modelId="{BE81F79E-CAB9-470F-ACDA-A1A3B14CA24A}" type="presParOf" srcId="{27539451-74E5-41B1-9D2A-F7985F305373}" destId="{247B5A45-F921-4906-AFB8-15F4C78C81B8}" srcOrd="3" destOrd="0" presId="urn:microsoft.com/office/officeart/2005/8/layout/default"/>
    <dgm:cxn modelId="{E0A3AD11-E3D2-45B6-9567-8582C9449439}" type="presParOf" srcId="{27539451-74E5-41B1-9D2A-F7985F305373}" destId="{9B3EB4A5-F2CF-4A5D-B6C1-9A0AA8186B08}" srcOrd="4" destOrd="0" presId="urn:microsoft.com/office/officeart/2005/8/layout/default"/>
    <dgm:cxn modelId="{1593227A-A642-4CFF-ABF5-413CB9E4B7EE}" type="presParOf" srcId="{27539451-74E5-41B1-9D2A-F7985F305373}" destId="{BF35B01B-E26F-4E8E-AFB6-2B34B06AF519}" srcOrd="5" destOrd="0" presId="urn:microsoft.com/office/officeart/2005/8/layout/default"/>
    <dgm:cxn modelId="{81119D9E-818C-487C-8E9D-2D5DA84096DD}" type="presParOf" srcId="{27539451-74E5-41B1-9D2A-F7985F305373}" destId="{07DF1A17-250F-47DB-861E-CA3259714E34}" srcOrd="6" destOrd="0" presId="urn:microsoft.com/office/officeart/2005/8/layout/default"/>
    <dgm:cxn modelId="{7E60253D-2A36-40D4-A3E1-B0B12BE179B5}" type="presParOf" srcId="{27539451-74E5-41B1-9D2A-F7985F305373}" destId="{7E33F249-E9EA-49A0-A2E0-FD70875B48A7}" srcOrd="7" destOrd="0" presId="urn:microsoft.com/office/officeart/2005/8/layout/default"/>
    <dgm:cxn modelId="{B8D04564-E134-4F0C-9209-9446DD94D6FC}" type="presParOf" srcId="{27539451-74E5-41B1-9D2A-F7985F305373}" destId="{782D64F4-468E-4409-B449-2E58B577DE1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9383FF-E521-4F96-9E11-F6FA94F352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2F59A1-0E0E-45D7-AE11-E2B382DC723D}">
      <dgm:prSet/>
      <dgm:spPr/>
      <dgm:t>
        <a:bodyPr/>
        <a:lstStyle/>
        <a:p>
          <a:r>
            <a:rPr lang="en-CA"/>
            <a:t>College Students</a:t>
          </a:r>
          <a:endParaRPr lang="en-US"/>
        </a:p>
      </dgm:t>
    </dgm:pt>
    <dgm:pt modelId="{DE5BF648-0CCB-4801-BF89-5D8CF6C6284F}" type="parTrans" cxnId="{20925FDC-8F79-4E54-B206-2449A1602E26}">
      <dgm:prSet/>
      <dgm:spPr/>
      <dgm:t>
        <a:bodyPr/>
        <a:lstStyle/>
        <a:p>
          <a:endParaRPr lang="en-US"/>
        </a:p>
      </dgm:t>
    </dgm:pt>
    <dgm:pt modelId="{B936446F-ECD2-42E5-8B39-06F0E6090E10}" type="sibTrans" cxnId="{20925FDC-8F79-4E54-B206-2449A1602E26}">
      <dgm:prSet/>
      <dgm:spPr/>
      <dgm:t>
        <a:bodyPr/>
        <a:lstStyle/>
        <a:p>
          <a:endParaRPr lang="en-US"/>
        </a:p>
      </dgm:t>
    </dgm:pt>
    <dgm:pt modelId="{97E204E9-60A2-4762-8020-69F0F636CAB6}">
      <dgm:prSet/>
      <dgm:spPr/>
      <dgm:t>
        <a:bodyPr/>
        <a:lstStyle/>
        <a:p>
          <a:r>
            <a:rPr lang="en-CA"/>
            <a:t>Young Workers</a:t>
          </a:r>
          <a:endParaRPr lang="en-US"/>
        </a:p>
      </dgm:t>
    </dgm:pt>
    <dgm:pt modelId="{9351F54E-EF54-4589-B45C-68E2A19871FE}" type="parTrans" cxnId="{3995C067-F076-4068-915A-8AF1E085FE29}">
      <dgm:prSet/>
      <dgm:spPr/>
      <dgm:t>
        <a:bodyPr/>
        <a:lstStyle/>
        <a:p>
          <a:endParaRPr lang="en-US"/>
        </a:p>
      </dgm:t>
    </dgm:pt>
    <dgm:pt modelId="{C847638B-4A9D-4467-93D5-D79FF4DF82C4}" type="sibTrans" cxnId="{3995C067-F076-4068-915A-8AF1E085FE29}">
      <dgm:prSet/>
      <dgm:spPr/>
      <dgm:t>
        <a:bodyPr/>
        <a:lstStyle/>
        <a:p>
          <a:endParaRPr lang="en-US"/>
        </a:p>
      </dgm:t>
    </dgm:pt>
    <dgm:pt modelId="{A6E1D6E5-3279-429A-AE9B-7611ECC66B51}">
      <dgm:prSet/>
      <dgm:spPr/>
      <dgm:t>
        <a:bodyPr/>
        <a:lstStyle/>
        <a:p>
          <a:r>
            <a:rPr lang="en-CA"/>
            <a:t>Families</a:t>
          </a:r>
          <a:endParaRPr lang="en-US"/>
        </a:p>
      </dgm:t>
    </dgm:pt>
    <dgm:pt modelId="{77E92C94-233B-4C39-BAB0-D54B4F41C4C9}" type="parTrans" cxnId="{9B7D2DA7-4BA5-4FA3-B791-B9D4C321AB22}">
      <dgm:prSet/>
      <dgm:spPr/>
      <dgm:t>
        <a:bodyPr/>
        <a:lstStyle/>
        <a:p>
          <a:endParaRPr lang="en-US"/>
        </a:p>
      </dgm:t>
    </dgm:pt>
    <dgm:pt modelId="{431E3085-CD6B-4F85-9B36-A70398CB5C3A}" type="sibTrans" cxnId="{9B7D2DA7-4BA5-4FA3-B791-B9D4C321AB22}">
      <dgm:prSet/>
      <dgm:spPr/>
      <dgm:t>
        <a:bodyPr/>
        <a:lstStyle/>
        <a:p>
          <a:endParaRPr lang="en-US"/>
        </a:p>
      </dgm:t>
    </dgm:pt>
    <dgm:pt modelId="{272200B7-444C-45E1-925C-7D1D6D96ADE3}">
      <dgm:prSet/>
      <dgm:spPr/>
      <dgm:t>
        <a:bodyPr/>
        <a:lstStyle/>
        <a:p>
          <a:r>
            <a:rPr lang="en-CA"/>
            <a:t>Property Managers</a:t>
          </a:r>
          <a:endParaRPr lang="en-US"/>
        </a:p>
      </dgm:t>
    </dgm:pt>
    <dgm:pt modelId="{ED371957-4532-40FE-A3EC-093F44E8FE7F}" type="parTrans" cxnId="{497F3FEC-B08D-4D8F-83A7-17AC6B27AAD6}">
      <dgm:prSet/>
      <dgm:spPr/>
      <dgm:t>
        <a:bodyPr/>
        <a:lstStyle/>
        <a:p>
          <a:endParaRPr lang="en-US"/>
        </a:p>
      </dgm:t>
    </dgm:pt>
    <dgm:pt modelId="{1ABD484F-B6A3-49A4-8D77-524D186590FE}" type="sibTrans" cxnId="{497F3FEC-B08D-4D8F-83A7-17AC6B27AAD6}">
      <dgm:prSet/>
      <dgm:spPr/>
      <dgm:t>
        <a:bodyPr/>
        <a:lstStyle/>
        <a:p>
          <a:endParaRPr lang="en-US"/>
        </a:p>
      </dgm:t>
    </dgm:pt>
    <dgm:pt modelId="{FBE10953-40CB-4E0A-8806-706A156266AE}" type="pres">
      <dgm:prSet presAssocID="{B19383FF-E521-4F96-9E11-F6FA94F35214}" presName="linear" presStyleCnt="0">
        <dgm:presLayoutVars>
          <dgm:animLvl val="lvl"/>
          <dgm:resizeHandles val="exact"/>
        </dgm:presLayoutVars>
      </dgm:prSet>
      <dgm:spPr/>
    </dgm:pt>
    <dgm:pt modelId="{11D3572F-5053-4E68-8660-A59FA2822727}" type="pres">
      <dgm:prSet presAssocID="{9E2F59A1-0E0E-45D7-AE11-E2B382DC72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207A35-9815-4099-A4B8-207561496F0E}" type="pres">
      <dgm:prSet presAssocID="{B936446F-ECD2-42E5-8B39-06F0E6090E10}" presName="spacer" presStyleCnt="0"/>
      <dgm:spPr/>
    </dgm:pt>
    <dgm:pt modelId="{0A67A218-D322-4832-88DE-FF3103573682}" type="pres">
      <dgm:prSet presAssocID="{97E204E9-60A2-4762-8020-69F0F636CA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7F9FDD7-CAA0-46CB-B32B-C54993935075}" type="pres">
      <dgm:prSet presAssocID="{C847638B-4A9D-4467-93D5-D79FF4DF82C4}" presName="spacer" presStyleCnt="0"/>
      <dgm:spPr/>
    </dgm:pt>
    <dgm:pt modelId="{ACC0B487-BE37-4C11-84D9-AE4CE4ED0EA9}" type="pres">
      <dgm:prSet presAssocID="{A6E1D6E5-3279-429A-AE9B-7611ECC66B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76E419-5F33-43B5-A31B-1EEF7A1D1F00}" type="pres">
      <dgm:prSet presAssocID="{431E3085-CD6B-4F85-9B36-A70398CB5C3A}" presName="spacer" presStyleCnt="0"/>
      <dgm:spPr/>
    </dgm:pt>
    <dgm:pt modelId="{81F820C9-EFE4-4DC4-8F9C-8C1ED4D22D96}" type="pres">
      <dgm:prSet presAssocID="{272200B7-444C-45E1-925C-7D1D6D96AD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538C61-CE83-4DD1-BDBF-91422ED053C6}" type="presOf" srcId="{B19383FF-E521-4F96-9E11-F6FA94F35214}" destId="{FBE10953-40CB-4E0A-8806-706A156266AE}" srcOrd="0" destOrd="0" presId="urn:microsoft.com/office/officeart/2005/8/layout/vList2"/>
    <dgm:cxn modelId="{3995C067-F076-4068-915A-8AF1E085FE29}" srcId="{B19383FF-E521-4F96-9E11-F6FA94F35214}" destId="{97E204E9-60A2-4762-8020-69F0F636CAB6}" srcOrd="1" destOrd="0" parTransId="{9351F54E-EF54-4589-B45C-68E2A19871FE}" sibTransId="{C847638B-4A9D-4467-93D5-D79FF4DF82C4}"/>
    <dgm:cxn modelId="{3CD2B877-D70C-468F-99C8-182A4661EC4F}" type="presOf" srcId="{A6E1D6E5-3279-429A-AE9B-7611ECC66B51}" destId="{ACC0B487-BE37-4C11-84D9-AE4CE4ED0EA9}" srcOrd="0" destOrd="0" presId="urn:microsoft.com/office/officeart/2005/8/layout/vList2"/>
    <dgm:cxn modelId="{781C8190-A7E7-4CEB-844E-F1DEFE72C408}" type="presOf" srcId="{272200B7-444C-45E1-925C-7D1D6D96ADE3}" destId="{81F820C9-EFE4-4DC4-8F9C-8C1ED4D22D96}" srcOrd="0" destOrd="0" presId="urn:microsoft.com/office/officeart/2005/8/layout/vList2"/>
    <dgm:cxn modelId="{9B7D2DA7-4BA5-4FA3-B791-B9D4C321AB22}" srcId="{B19383FF-E521-4F96-9E11-F6FA94F35214}" destId="{A6E1D6E5-3279-429A-AE9B-7611ECC66B51}" srcOrd="2" destOrd="0" parTransId="{77E92C94-233B-4C39-BAB0-D54B4F41C4C9}" sibTransId="{431E3085-CD6B-4F85-9B36-A70398CB5C3A}"/>
    <dgm:cxn modelId="{6DD873CB-8522-4C01-86DE-B42D01874A47}" type="presOf" srcId="{97E204E9-60A2-4762-8020-69F0F636CAB6}" destId="{0A67A218-D322-4832-88DE-FF3103573682}" srcOrd="0" destOrd="0" presId="urn:microsoft.com/office/officeart/2005/8/layout/vList2"/>
    <dgm:cxn modelId="{20925FDC-8F79-4E54-B206-2449A1602E26}" srcId="{B19383FF-E521-4F96-9E11-F6FA94F35214}" destId="{9E2F59A1-0E0E-45D7-AE11-E2B382DC723D}" srcOrd="0" destOrd="0" parTransId="{DE5BF648-0CCB-4801-BF89-5D8CF6C6284F}" sibTransId="{B936446F-ECD2-42E5-8B39-06F0E6090E10}"/>
    <dgm:cxn modelId="{497F3FEC-B08D-4D8F-83A7-17AC6B27AAD6}" srcId="{B19383FF-E521-4F96-9E11-F6FA94F35214}" destId="{272200B7-444C-45E1-925C-7D1D6D96ADE3}" srcOrd="3" destOrd="0" parTransId="{ED371957-4532-40FE-A3EC-093F44E8FE7F}" sibTransId="{1ABD484F-B6A3-49A4-8D77-524D186590FE}"/>
    <dgm:cxn modelId="{6E707DF2-C5B2-4EAA-B78C-048E4AE742FE}" type="presOf" srcId="{9E2F59A1-0E0E-45D7-AE11-E2B382DC723D}" destId="{11D3572F-5053-4E68-8660-A59FA2822727}" srcOrd="0" destOrd="0" presId="urn:microsoft.com/office/officeart/2005/8/layout/vList2"/>
    <dgm:cxn modelId="{08AE8511-5540-4331-9C0E-D37B79B31568}" type="presParOf" srcId="{FBE10953-40CB-4E0A-8806-706A156266AE}" destId="{11D3572F-5053-4E68-8660-A59FA2822727}" srcOrd="0" destOrd="0" presId="urn:microsoft.com/office/officeart/2005/8/layout/vList2"/>
    <dgm:cxn modelId="{C4E756D2-F00D-43A6-A0DF-36CE7DAD733B}" type="presParOf" srcId="{FBE10953-40CB-4E0A-8806-706A156266AE}" destId="{CC207A35-9815-4099-A4B8-207561496F0E}" srcOrd="1" destOrd="0" presId="urn:microsoft.com/office/officeart/2005/8/layout/vList2"/>
    <dgm:cxn modelId="{957F1DCD-95AF-4E2D-940F-BFECF06BD3BD}" type="presParOf" srcId="{FBE10953-40CB-4E0A-8806-706A156266AE}" destId="{0A67A218-D322-4832-88DE-FF3103573682}" srcOrd="2" destOrd="0" presId="urn:microsoft.com/office/officeart/2005/8/layout/vList2"/>
    <dgm:cxn modelId="{B2C2EED5-3AB7-4C57-A933-B23C89606E40}" type="presParOf" srcId="{FBE10953-40CB-4E0A-8806-706A156266AE}" destId="{E7F9FDD7-CAA0-46CB-B32B-C54993935075}" srcOrd="3" destOrd="0" presId="urn:microsoft.com/office/officeart/2005/8/layout/vList2"/>
    <dgm:cxn modelId="{B3390370-0CC2-4CFA-A936-F03C3892339F}" type="presParOf" srcId="{FBE10953-40CB-4E0A-8806-706A156266AE}" destId="{ACC0B487-BE37-4C11-84D9-AE4CE4ED0EA9}" srcOrd="4" destOrd="0" presId="urn:microsoft.com/office/officeart/2005/8/layout/vList2"/>
    <dgm:cxn modelId="{A1D1A108-D1D4-4F26-8741-51CAB40CB29C}" type="presParOf" srcId="{FBE10953-40CB-4E0A-8806-706A156266AE}" destId="{B876E419-5F33-43B5-A31B-1EEF7A1D1F00}" srcOrd="5" destOrd="0" presId="urn:microsoft.com/office/officeart/2005/8/layout/vList2"/>
    <dgm:cxn modelId="{C9D7F4D3-DFBB-40E9-A691-218244B0C828}" type="presParOf" srcId="{FBE10953-40CB-4E0A-8806-706A156266AE}" destId="{81F820C9-EFE4-4DC4-8F9C-8C1ED4D22D9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BCC685-045C-433E-A629-08248915219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A3419F-1A18-4A1F-9F29-1A4F8005B81A}">
      <dgm:prSet/>
      <dgm:spPr/>
      <dgm:t>
        <a:bodyPr/>
        <a:lstStyle/>
        <a:p>
          <a:r>
            <a:rPr lang="en-CA"/>
            <a:t>First Impressions</a:t>
          </a:r>
          <a:endParaRPr lang="en-US"/>
        </a:p>
      </dgm:t>
    </dgm:pt>
    <dgm:pt modelId="{F240E1C5-AFBA-42E2-90D9-7828C641BEFE}" type="parTrans" cxnId="{A9B5EFC0-AAFF-4C42-A943-261E00E2255B}">
      <dgm:prSet/>
      <dgm:spPr/>
      <dgm:t>
        <a:bodyPr/>
        <a:lstStyle/>
        <a:p>
          <a:endParaRPr lang="en-US"/>
        </a:p>
      </dgm:t>
    </dgm:pt>
    <dgm:pt modelId="{476DE619-8655-4CA1-8F4F-A8D16B4F7A38}" type="sibTrans" cxnId="{A9B5EFC0-AAFF-4C42-A943-261E00E2255B}">
      <dgm:prSet/>
      <dgm:spPr/>
      <dgm:t>
        <a:bodyPr/>
        <a:lstStyle/>
        <a:p>
          <a:endParaRPr lang="en-US"/>
        </a:p>
      </dgm:t>
    </dgm:pt>
    <dgm:pt modelId="{57588DC2-A704-4396-B987-E18C7E01807C}">
      <dgm:prSet/>
      <dgm:spPr/>
      <dgm:t>
        <a:bodyPr/>
        <a:lstStyle/>
        <a:p>
          <a:r>
            <a:rPr lang="en-CA"/>
            <a:t>How easy is it to locate main features?</a:t>
          </a:r>
          <a:endParaRPr lang="en-US"/>
        </a:p>
      </dgm:t>
    </dgm:pt>
    <dgm:pt modelId="{C1459121-2724-4169-AD7C-4FE0042D6E9C}" type="parTrans" cxnId="{7930B280-B606-4A5A-9CBE-1C5EA62F0539}">
      <dgm:prSet/>
      <dgm:spPr/>
      <dgm:t>
        <a:bodyPr/>
        <a:lstStyle/>
        <a:p>
          <a:endParaRPr lang="en-US"/>
        </a:p>
      </dgm:t>
    </dgm:pt>
    <dgm:pt modelId="{708F9AEA-C6F1-42CA-A08F-2AD7E651F293}" type="sibTrans" cxnId="{7930B280-B606-4A5A-9CBE-1C5EA62F0539}">
      <dgm:prSet/>
      <dgm:spPr/>
      <dgm:t>
        <a:bodyPr/>
        <a:lstStyle/>
        <a:p>
          <a:endParaRPr lang="en-US"/>
        </a:p>
      </dgm:t>
    </dgm:pt>
    <dgm:pt modelId="{43BFED3F-1AFC-490D-8ABD-E690622ED6FE}">
      <dgm:prSet/>
      <dgm:spPr/>
      <dgm:t>
        <a:bodyPr/>
        <a:lstStyle/>
        <a:p>
          <a:r>
            <a:rPr lang="en-CA"/>
            <a:t>Visual Appeal?</a:t>
          </a:r>
          <a:endParaRPr lang="en-US"/>
        </a:p>
      </dgm:t>
    </dgm:pt>
    <dgm:pt modelId="{53DCCCE6-66C0-4569-A70B-BD5698016EE6}" type="parTrans" cxnId="{209B37E6-F641-48D0-8E09-DF487A2CB181}">
      <dgm:prSet/>
      <dgm:spPr/>
      <dgm:t>
        <a:bodyPr/>
        <a:lstStyle/>
        <a:p>
          <a:endParaRPr lang="en-US"/>
        </a:p>
      </dgm:t>
    </dgm:pt>
    <dgm:pt modelId="{4F1E95DA-7780-4028-8971-9E7237D569D7}" type="sibTrans" cxnId="{209B37E6-F641-48D0-8E09-DF487A2CB181}">
      <dgm:prSet/>
      <dgm:spPr/>
      <dgm:t>
        <a:bodyPr/>
        <a:lstStyle/>
        <a:p>
          <a:endParaRPr lang="en-US"/>
        </a:p>
      </dgm:t>
    </dgm:pt>
    <dgm:pt modelId="{7337D94A-7B92-49F5-B4C8-8F3CA848808C}">
      <dgm:prSet/>
      <dgm:spPr/>
      <dgm:t>
        <a:bodyPr/>
        <a:lstStyle/>
        <a:p>
          <a:r>
            <a:rPr lang="en-CA"/>
            <a:t>How responsive does it feel?</a:t>
          </a:r>
          <a:endParaRPr lang="en-US"/>
        </a:p>
      </dgm:t>
    </dgm:pt>
    <dgm:pt modelId="{01E76EC8-ACCB-44AD-BAB1-514EA502745E}" type="parTrans" cxnId="{88433C9F-70B8-4AED-BBD8-A824EA986EAF}">
      <dgm:prSet/>
      <dgm:spPr/>
      <dgm:t>
        <a:bodyPr/>
        <a:lstStyle/>
        <a:p>
          <a:endParaRPr lang="en-US"/>
        </a:p>
      </dgm:t>
    </dgm:pt>
    <dgm:pt modelId="{ABF6510D-11F5-4215-9372-AAD73F225613}" type="sibTrans" cxnId="{88433C9F-70B8-4AED-BBD8-A824EA986EAF}">
      <dgm:prSet/>
      <dgm:spPr/>
      <dgm:t>
        <a:bodyPr/>
        <a:lstStyle/>
        <a:p>
          <a:endParaRPr lang="en-US"/>
        </a:p>
      </dgm:t>
    </dgm:pt>
    <dgm:pt modelId="{8CE8A2B5-33B2-47D0-89EA-6330007D3156}">
      <dgm:prSet/>
      <dgm:spPr/>
      <dgm:t>
        <a:bodyPr/>
        <a:lstStyle/>
        <a:p>
          <a:r>
            <a:rPr lang="en-CA"/>
            <a:t>Would you use Housemates in real life?</a:t>
          </a:r>
          <a:endParaRPr lang="en-US"/>
        </a:p>
      </dgm:t>
    </dgm:pt>
    <dgm:pt modelId="{68233427-030D-4684-9049-698884EF61E9}" type="parTrans" cxnId="{55403E1F-F7B8-449B-BA3D-650F2AC033FB}">
      <dgm:prSet/>
      <dgm:spPr/>
      <dgm:t>
        <a:bodyPr/>
        <a:lstStyle/>
        <a:p>
          <a:endParaRPr lang="en-US"/>
        </a:p>
      </dgm:t>
    </dgm:pt>
    <dgm:pt modelId="{94184830-854B-40B8-8AB6-BCBB8FFFDC78}" type="sibTrans" cxnId="{55403E1F-F7B8-449B-BA3D-650F2AC033FB}">
      <dgm:prSet/>
      <dgm:spPr/>
      <dgm:t>
        <a:bodyPr/>
        <a:lstStyle/>
        <a:p>
          <a:endParaRPr lang="en-US"/>
        </a:p>
      </dgm:t>
    </dgm:pt>
    <dgm:pt modelId="{8E2643AC-066E-4DC6-87B1-75183E82DC5E}" type="pres">
      <dgm:prSet presAssocID="{64BCC685-045C-433E-A629-08248915219B}" presName="outerComposite" presStyleCnt="0">
        <dgm:presLayoutVars>
          <dgm:chMax val="5"/>
          <dgm:dir/>
          <dgm:resizeHandles val="exact"/>
        </dgm:presLayoutVars>
      </dgm:prSet>
      <dgm:spPr/>
    </dgm:pt>
    <dgm:pt modelId="{6FA42D73-E84C-432E-8777-38467874B25F}" type="pres">
      <dgm:prSet presAssocID="{64BCC685-045C-433E-A629-08248915219B}" presName="dummyMaxCanvas" presStyleCnt="0">
        <dgm:presLayoutVars/>
      </dgm:prSet>
      <dgm:spPr/>
    </dgm:pt>
    <dgm:pt modelId="{B1C17A7B-D2A9-4319-A1F0-610D048EBF0B}" type="pres">
      <dgm:prSet presAssocID="{64BCC685-045C-433E-A629-08248915219B}" presName="FiveNodes_1" presStyleLbl="node1" presStyleIdx="0" presStyleCnt="5">
        <dgm:presLayoutVars>
          <dgm:bulletEnabled val="1"/>
        </dgm:presLayoutVars>
      </dgm:prSet>
      <dgm:spPr/>
    </dgm:pt>
    <dgm:pt modelId="{F2263860-3424-47F5-8886-647539A3217A}" type="pres">
      <dgm:prSet presAssocID="{64BCC685-045C-433E-A629-08248915219B}" presName="FiveNodes_2" presStyleLbl="node1" presStyleIdx="1" presStyleCnt="5">
        <dgm:presLayoutVars>
          <dgm:bulletEnabled val="1"/>
        </dgm:presLayoutVars>
      </dgm:prSet>
      <dgm:spPr/>
    </dgm:pt>
    <dgm:pt modelId="{2C6A9305-0A94-4E86-8B06-2CE8D7B1DDF7}" type="pres">
      <dgm:prSet presAssocID="{64BCC685-045C-433E-A629-08248915219B}" presName="FiveNodes_3" presStyleLbl="node1" presStyleIdx="2" presStyleCnt="5">
        <dgm:presLayoutVars>
          <dgm:bulletEnabled val="1"/>
        </dgm:presLayoutVars>
      </dgm:prSet>
      <dgm:spPr/>
    </dgm:pt>
    <dgm:pt modelId="{1B0354BF-C567-4847-972A-11A5AEEF3AB7}" type="pres">
      <dgm:prSet presAssocID="{64BCC685-045C-433E-A629-08248915219B}" presName="FiveNodes_4" presStyleLbl="node1" presStyleIdx="3" presStyleCnt="5">
        <dgm:presLayoutVars>
          <dgm:bulletEnabled val="1"/>
        </dgm:presLayoutVars>
      </dgm:prSet>
      <dgm:spPr/>
    </dgm:pt>
    <dgm:pt modelId="{F771BE33-F3C9-47F0-B6DC-8D6DA4F358B5}" type="pres">
      <dgm:prSet presAssocID="{64BCC685-045C-433E-A629-08248915219B}" presName="FiveNodes_5" presStyleLbl="node1" presStyleIdx="4" presStyleCnt="5">
        <dgm:presLayoutVars>
          <dgm:bulletEnabled val="1"/>
        </dgm:presLayoutVars>
      </dgm:prSet>
      <dgm:spPr/>
    </dgm:pt>
    <dgm:pt modelId="{33479D0A-711E-4762-9250-627011381F34}" type="pres">
      <dgm:prSet presAssocID="{64BCC685-045C-433E-A629-08248915219B}" presName="FiveConn_1-2" presStyleLbl="fgAccFollowNode1" presStyleIdx="0" presStyleCnt="4">
        <dgm:presLayoutVars>
          <dgm:bulletEnabled val="1"/>
        </dgm:presLayoutVars>
      </dgm:prSet>
      <dgm:spPr/>
    </dgm:pt>
    <dgm:pt modelId="{9BE055CB-B0C9-453A-8305-662E52A02E10}" type="pres">
      <dgm:prSet presAssocID="{64BCC685-045C-433E-A629-08248915219B}" presName="FiveConn_2-3" presStyleLbl="fgAccFollowNode1" presStyleIdx="1" presStyleCnt="4">
        <dgm:presLayoutVars>
          <dgm:bulletEnabled val="1"/>
        </dgm:presLayoutVars>
      </dgm:prSet>
      <dgm:spPr/>
    </dgm:pt>
    <dgm:pt modelId="{F5456B22-258B-4A35-8DF4-F3C1B0FE54F5}" type="pres">
      <dgm:prSet presAssocID="{64BCC685-045C-433E-A629-08248915219B}" presName="FiveConn_3-4" presStyleLbl="fgAccFollowNode1" presStyleIdx="2" presStyleCnt="4">
        <dgm:presLayoutVars>
          <dgm:bulletEnabled val="1"/>
        </dgm:presLayoutVars>
      </dgm:prSet>
      <dgm:spPr/>
    </dgm:pt>
    <dgm:pt modelId="{209A04A8-BF76-4854-926A-3C687376056E}" type="pres">
      <dgm:prSet presAssocID="{64BCC685-045C-433E-A629-08248915219B}" presName="FiveConn_4-5" presStyleLbl="fgAccFollowNode1" presStyleIdx="3" presStyleCnt="4">
        <dgm:presLayoutVars>
          <dgm:bulletEnabled val="1"/>
        </dgm:presLayoutVars>
      </dgm:prSet>
      <dgm:spPr/>
    </dgm:pt>
    <dgm:pt modelId="{0B69F9F5-A9A8-4974-86F1-B87482BC432D}" type="pres">
      <dgm:prSet presAssocID="{64BCC685-045C-433E-A629-08248915219B}" presName="FiveNodes_1_text" presStyleLbl="node1" presStyleIdx="4" presStyleCnt="5">
        <dgm:presLayoutVars>
          <dgm:bulletEnabled val="1"/>
        </dgm:presLayoutVars>
      </dgm:prSet>
      <dgm:spPr/>
    </dgm:pt>
    <dgm:pt modelId="{AC2E223C-30A1-4620-AAEF-7C83B701A4FB}" type="pres">
      <dgm:prSet presAssocID="{64BCC685-045C-433E-A629-08248915219B}" presName="FiveNodes_2_text" presStyleLbl="node1" presStyleIdx="4" presStyleCnt="5">
        <dgm:presLayoutVars>
          <dgm:bulletEnabled val="1"/>
        </dgm:presLayoutVars>
      </dgm:prSet>
      <dgm:spPr/>
    </dgm:pt>
    <dgm:pt modelId="{1DDA761A-4001-4DE5-B4B1-D71461F0E280}" type="pres">
      <dgm:prSet presAssocID="{64BCC685-045C-433E-A629-08248915219B}" presName="FiveNodes_3_text" presStyleLbl="node1" presStyleIdx="4" presStyleCnt="5">
        <dgm:presLayoutVars>
          <dgm:bulletEnabled val="1"/>
        </dgm:presLayoutVars>
      </dgm:prSet>
      <dgm:spPr/>
    </dgm:pt>
    <dgm:pt modelId="{EFA2320A-3FDE-4EA4-9E0A-5096A9CA3196}" type="pres">
      <dgm:prSet presAssocID="{64BCC685-045C-433E-A629-08248915219B}" presName="FiveNodes_4_text" presStyleLbl="node1" presStyleIdx="4" presStyleCnt="5">
        <dgm:presLayoutVars>
          <dgm:bulletEnabled val="1"/>
        </dgm:presLayoutVars>
      </dgm:prSet>
      <dgm:spPr/>
    </dgm:pt>
    <dgm:pt modelId="{2E4758BF-2B41-46A8-89F2-13789E65FFAA}" type="pres">
      <dgm:prSet presAssocID="{64BCC685-045C-433E-A629-08248915219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959F902-BB93-41CE-A5E3-8B10ECAE2FA0}" type="presOf" srcId="{476DE619-8655-4CA1-8F4F-A8D16B4F7A38}" destId="{33479D0A-711E-4762-9250-627011381F34}" srcOrd="0" destOrd="0" presId="urn:microsoft.com/office/officeart/2005/8/layout/vProcess5"/>
    <dgm:cxn modelId="{0D086A13-3512-49A8-88BD-D2135C58C228}" type="presOf" srcId="{57588DC2-A704-4396-B987-E18C7E01807C}" destId="{F2263860-3424-47F5-8886-647539A3217A}" srcOrd="0" destOrd="0" presId="urn:microsoft.com/office/officeart/2005/8/layout/vProcess5"/>
    <dgm:cxn modelId="{A4A61314-4F24-4AB4-8AF3-0012C2CCD7F6}" type="presOf" srcId="{ABF6510D-11F5-4215-9372-AAD73F225613}" destId="{209A04A8-BF76-4854-926A-3C687376056E}" srcOrd="0" destOrd="0" presId="urn:microsoft.com/office/officeart/2005/8/layout/vProcess5"/>
    <dgm:cxn modelId="{55403E1F-F7B8-449B-BA3D-650F2AC033FB}" srcId="{64BCC685-045C-433E-A629-08248915219B}" destId="{8CE8A2B5-33B2-47D0-89EA-6330007D3156}" srcOrd="4" destOrd="0" parTransId="{68233427-030D-4684-9049-698884EF61E9}" sibTransId="{94184830-854B-40B8-8AB6-BCBB8FFFDC78}"/>
    <dgm:cxn modelId="{83874728-D9D2-4189-927B-9F4AF27E649A}" type="presOf" srcId="{43BFED3F-1AFC-490D-8ABD-E690622ED6FE}" destId="{2C6A9305-0A94-4E86-8B06-2CE8D7B1DDF7}" srcOrd="0" destOrd="0" presId="urn:microsoft.com/office/officeart/2005/8/layout/vProcess5"/>
    <dgm:cxn modelId="{FCBB7D5D-92A6-45ED-A651-ED0A3A152311}" type="presOf" srcId="{7337D94A-7B92-49F5-B4C8-8F3CA848808C}" destId="{EFA2320A-3FDE-4EA4-9E0A-5096A9CA3196}" srcOrd="1" destOrd="0" presId="urn:microsoft.com/office/officeart/2005/8/layout/vProcess5"/>
    <dgm:cxn modelId="{E169D943-04E8-4EF7-B54C-AD4AB9D11409}" type="presOf" srcId="{43BFED3F-1AFC-490D-8ABD-E690622ED6FE}" destId="{1DDA761A-4001-4DE5-B4B1-D71461F0E280}" srcOrd="1" destOrd="0" presId="urn:microsoft.com/office/officeart/2005/8/layout/vProcess5"/>
    <dgm:cxn modelId="{7930B280-B606-4A5A-9CBE-1C5EA62F0539}" srcId="{64BCC685-045C-433E-A629-08248915219B}" destId="{57588DC2-A704-4396-B987-E18C7E01807C}" srcOrd="1" destOrd="0" parTransId="{C1459121-2724-4169-AD7C-4FE0042D6E9C}" sibTransId="{708F9AEA-C6F1-42CA-A08F-2AD7E651F293}"/>
    <dgm:cxn modelId="{18D29F84-E04B-4D92-B965-0CCCBCF24362}" type="presOf" srcId="{8BA3419F-1A18-4A1F-9F29-1A4F8005B81A}" destId="{0B69F9F5-A9A8-4974-86F1-B87482BC432D}" srcOrd="1" destOrd="0" presId="urn:microsoft.com/office/officeart/2005/8/layout/vProcess5"/>
    <dgm:cxn modelId="{88433C9F-70B8-4AED-BBD8-A824EA986EAF}" srcId="{64BCC685-045C-433E-A629-08248915219B}" destId="{7337D94A-7B92-49F5-B4C8-8F3CA848808C}" srcOrd="3" destOrd="0" parTransId="{01E76EC8-ACCB-44AD-BAB1-514EA502745E}" sibTransId="{ABF6510D-11F5-4215-9372-AAD73F225613}"/>
    <dgm:cxn modelId="{D595DAA7-B585-4BAB-84E9-14E31E4AF30A}" type="presOf" srcId="{708F9AEA-C6F1-42CA-A08F-2AD7E651F293}" destId="{9BE055CB-B0C9-453A-8305-662E52A02E10}" srcOrd="0" destOrd="0" presId="urn:microsoft.com/office/officeart/2005/8/layout/vProcess5"/>
    <dgm:cxn modelId="{59BFDCA9-317E-4182-99A4-FA606FCA02FB}" type="presOf" srcId="{57588DC2-A704-4396-B987-E18C7E01807C}" destId="{AC2E223C-30A1-4620-AAEF-7C83B701A4FB}" srcOrd="1" destOrd="0" presId="urn:microsoft.com/office/officeart/2005/8/layout/vProcess5"/>
    <dgm:cxn modelId="{A9B5EFC0-AAFF-4C42-A943-261E00E2255B}" srcId="{64BCC685-045C-433E-A629-08248915219B}" destId="{8BA3419F-1A18-4A1F-9F29-1A4F8005B81A}" srcOrd="0" destOrd="0" parTransId="{F240E1C5-AFBA-42E2-90D9-7828C641BEFE}" sibTransId="{476DE619-8655-4CA1-8F4F-A8D16B4F7A38}"/>
    <dgm:cxn modelId="{273174C7-73C0-4BCA-B34D-F4D286876A2A}" type="presOf" srcId="{4F1E95DA-7780-4028-8971-9E7237D569D7}" destId="{F5456B22-258B-4A35-8DF4-F3C1B0FE54F5}" srcOrd="0" destOrd="0" presId="urn:microsoft.com/office/officeart/2005/8/layout/vProcess5"/>
    <dgm:cxn modelId="{03805ACA-27B9-4287-85F2-5E4EBAEEFF46}" type="presOf" srcId="{7337D94A-7B92-49F5-B4C8-8F3CA848808C}" destId="{1B0354BF-C567-4847-972A-11A5AEEF3AB7}" srcOrd="0" destOrd="0" presId="urn:microsoft.com/office/officeart/2005/8/layout/vProcess5"/>
    <dgm:cxn modelId="{209B37E6-F641-48D0-8E09-DF487A2CB181}" srcId="{64BCC685-045C-433E-A629-08248915219B}" destId="{43BFED3F-1AFC-490D-8ABD-E690622ED6FE}" srcOrd="2" destOrd="0" parTransId="{53DCCCE6-66C0-4569-A70B-BD5698016EE6}" sibTransId="{4F1E95DA-7780-4028-8971-9E7237D569D7}"/>
    <dgm:cxn modelId="{E052FAF4-1755-4761-BFF2-B4C6BCB7132E}" type="presOf" srcId="{8CE8A2B5-33B2-47D0-89EA-6330007D3156}" destId="{F771BE33-F3C9-47F0-B6DC-8D6DA4F358B5}" srcOrd="0" destOrd="0" presId="urn:microsoft.com/office/officeart/2005/8/layout/vProcess5"/>
    <dgm:cxn modelId="{133562F8-C1CF-47BE-8C61-3C6D3DE08086}" type="presOf" srcId="{8CE8A2B5-33B2-47D0-89EA-6330007D3156}" destId="{2E4758BF-2B41-46A8-89F2-13789E65FFAA}" srcOrd="1" destOrd="0" presId="urn:microsoft.com/office/officeart/2005/8/layout/vProcess5"/>
    <dgm:cxn modelId="{6122B9F9-EB93-418F-BA2C-FD2F3B1D66B8}" type="presOf" srcId="{64BCC685-045C-433E-A629-08248915219B}" destId="{8E2643AC-066E-4DC6-87B1-75183E82DC5E}" srcOrd="0" destOrd="0" presId="urn:microsoft.com/office/officeart/2005/8/layout/vProcess5"/>
    <dgm:cxn modelId="{7AF17AFB-9780-4DB1-ACAA-3406D93D296E}" type="presOf" srcId="{8BA3419F-1A18-4A1F-9F29-1A4F8005B81A}" destId="{B1C17A7B-D2A9-4319-A1F0-610D048EBF0B}" srcOrd="0" destOrd="0" presId="urn:microsoft.com/office/officeart/2005/8/layout/vProcess5"/>
    <dgm:cxn modelId="{1449F174-DA0E-40EE-856A-BFC3819E3B8B}" type="presParOf" srcId="{8E2643AC-066E-4DC6-87B1-75183E82DC5E}" destId="{6FA42D73-E84C-432E-8777-38467874B25F}" srcOrd="0" destOrd="0" presId="urn:microsoft.com/office/officeart/2005/8/layout/vProcess5"/>
    <dgm:cxn modelId="{F6C762A0-99C3-43D5-9477-3120F7FA930E}" type="presParOf" srcId="{8E2643AC-066E-4DC6-87B1-75183E82DC5E}" destId="{B1C17A7B-D2A9-4319-A1F0-610D048EBF0B}" srcOrd="1" destOrd="0" presId="urn:microsoft.com/office/officeart/2005/8/layout/vProcess5"/>
    <dgm:cxn modelId="{83535A0E-E51D-43AF-88C7-0F832D636821}" type="presParOf" srcId="{8E2643AC-066E-4DC6-87B1-75183E82DC5E}" destId="{F2263860-3424-47F5-8886-647539A3217A}" srcOrd="2" destOrd="0" presId="urn:microsoft.com/office/officeart/2005/8/layout/vProcess5"/>
    <dgm:cxn modelId="{8D6CBE2D-738F-4313-8860-18E18350A2FD}" type="presParOf" srcId="{8E2643AC-066E-4DC6-87B1-75183E82DC5E}" destId="{2C6A9305-0A94-4E86-8B06-2CE8D7B1DDF7}" srcOrd="3" destOrd="0" presId="urn:microsoft.com/office/officeart/2005/8/layout/vProcess5"/>
    <dgm:cxn modelId="{8CBE66EC-DB05-4BA2-92B8-AB3DF0A55760}" type="presParOf" srcId="{8E2643AC-066E-4DC6-87B1-75183E82DC5E}" destId="{1B0354BF-C567-4847-972A-11A5AEEF3AB7}" srcOrd="4" destOrd="0" presId="urn:microsoft.com/office/officeart/2005/8/layout/vProcess5"/>
    <dgm:cxn modelId="{7A37A625-21C6-4C3F-8D02-A91D2EA10717}" type="presParOf" srcId="{8E2643AC-066E-4DC6-87B1-75183E82DC5E}" destId="{F771BE33-F3C9-47F0-B6DC-8D6DA4F358B5}" srcOrd="5" destOrd="0" presId="urn:microsoft.com/office/officeart/2005/8/layout/vProcess5"/>
    <dgm:cxn modelId="{ABCE5005-E7BF-4869-9E6C-12FC38D8C8F8}" type="presParOf" srcId="{8E2643AC-066E-4DC6-87B1-75183E82DC5E}" destId="{33479D0A-711E-4762-9250-627011381F34}" srcOrd="6" destOrd="0" presId="urn:microsoft.com/office/officeart/2005/8/layout/vProcess5"/>
    <dgm:cxn modelId="{84536834-D50D-4855-AEEE-207C35657DB3}" type="presParOf" srcId="{8E2643AC-066E-4DC6-87B1-75183E82DC5E}" destId="{9BE055CB-B0C9-453A-8305-662E52A02E10}" srcOrd="7" destOrd="0" presId="urn:microsoft.com/office/officeart/2005/8/layout/vProcess5"/>
    <dgm:cxn modelId="{068FC926-8084-4CA0-AC0E-AFFB15AA8C37}" type="presParOf" srcId="{8E2643AC-066E-4DC6-87B1-75183E82DC5E}" destId="{F5456B22-258B-4A35-8DF4-F3C1B0FE54F5}" srcOrd="8" destOrd="0" presId="urn:microsoft.com/office/officeart/2005/8/layout/vProcess5"/>
    <dgm:cxn modelId="{C05FACD2-03B8-46DB-B3C0-3953A80CB8F8}" type="presParOf" srcId="{8E2643AC-066E-4DC6-87B1-75183E82DC5E}" destId="{209A04A8-BF76-4854-926A-3C687376056E}" srcOrd="9" destOrd="0" presId="urn:microsoft.com/office/officeart/2005/8/layout/vProcess5"/>
    <dgm:cxn modelId="{E0C9C3D1-971F-4F22-8D01-6F3025EB330C}" type="presParOf" srcId="{8E2643AC-066E-4DC6-87B1-75183E82DC5E}" destId="{0B69F9F5-A9A8-4974-86F1-B87482BC432D}" srcOrd="10" destOrd="0" presId="urn:microsoft.com/office/officeart/2005/8/layout/vProcess5"/>
    <dgm:cxn modelId="{1DEB404C-D2D4-4310-88D3-B0E2DA13AB83}" type="presParOf" srcId="{8E2643AC-066E-4DC6-87B1-75183E82DC5E}" destId="{AC2E223C-30A1-4620-AAEF-7C83B701A4FB}" srcOrd="11" destOrd="0" presId="urn:microsoft.com/office/officeart/2005/8/layout/vProcess5"/>
    <dgm:cxn modelId="{2CCEB766-B848-49D6-87CA-710503DCE30A}" type="presParOf" srcId="{8E2643AC-066E-4DC6-87B1-75183E82DC5E}" destId="{1DDA761A-4001-4DE5-B4B1-D71461F0E280}" srcOrd="12" destOrd="0" presId="urn:microsoft.com/office/officeart/2005/8/layout/vProcess5"/>
    <dgm:cxn modelId="{EB60D7D0-D07E-473B-BCD4-00067082D111}" type="presParOf" srcId="{8E2643AC-066E-4DC6-87B1-75183E82DC5E}" destId="{EFA2320A-3FDE-4EA4-9E0A-5096A9CA3196}" srcOrd="13" destOrd="0" presId="urn:microsoft.com/office/officeart/2005/8/layout/vProcess5"/>
    <dgm:cxn modelId="{1A129649-A23F-4666-86AF-A51FD1B1F283}" type="presParOf" srcId="{8E2643AC-066E-4DC6-87B1-75183E82DC5E}" destId="{2E4758BF-2B41-46A8-89F2-13789E65FF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61211E-2FEC-47A8-8B78-8BCD78044BDF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30D2B35-EDC0-4EE8-8032-84398292E43E}">
      <dgm:prSet/>
      <dgm:spPr/>
      <dgm:t>
        <a:bodyPr/>
        <a:lstStyle/>
        <a:p>
          <a:r>
            <a:rPr lang="en-CA"/>
            <a:t>“Unpolished”</a:t>
          </a:r>
          <a:endParaRPr lang="en-US"/>
        </a:p>
      </dgm:t>
    </dgm:pt>
    <dgm:pt modelId="{301E2635-6993-4285-AC8D-9CB5E298AE6A}" type="parTrans" cxnId="{B29295DC-C6EA-4B8B-9F92-1EBA081200AA}">
      <dgm:prSet/>
      <dgm:spPr/>
      <dgm:t>
        <a:bodyPr/>
        <a:lstStyle/>
        <a:p>
          <a:endParaRPr lang="en-US"/>
        </a:p>
      </dgm:t>
    </dgm:pt>
    <dgm:pt modelId="{980F928C-4E07-4A44-8AD4-A82BB50AE19A}" type="sibTrans" cxnId="{B29295DC-C6EA-4B8B-9F92-1EBA081200AA}">
      <dgm:prSet/>
      <dgm:spPr/>
      <dgm:t>
        <a:bodyPr/>
        <a:lstStyle/>
        <a:p>
          <a:endParaRPr lang="en-US"/>
        </a:p>
      </dgm:t>
    </dgm:pt>
    <dgm:pt modelId="{FB3AADF5-FE43-49F1-9FB1-48A5A1A5E87E}">
      <dgm:prSet/>
      <dgm:spPr/>
      <dgm:t>
        <a:bodyPr/>
        <a:lstStyle/>
        <a:p>
          <a:r>
            <a:rPr lang="en-CA"/>
            <a:t>“Bland”</a:t>
          </a:r>
          <a:endParaRPr lang="en-US"/>
        </a:p>
      </dgm:t>
    </dgm:pt>
    <dgm:pt modelId="{35445365-3D49-47D7-9669-43C54FCCFC4D}" type="parTrans" cxnId="{28633075-D9D1-4B77-BE5B-5E20428DEF9F}">
      <dgm:prSet/>
      <dgm:spPr/>
      <dgm:t>
        <a:bodyPr/>
        <a:lstStyle/>
        <a:p>
          <a:endParaRPr lang="en-US"/>
        </a:p>
      </dgm:t>
    </dgm:pt>
    <dgm:pt modelId="{C949E134-C842-482F-BC7D-29B05BB6A3F0}" type="sibTrans" cxnId="{28633075-D9D1-4B77-BE5B-5E20428DEF9F}">
      <dgm:prSet/>
      <dgm:spPr/>
      <dgm:t>
        <a:bodyPr/>
        <a:lstStyle/>
        <a:p>
          <a:endParaRPr lang="en-US"/>
        </a:p>
      </dgm:t>
    </dgm:pt>
    <dgm:pt modelId="{F4D466EB-0BA6-42C0-B7B3-7DCBA3DE51D3}">
      <dgm:prSet/>
      <dgm:spPr/>
      <dgm:t>
        <a:bodyPr/>
        <a:lstStyle/>
        <a:p>
          <a:r>
            <a:rPr lang="en-CA"/>
            <a:t>“Generic”</a:t>
          </a:r>
          <a:endParaRPr lang="en-US"/>
        </a:p>
      </dgm:t>
    </dgm:pt>
    <dgm:pt modelId="{04C9A4C4-B6B0-4815-9F07-C9A3A1B0E8AE}" type="parTrans" cxnId="{8E505F10-FCEA-4ADA-B179-B22585E35838}">
      <dgm:prSet/>
      <dgm:spPr/>
      <dgm:t>
        <a:bodyPr/>
        <a:lstStyle/>
        <a:p>
          <a:endParaRPr lang="en-US"/>
        </a:p>
      </dgm:t>
    </dgm:pt>
    <dgm:pt modelId="{CA63C4DE-B3FA-4496-9F6B-51CCEDEF740A}" type="sibTrans" cxnId="{8E505F10-FCEA-4ADA-B179-B22585E35838}">
      <dgm:prSet/>
      <dgm:spPr/>
      <dgm:t>
        <a:bodyPr/>
        <a:lstStyle/>
        <a:p>
          <a:endParaRPr lang="en-US"/>
        </a:p>
      </dgm:t>
    </dgm:pt>
    <dgm:pt modelId="{2A22C64D-662A-4DD4-B6C0-B4D060444768}">
      <dgm:prSet/>
      <dgm:spPr/>
      <dgm:t>
        <a:bodyPr/>
        <a:lstStyle/>
        <a:p>
          <a:r>
            <a:rPr lang="en-CA"/>
            <a:t>“Nothing that catches the eye”</a:t>
          </a:r>
          <a:endParaRPr lang="en-US"/>
        </a:p>
      </dgm:t>
    </dgm:pt>
    <dgm:pt modelId="{A810C712-2C77-45FC-9F43-C32BCB194310}" type="parTrans" cxnId="{6BEBBC37-66CA-40FD-90B1-A5E08C0BE8A3}">
      <dgm:prSet/>
      <dgm:spPr/>
      <dgm:t>
        <a:bodyPr/>
        <a:lstStyle/>
        <a:p>
          <a:endParaRPr lang="en-US"/>
        </a:p>
      </dgm:t>
    </dgm:pt>
    <dgm:pt modelId="{4187A98F-D05A-4F98-8A19-4938C8F10032}" type="sibTrans" cxnId="{6BEBBC37-66CA-40FD-90B1-A5E08C0BE8A3}">
      <dgm:prSet/>
      <dgm:spPr/>
      <dgm:t>
        <a:bodyPr/>
        <a:lstStyle/>
        <a:p>
          <a:endParaRPr lang="en-US"/>
        </a:p>
      </dgm:t>
    </dgm:pt>
    <dgm:pt modelId="{42E52777-B6F9-477C-A1D8-C89FB0E8C318}">
      <dgm:prSet/>
      <dgm:spPr/>
      <dgm:t>
        <a:bodyPr/>
        <a:lstStyle/>
        <a:p>
          <a:r>
            <a:rPr lang="en-CA"/>
            <a:t>“Too much typing”</a:t>
          </a:r>
          <a:endParaRPr lang="en-US"/>
        </a:p>
      </dgm:t>
    </dgm:pt>
    <dgm:pt modelId="{2F6DC2C1-73EB-488E-9BC4-E8CC5D990377}" type="parTrans" cxnId="{D91107D8-A558-41F4-9247-83ACF8493291}">
      <dgm:prSet/>
      <dgm:spPr/>
      <dgm:t>
        <a:bodyPr/>
        <a:lstStyle/>
        <a:p>
          <a:endParaRPr lang="en-US"/>
        </a:p>
      </dgm:t>
    </dgm:pt>
    <dgm:pt modelId="{8BABE722-0173-4588-9FB9-B4C4D8F5BD50}" type="sibTrans" cxnId="{D91107D8-A558-41F4-9247-83ACF8493291}">
      <dgm:prSet/>
      <dgm:spPr/>
      <dgm:t>
        <a:bodyPr/>
        <a:lstStyle/>
        <a:p>
          <a:endParaRPr lang="en-US"/>
        </a:p>
      </dgm:t>
    </dgm:pt>
    <dgm:pt modelId="{34505CD4-F0DC-4A43-9D71-7DADEBA72C13}" type="pres">
      <dgm:prSet presAssocID="{6361211E-2FEC-47A8-8B78-8BCD78044BDF}" presName="diagram" presStyleCnt="0">
        <dgm:presLayoutVars>
          <dgm:dir/>
          <dgm:resizeHandles val="exact"/>
        </dgm:presLayoutVars>
      </dgm:prSet>
      <dgm:spPr/>
    </dgm:pt>
    <dgm:pt modelId="{BAC40F0A-86CC-4ABC-99D2-033C1B744E7A}" type="pres">
      <dgm:prSet presAssocID="{930D2B35-EDC0-4EE8-8032-84398292E43E}" presName="node" presStyleLbl="node1" presStyleIdx="0" presStyleCnt="5">
        <dgm:presLayoutVars>
          <dgm:bulletEnabled val="1"/>
        </dgm:presLayoutVars>
      </dgm:prSet>
      <dgm:spPr/>
    </dgm:pt>
    <dgm:pt modelId="{9CB93286-2C19-43DF-9420-B3812CB705BA}" type="pres">
      <dgm:prSet presAssocID="{980F928C-4E07-4A44-8AD4-A82BB50AE19A}" presName="sibTrans" presStyleCnt="0"/>
      <dgm:spPr/>
    </dgm:pt>
    <dgm:pt modelId="{EF12E467-D6E7-45FD-80CC-E9FA96EE24B9}" type="pres">
      <dgm:prSet presAssocID="{FB3AADF5-FE43-49F1-9FB1-48A5A1A5E87E}" presName="node" presStyleLbl="node1" presStyleIdx="1" presStyleCnt="5">
        <dgm:presLayoutVars>
          <dgm:bulletEnabled val="1"/>
        </dgm:presLayoutVars>
      </dgm:prSet>
      <dgm:spPr/>
    </dgm:pt>
    <dgm:pt modelId="{FF2681A9-2F51-4C7A-82EE-A4CB80AA62FB}" type="pres">
      <dgm:prSet presAssocID="{C949E134-C842-482F-BC7D-29B05BB6A3F0}" presName="sibTrans" presStyleCnt="0"/>
      <dgm:spPr/>
    </dgm:pt>
    <dgm:pt modelId="{A1E30D66-DB12-43AB-9963-F4F2E700A52B}" type="pres">
      <dgm:prSet presAssocID="{F4D466EB-0BA6-42C0-B7B3-7DCBA3DE51D3}" presName="node" presStyleLbl="node1" presStyleIdx="2" presStyleCnt="5">
        <dgm:presLayoutVars>
          <dgm:bulletEnabled val="1"/>
        </dgm:presLayoutVars>
      </dgm:prSet>
      <dgm:spPr/>
    </dgm:pt>
    <dgm:pt modelId="{D612217F-C87A-4CF5-A3F4-64E7218D0234}" type="pres">
      <dgm:prSet presAssocID="{CA63C4DE-B3FA-4496-9F6B-51CCEDEF740A}" presName="sibTrans" presStyleCnt="0"/>
      <dgm:spPr/>
    </dgm:pt>
    <dgm:pt modelId="{E9BD6B7D-65EE-471C-BEBD-5E576F04CD25}" type="pres">
      <dgm:prSet presAssocID="{2A22C64D-662A-4DD4-B6C0-B4D060444768}" presName="node" presStyleLbl="node1" presStyleIdx="3" presStyleCnt="5">
        <dgm:presLayoutVars>
          <dgm:bulletEnabled val="1"/>
        </dgm:presLayoutVars>
      </dgm:prSet>
      <dgm:spPr/>
    </dgm:pt>
    <dgm:pt modelId="{0968AC43-575B-44FC-95A3-81C09E8E63FE}" type="pres">
      <dgm:prSet presAssocID="{4187A98F-D05A-4F98-8A19-4938C8F10032}" presName="sibTrans" presStyleCnt="0"/>
      <dgm:spPr/>
    </dgm:pt>
    <dgm:pt modelId="{3F04D2AE-7D68-40E3-8693-BC622CCE10A5}" type="pres">
      <dgm:prSet presAssocID="{42E52777-B6F9-477C-A1D8-C89FB0E8C318}" presName="node" presStyleLbl="node1" presStyleIdx="4" presStyleCnt="5">
        <dgm:presLayoutVars>
          <dgm:bulletEnabled val="1"/>
        </dgm:presLayoutVars>
      </dgm:prSet>
      <dgm:spPr/>
    </dgm:pt>
  </dgm:ptLst>
  <dgm:cxnLst>
    <dgm:cxn modelId="{A647C305-CFBB-4451-9228-73A7F17FA304}" type="presOf" srcId="{6361211E-2FEC-47A8-8B78-8BCD78044BDF}" destId="{34505CD4-F0DC-4A43-9D71-7DADEBA72C13}" srcOrd="0" destOrd="0" presId="urn:microsoft.com/office/officeart/2005/8/layout/default"/>
    <dgm:cxn modelId="{8E505F10-FCEA-4ADA-B179-B22585E35838}" srcId="{6361211E-2FEC-47A8-8B78-8BCD78044BDF}" destId="{F4D466EB-0BA6-42C0-B7B3-7DCBA3DE51D3}" srcOrd="2" destOrd="0" parTransId="{04C9A4C4-B6B0-4815-9F07-C9A3A1B0E8AE}" sibTransId="{CA63C4DE-B3FA-4496-9F6B-51CCEDEF740A}"/>
    <dgm:cxn modelId="{B141A82A-AC33-45C9-9F98-29C23958F240}" type="presOf" srcId="{42E52777-B6F9-477C-A1D8-C89FB0E8C318}" destId="{3F04D2AE-7D68-40E3-8693-BC622CCE10A5}" srcOrd="0" destOrd="0" presId="urn:microsoft.com/office/officeart/2005/8/layout/default"/>
    <dgm:cxn modelId="{6BEBBC37-66CA-40FD-90B1-A5E08C0BE8A3}" srcId="{6361211E-2FEC-47A8-8B78-8BCD78044BDF}" destId="{2A22C64D-662A-4DD4-B6C0-B4D060444768}" srcOrd="3" destOrd="0" parTransId="{A810C712-2C77-45FC-9F43-C32BCB194310}" sibTransId="{4187A98F-D05A-4F98-8A19-4938C8F10032}"/>
    <dgm:cxn modelId="{AC0A5E4F-F103-4C0B-BFC8-2B87F228BDF8}" type="presOf" srcId="{F4D466EB-0BA6-42C0-B7B3-7DCBA3DE51D3}" destId="{A1E30D66-DB12-43AB-9963-F4F2E700A52B}" srcOrd="0" destOrd="0" presId="urn:microsoft.com/office/officeart/2005/8/layout/default"/>
    <dgm:cxn modelId="{73A89350-DFBF-446C-B727-B7E44F9F3221}" type="presOf" srcId="{930D2B35-EDC0-4EE8-8032-84398292E43E}" destId="{BAC40F0A-86CC-4ABC-99D2-033C1B744E7A}" srcOrd="0" destOrd="0" presId="urn:microsoft.com/office/officeart/2005/8/layout/default"/>
    <dgm:cxn modelId="{28633075-D9D1-4B77-BE5B-5E20428DEF9F}" srcId="{6361211E-2FEC-47A8-8B78-8BCD78044BDF}" destId="{FB3AADF5-FE43-49F1-9FB1-48A5A1A5E87E}" srcOrd="1" destOrd="0" parTransId="{35445365-3D49-47D7-9669-43C54FCCFC4D}" sibTransId="{C949E134-C842-482F-BC7D-29B05BB6A3F0}"/>
    <dgm:cxn modelId="{35428578-3C89-4B89-9522-C554BA8C3F31}" type="presOf" srcId="{FB3AADF5-FE43-49F1-9FB1-48A5A1A5E87E}" destId="{EF12E467-D6E7-45FD-80CC-E9FA96EE24B9}" srcOrd="0" destOrd="0" presId="urn:microsoft.com/office/officeart/2005/8/layout/default"/>
    <dgm:cxn modelId="{366C3B86-D431-4C1B-9568-2873C0E94603}" type="presOf" srcId="{2A22C64D-662A-4DD4-B6C0-B4D060444768}" destId="{E9BD6B7D-65EE-471C-BEBD-5E576F04CD25}" srcOrd="0" destOrd="0" presId="urn:microsoft.com/office/officeart/2005/8/layout/default"/>
    <dgm:cxn modelId="{D91107D8-A558-41F4-9247-83ACF8493291}" srcId="{6361211E-2FEC-47A8-8B78-8BCD78044BDF}" destId="{42E52777-B6F9-477C-A1D8-C89FB0E8C318}" srcOrd="4" destOrd="0" parTransId="{2F6DC2C1-73EB-488E-9BC4-E8CC5D990377}" sibTransId="{8BABE722-0173-4588-9FB9-B4C4D8F5BD50}"/>
    <dgm:cxn modelId="{B29295DC-C6EA-4B8B-9F92-1EBA081200AA}" srcId="{6361211E-2FEC-47A8-8B78-8BCD78044BDF}" destId="{930D2B35-EDC0-4EE8-8032-84398292E43E}" srcOrd="0" destOrd="0" parTransId="{301E2635-6993-4285-AC8D-9CB5E298AE6A}" sibTransId="{980F928C-4E07-4A44-8AD4-A82BB50AE19A}"/>
    <dgm:cxn modelId="{D3E96BAF-920D-47CB-9B25-A29593D52C21}" type="presParOf" srcId="{34505CD4-F0DC-4A43-9D71-7DADEBA72C13}" destId="{BAC40F0A-86CC-4ABC-99D2-033C1B744E7A}" srcOrd="0" destOrd="0" presId="urn:microsoft.com/office/officeart/2005/8/layout/default"/>
    <dgm:cxn modelId="{9815418D-7257-40F9-B572-844895353E89}" type="presParOf" srcId="{34505CD4-F0DC-4A43-9D71-7DADEBA72C13}" destId="{9CB93286-2C19-43DF-9420-B3812CB705BA}" srcOrd="1" destOrd="0" presId="urn:microsoft.com/office/officeart/2005/8/layout/default"/>
    <dgm:cxn modelId="{90960402-98BA-4948-A806-108867F44BCD}" type="presParOf" srcId="{34505CD4-F0DC-4A43-9D71-7DADEBA72C13}" destId="{EF12E467-D6E7-45FD-80CC-E9FA96EE24B9}" srcOrd="2" destOrd="0" presId="urn:microsoft.com/office/officeart/2005/8/layout/default"/>
    <dgm:cxn modelId="{ACD1CB75-E3EC-41BF-85A7-B01FFD02F54A}" type="presParOf" srcId="{34505CD4-F0DC-4A43-9D71-7DADEBA72C13}" destId="{FF2681A9-2F51-4C7A-82EE-A4CB80AA62FB}" srcOrd="3" destOrd="0" presId="urn:microsoft.com/office/officeart/2005/8/layout/default"/>
    <dgm:cxn modelId="{27068EEB-02D1-4D88-B09B-0EDF44267E4F}" type="presParOf" srcId="{34505CD4-F0DC-4A43-9D71-7DADEBA72C13}" destId="{A1E30D66-DB12-43AB-9963-F4F2E700A52B}" srcOrd="4" destOrd="0" presId="urn:microsoft.com/office/officeart/2005/8/layout/default"/>
    <dgm:cxn modelId="{583AFC37-7FAC-481B-BF39-B21B6B58F56E}" type="presParOf" srcId="{34505CD4-F0DC-4A43-9D71-7DADEBA72C13}" destId="{D612217F-C87A-4CF5-A3F4-64E7218D0234}" srcOrd="5" destOrd="0" presId="urn:microsoft.com/office/officeart/2005/8/layout/default"/>
    <dgm:cxn modelId="{768139D3-0F25-4652-8F40-7C50C2F53276}" type="presParOf" srcId="{34505CD4-F0DC-4A43-9D71-7DADEBA72C13}" destId="{E9BD6B7D-65EE-471C-BEBD-5E576F04CD25}" srcOrd="6" destOrd="0" presId="urn:microsoft.com/office/officeart/2005/8/layout/default"/>
    <dgm:cxn modelId="{4F91637B-C2D5-4325-9C3B-7BD42DDF1528}" type="presParOf" srcId="{34505CD4-F0DC-4A43-9D71-7DADEBA72C13}" destId="{0968AC43-575B-44FC-95A3-81C09E8E63FE}" srcOrd="7" destOrd="0" presId="urn:microsoft.com/office/officeart/2005/8/layout/default"/>
    <dgm:cxn modelId="{A6302CAD-8F91-458F-BD36-C8D173610AB8}" type="presParOf" srcId="{34505CD4-F0DC-4A43-9D71-7DADEBA72C13}" destId="{3F04D2AE-7D68-40E3-8693-BC622CCE10A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4F6F-003E-486D-9D03-F1724CB2FAA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3A946-A5E2-4844-8F0A-0F5E2A72B3C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Housing Situation in Canada</a:t>
          </a:r>
          <a:endParaRPr lang="en-US" sz="2500" kern="1200"/>
        </a:p>
      </dsp:txBody>
      <dsp:txXfrm>
        <a:off x="765914" y="2943510"/>
        <a:ext cx="4320000" cy="720000"/>
      </dsp:txXfrm>
    </dsp:sp>
    <dsp:sp modelId="{9D7E1EEC-21A2-4949-9D6E-77A9C6A6353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08360-2900-404B-8808-8B15712389F7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Increasing Number of People with Housemates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55BA6-964C-4448-9190-8C12DBE81529}">
      <dsp:nvSpPr>
        <dsp:cNvPr id="0" name=""/>
        <dsp:cNvSpPr/>
      </dsp:nvSpPr>
      <dsp:spPr>
        <a:xfrm>
          <a:off x="51" y="220284"/>
          <a:ext cx="4913783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New User Interface</a:t>
          </a:r>
          <a:endParaRPr lang="en-US" sz="3800" kern="1200"/>
        </a:p>
      </dsp:txBody>
      <dsp:txXfrm>
        <a:off x="51" y="220284"/>
        <a:ext cx="4913783" cy="1094400"/>
      </dsp:txXfrm>
    </dsp:sp>
    <dsp:sp modelId="{7416D7FF-BA16-4471-9819-A8EF6389EFAD}">
      <dsp:nvSpPr>
        <dsp:cNvPr id="0" name=""/>
        <dsp:cNvSpPr/>
      </dsp:nvSpPr>
      <dsp:spPr>
        <a:xfrm>
          <a:off x="51" y="1314684"/>
          <a:ext cx="4913783" cy="2816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800" kern="1200"/>
            <a:t>Less Typing Required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800" kern="1200"/>
            <a:t>Enhanced Responsiveness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800" kern="1200"/>
            <a:t>Faster Navigation</a:t>
          </a:r>
          <a:endParaRPr lang="en-US" sz="3800" kern="1200"/>
        </a:p>
      </dsp:txBody>
      <dsp:txXfrm>
        <a:off x="51" y="1314684"/>
        <a:ext cx="4913783" cy="2816369"/>
      </dsp:txXfrm>
    </dsp:sp>
    <dsp:sp modelId="{8F046508-5BD3-45F4-A760-D1C1BEC03CCE}">
      <dsp:nvSpPr>
        <dsp:cNvPr id="0" name=""/>
        <dsp:cNvSpPr/>
      </dsp:nvSpPr>
      <dsp:spPr>
        <a:xfrm>
          <a:off x="5601764" y="220284"/>
          <a:ext cx="4913783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Additional Features</a:t>
          </a:r>
          <a:endParaRPr lang="en-US" sz="3800" kern="1200"/>
        </a:p>
      </dsp:txBody>
      <dsp:txXfrm>
        <a:off x="5601764" y="220284"/>
        <a:ext cx="4913783" cy="1094400"/>
      </dsp:txXfrm>
    </dsp:sp>
    <dsp:sp modelId="{49BD91E3-E660-44B0-90F3-819296B185B7}">
      <dsp:nvSpPr>
        <dsp:cNvPr id="0" name=""/>
        <dsp:cNvSpPr/>
      </dsp:nvSpPr>
      <dsp:spPr>
        <a:xfrm>
          <a:off x="5601764" y="1314684"/>
          <a:ext cx="4913783" cy="28163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692" tIns="202692" rIns="270256" bIns="304038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800" kern="1200"/>
            <a:t>Search Bars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800" kern="1200"/>
            <a:t>Calendar Display</a:t>
          </a:r>
          <a:endParaRPr lang="en-US" sz="3800" kern="120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800" kern="1200"/>
            <a:t>Task Presets</a:t>
          </a:r>
          <a:endParaRPr lang="en-US" sz="3800" kern="1200"/>
        </a:p>
      </dsp:txBody>
      <dsp:txXfrm>
        <a:off x="5601764" y="1314684"/>
        <a:ext cx="4913783" cy="28163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9DD7-3A7D-4D1F-A9B0-3CD19D3AE440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0124D-688C-4E9A-9DD7-7BF333C7C393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Main Goal: Fast Response Times</a:t>
          </a:r>
          <a:endParaRPr lang="en-US" sz="1700" kern="1200"/>
        </a:p>
      </dsp:txBody>
      <dsp:txXfrm>
        <a:off x="100682" y="2175763"/>
        <a:ext cx="2370489" cy="720000"/>
      </dsp:txXfrm>
    </dsp:sp>
    <dsp:sp modelId="{1E68FA1C-916C-4A1E-9118-3879400B32E0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C236F-D1F4-44AA-B4FE-B9DA580D0D77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Performance Testing Of Housemates Conducted Using Jmeter</a:t>
          </a:r>
          <a:endParaRPr lang="en-US" sz="1700" kern="1200"/>
        </a:p>
      </dsp:txBody>
      <dsp:txXfrm>
        <a:off x="2886007" y="2175763"/>
        <a:ext cx="2370489" cy="720000"/>
      </dsp:txXfrm>
    </dsp:sp>
    <dsp:sp modelId="{92BF06B0-48FD-4C94-ABC1-02125B60A45A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69B76-201B-43EF-9EE7-DDC7345EE0D9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Simulate 100 Simultaneous Users Using Housemates</a:t>
          </a:r>
          <a:endParaRPr lang="en-US" sz="1700" kern="1200"/>
        </a:p>
      </dsp:txBody>
      <dsp:txXfrm>
        <a:off x="5671332" y="2175763"/>
        <a:ext cx="2370489" cy="720000"/>
      </dsp:txXfrm>
    </dsp:sp>
    <dsp:sp modelId="{1D228CA3-4A45-4026-B5DF-1F5F4AA099C9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BB327-A0AB-46F0-92F1-67A6A94348AE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Measure Response Time Of Common User Requests</a:t>
          </a:r>
          <a:endParaRPr lang="en-US" sz="1700" kern="1200"/>
        </a:p>
      </dsp:txBody>
      <dsp:txXfrm>
        <a:off x="8456657" y="2175763"/>
        <a:ext cx="2370489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DF36D-B277-406D-A3BF-495C8C595E0B}">
      <dsp:nvSpPr>
        <dsp:cNvPr id="0" name=""/>
        <dsp:cNvSpPr/>
      </dsp:nvSpPr>
      <dsp:spPr>
        <a:xfrm>
          <a:off x="0" y="6716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Image Attachments</a:t>
          </a:r>
          <a:endParaRPr lang="en-US" sz="3600" kern="1200"/>
        </a:p>
      </dsp:txBody>
      <dsp:txXfrm>
        <a:off x="42151" y="48867"/>
        <a:ext cx="10431298" cy="779158"/>
      </dsp:txXfrm>
    </dsp:sp>
    <dsp:sp modelId="{611BBFF9-ACC3-4D48-AD91-47097DDA26BD}">
      <dsp:nvSpPr>
        <dsp:cNvPr id="0" name=""/>
        <dsp:cNvSpPr/>
      </dsp:nvSpPr>
      <dsp:spPr>
        <a:xfrm>
          <a:off x="0" y="973857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User Defined Presets</a:t>
          </a:r>
          <a:endParaRPr lang="en-US" sz="3600" kern="1200"/>
        </a:p>
      </dsp:txBody>
      <dsp:txXfrm>
        <a:off x="42151" y="1016008"/>
        <a:ext cx="10431298" cy="779158"/>
      </dsp:txXfrm>
    </dsp:sp>
    <dsp:sp modelId="{347A5378-27FC-4609-B2C5-4452CAB8AF3A}">
      <dsp:nvSpPr>
        <dsp:cNvPr id="0" name=""/>
        <dsp:cNvSpPr/>
      </dsp:nvSpPr>
      <dsp:spPr>
        <a:xfrm>
          <a:off x="0" y="1940997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Notifications</a:t>
          </a:r>
          <a:endParaRPr lang="en-US" sz="3600" kern="1200"/>
        </a:p>
      </dsp:txBody>
      <dsp:txXfrm>
        <a:off x="42151" y="1983148"/>
        <a:ext cx="10431298" cy="779158"/>
      </dsp:txXfrm>
    </dsp:sp>
    <dsp:sp modelId="{EEC528E1-3E8B-4548-8FFC-A15DF7360083}">
      <dsp:nvSpPr>
        <dsp:cNvPr id="0" name=""/>
        <dsp:cNvSpPr/>
      </dsp:nvSpPr>
      <dsp:spPr>
        <a:xfrm>
          <a:off x="0" y="2908137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App Integrations (e.g. Google Calendar)</a:t>
          </a:r>
          <a:endParaRPr lang="en-US" sz="3600" kern="1200"/>
        </a:p>
      </dsp:txBody>
      <dsp:txXfrm>
        <a:off x="42151" y="2950288"/>
        <a:ext cx="10431298" cy="779158"/>
      </dsp:txXfrm>
    </dsp:sp>
    <dsp:sp modelId="{0C14B198-B9BD-4509-AE6D-263B9ED89D73}">
      <dsp:nvSpPr>
        <dsp:cNvPr id="0" name=""/>
        <dsp:cNvSpPr/>
      </dsp:nvSpPr>
      <dsp:spPr>
        <a:xfrm>
          <a:off x="0" y="3875277"/>
          <a:ext cx="105156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Natural Language Processing</a:t>
          </a:r>
          <a:endParaRPr lang="en-US" sz="3600" kern="1200"/>
        </a:p>
      </dsp:txBody>
      <dsp:txXfrm>
        <a:off x="42151" y="3917428"/>
        <a:ext cx="10431298" cy="7791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3AF8A-A200-40E7-AEFD-35DA3A035547}">
      <dsp:nvSpPr>
        <dsp:cNvPr id="0" name=""/>
        <dsp:cNvSpPr/>
      </dsp:nvSpPr>
      <dsp:spPr>
        <a:xfrm>
          <a:off x="51" y="239335"/>
          <a:ext cx="4913783" cy="14570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All-in-one solution</a:t>
          </a:r>
          <a:endParaRPr lang="en-US" sz="4000" kern="1200"/>
        </a:p>
      </dsp:txBody>
      <dsp:txXfrm>
        <a:off x="51" y="239335"/>
        <a:ext cx="4913783" cy="1457067"/>
      </dsp:txXfrm>
    </dsp:sp>
    <dsp:sp modelId="{DEFB84D2-825D-4B6C-A4D5-FF5E9DC00864}">
      <dsp:nvSpPr>
        <dsp:cNvPr id="0" name=""/>
        <dsp:cNvSpPr/>
      </dsp:nvSpPr>
      <dsp:spPr>
        <a:xfrm>
          <a:off x="51" y="1696402"/>
          <a:ext cx="4913783" cy="2415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/>
            <a:t>Expense Splitting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/>
            <a:t>Task Management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/>
            <a:t>Scheduling</a:t>
          </a:r>
          <a:endParaRPr lang="en-US" sz="4000" kern="1200"/>
        </a:p>
      </dsp:txBody>
      <dsp:txXfrm>
        <a:off x="51" y="1696402"/>
        <a:ext cx="4913783" cy="2415599"/>
      </dsp:txXfrm>
    </dsp:sp>
    <dsp:sp modelId="{F6982844-AEAE-4947-B974-8EE39448CA59}">
      <dsp:nvSpPr>
        <dsp:cNvPr id="0" name=""/>
        <dsp:cNvSpPr/>
      </dsp:nvSpPr>
      <dsp:spPr>
        <a:xfrm>
          <a:off x="5601764" y="239335"/>
          <a:ext cx="4913783" cy="1457067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Improved Household Experience</a:t>
          </a:r>
          <a:endParaRPr lang="en-US" sz="4000" kern="1200"/>
        </a:p>
      </dsp:txBody>
      <dsp:txXfrm>
        <a:off x="5601764" y="239335"/>
        <a:ext cx="4913783" cy="1457067"/>
      </dsp:txXfrm>
    </dsp:sp>
    <dsp:sp modelId="{464043C0-06AD-41E2-A2F8-770AFE741275}">
      <dsp:nvSpPr>
        <dsp:cNvPr id="0" name=""/>
        <dsp:cNvSpPr/>
      </dsp:nvSpPr>
      <dsp:spPr>
        <a:xfrm>
          <a:off x="5601764" y="1696402"/>
          <a:ext cx="4913783" cy="241559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/>
            <a:t>More Organized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4000" kern="1200"/>
            <a:t>More Efficient</a:t>
          </a:r>
          <a:endParaRPr lang="en-US" sz="4000" kern="120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kern="1200"/>
            <a:t>Less Stress</a:t>
          </a:r>
        </a:p>
      </dsp:txBody>
      <dsp:txXfrm>
        <a:off x="5601764" y="1696402"/>
        <a:ext cx="4913783" cy="241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9894E-03F0-43F3-A312-1C6EBA54860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D5234-D52A-4443-B6CD-302F39316CA6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C5851-B739-4EF9-87C8-39D788AEF23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/>
            <a:t>Managing Expenses</a:t>
          </a:r>
          <a:endParaRPr lang="en-US" sz="2400" kern="1200"/>
        </a:p>
      </dsp:txBody>
      <dsp:txXfrm>
        <a:off x="100682" y="2684598"/>
        <a:ext cx="2370489" cy="720000"/>
      </dsp:txXfrm>
    </dsp:sp>
    <dsp:sp modelId="{24D83BC3-C006-4469-BDDB-35BD7853B9D9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BBCAF-2672-45ED-8418-924C8AE1D479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C6CA-48EB-48DF-8753-B384EFF8BEE8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/>
            <a:t>Balancing Chores</a:t>
          </a:r>
          <a:endParaRPr lang="en-US" sz="2400" kern="1200"/>
        </a:p>
      </dsp:txBody>
      <dsp:txXfrm>
        <a:off x="2886007" y="2684598"/>
        <a:ext cx="2370489" cy="720000"/>
      </dsp:txXfrm>
    </dsp:sp>
    <dsp:sp modelId="{E46E712C-0596-419F-8382-D7F2B6E5FF0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6B22C-DCCE-4704-9B00-F1E97609A5E5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881C0-9A19-4C2C-A7E9-F20880205CA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/>
            <a:t>Event Coordination</a:t>
          </a:r>
          <a:endParaRPr lang="en-US" sz="2400" kern="1200"/>
        </a:p>
      </dsp:txBody>
      <dsp:txXfrm>
        <a:off x="5671332" y="2684598"/>
        <a:ext cx="2370489" cy="720000"/>
      </dsp:txXfrm>
    </dsp:sp>
    <dsp:sp modelId="{9389C1EC-BDB3-4D74-ACED-55493981B428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398C4-6947-4592-8294-158F01184CF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BA65-C0AF-4B9D-9811-F4D1DF1BC2E9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/>
            <a:t>Communication</a:t>
          </a:r>
          <a:endParaRPr lang="en-US" sz="24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6BADD-9A3E-4287-B140-B82C5AE68AD9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B2A91-4276-4CC6-9A57-88A6F3EE2576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E578-E80E-4FBE-BA82-5C87BF3DC33B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Expense Splitting</a:t>
          </a:r>
          <a:endParaRPr lang="en-US" sz="2200" kern="1200"/>
        </a:p>
      </dsp:txBody>
      <dsp:txXfrm>
        <a:off x="333914" y="2456402"/>
        <a:ext cx="1800000" cy="720000"/>
      </dsp:txXfrm>
    </dsp:sp>
    <dsp:sp modelId="{B95346D6-C141-47C5-B1F3-33DF90A9614F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FA624-6169-4C5C-A603-D63CCBCFD443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8D726-A91F-476A-94A5-5643976BDDAF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Task Management</a:t>
          </a:r>
          <a:endParaRPr lang="en-US" sz="2200" kern="1200"/>
        </a:p>
      </dsp:txBody>
      <dsp:txXfrm>
        <a:off x="2448914" y="2456402"/>
        <a:ext cx="1800000" cy="720000"/>
      </dsp:txXfrm>
    </dsp:sp>
    <dsp:sp modelId="{B3A11274-DF88-4C4E-92F7-2033DB65979C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2A2E2-7B48-42CF-82F9-8B4441AE54A4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6F343-386C-49CD-AAA0-845D03A6906C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Event Scheduling</a:t>
          </a:r>
          <a:endParaRPr lang="en-US" sz="2200" kern="1200"/>
        </a:p>
      </dsp:txBody>
      <dsp:txXfrm>
        <a:off x="4563914" y="2456402"/>
        <a:ext cx="1800000" cy="720000"/>
      </dsp:txXfrm>
    </dsp:sp>
    <dsp:sp modelId="{C8CE640A-C646-4AB7-BF37-0FD9DDBF01B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1CF0E-4DB9-4865-80AD-18DC60335D60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D701A-525C-4BED-9D3D-30C7A161A10D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Wide Availability</a:t>
          </a:r>
          <a:endParaRPr lang="en-US" sz="2200" kern="1200"/>
        </a:p>
      </dsp:txBody>
      <dsp:txXfrm>
        <a:off x="6678914" y="2456402"/>
        <a:ext cx="1800000" cy="720000"/>
      </dsp:txXfrm>
    </dsp:sp>
    <dsp:sp modelId="{F00F1869-7010-44F8-98A2-BCF4F3586F4C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9F8AF-2269-4C96-AA79-AB393D77E08F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683F3-B8AD-48F3-AE46-956E015D8F8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200" kern="1200"/>
            <a:t>User-Friendly Interface</a:t>
          </a:r>
          <a:endParaRPr lang="en-US" sz="2200" kern="1200"/>
        </a:p>
      </dsp:txBody>
      <dsp:txXfrm>
        <a:off x="8793914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C686-F3BE-4DB1-BE26-68546466BD68}">
      <dsp:nvSpPr>
        <dsp:cNvPr id="0" name=""/>
        <dsp:cNvSpPr/>
      </dsp:nvSpPr>
      <dsp:spPr>
        <a:xfrm>
          <a:off x="0" y="52118"/>
          <a:ext cx="105156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Expense-Splitting</a:t>
          </a:r>
          <a:endParaRPr lang="en-US" sz="2200" kern="1200"/>
        </a:p>
      </dsp:txBody>
      <dsp:txXfrm>
        <a:off x="25759" y="77877"/>
        <a:ext cx="10464082" cy="476152"/>
      </dsp:txXfrm>
    </dsp:sp>
    <dsp:sp modelId="{4A00B261-8A22-4C2B-BA64-6D35B1173512}">
      <dsp:nvSpPr>
        <dsp:cNvPr id="0" name=""/>
        <dsp:cNvSpPr/>
      </dsp:nvSpPr>
      <dsp:spPr>
        <a:xfrm>
          <a:off x="0" y="579788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Splitwise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Splitser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Settle Up</a:t>
          </a:r>
          <a:endParaRPr lang="en-US" sz="1700" kern="1200"/>
        </a:p>
      </dsp:txBody>
      <dsp:txXfrm>
        <a:off x="0" y="579788"/>
        <a:ext cx="10515600" cy="888030"/>
      </dsp:txXfrm>
    </dsp:sp>
    <dsp:sp modelId="{356271FC-4226-424C-81C6-0A9DC59CD795}">
      <dsp:nvSpPr>
        <dsp:cNvPr id="0" name=""/>
        <dsp:cNvSpPr/>
      </dsp:nvSpPr>
      <dsp:spPr>
        <a:xfrm>
          <a:off x="0" y="1467819"/>
          <a:ext cx="10515600" cy="527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Task Management</a:t>
          </a:r>
          <a:endParaRPr lang="en-US" sz="2200" kern="1200"/>
        </a:p>
      </dsp:txBody>
      <dsp:txXfrm>
        <a:off x="25759" y="1493578"/>
        <a:ext cx="10464082" cy="476152"/>
      </dsp:txXfrm>
    </dsp:sp>
    <dsp:sp modelId="{A24F8D48-B03D-40C8-943E-0D8040490EA7}">
      <dsp:nvSpPr>
        <dsp:cNvPr id="0" name=""/>
        <dsp:cNvSpPr/>
      </dsp:nvSpPr>
      <dsp:spPr>
        <a:xfrm>
          <a:off x="0" y="1995489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Google Tasks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Todoist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Tody</a:t>
          </a:r>
          <a:endParaRPr lang="en-US" sz="1700" kern="1200"/>
        </a:p>
      </dsp:txBody>
      <dsp:txXfrm>
        <a:off x="0" y="1995489"/>
        <a:ext cx="10515600" cy="888030"/>
      </dsp:txXfrm>
    </dsp:sp>
    <dsp:sp modelId="{2C1AEE55-5A78-43FF-AAA0-DC82ACC32603}">
      <dsp:nvSpPr>
        <dsp:cNvPr id="0" name=""/>
        <dsp:cNvSpPr/>
      </dsp:nvSpPr>
      <dsp:spPr>
        <a:xfrm>
          <a:off x="0" y="2883519"/>
          <a:ext cx="10515600" cy="527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Scheduling</a:t>
          </a:r>
          <a:endParaRPr lang="en-US" sz="2200" kern="1200"/>
        </a:p>
      </dsp:txBody>
      <dsp:txXfrm>
        <a:off x="25759" y="2909278"/>
        <a:ext cx="10464082" cy="476152"/>
      </dsp:txXfrm>
    </dsp:sp>
    <dsp:sp modelId="{71C824C6-466F-4616-92C0-28026FBBDC5A}">
      <dsp:nvSpPr>
        <dsp:cNvPr id="0" name=""/>
        <dsp:cNvSpPr/>
      </dsp:nvSpPr>
      <dsp:spPr>
        <a:xfrm>
          <a:off x="0" y="3411189"/>
          <a:ext cx="1051560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700" kern="1200"/>
            <a:t>Google Calendar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Apple Calendar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Outlook Calendar</a:t>
          </a:r>
        </a:p>
      </dsp:txBody>
      <dsp:txXfrm>
        <a:off x="0" y="3411189"/>
        <a:ext cx="10515600" cy="888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A8973-609E-4ABB-A298-C6DDD566B184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Streamline Household Management</a:t>
          </a:r>
          <a:endParaRPr lang="en-US" sz="4100" kern="1200"/>
        </a:p>
      </dsp:txBody>
      <dsp:txXfrm>
        <a:off x="0" y="3291729"/>
        <a:ext cx="6666833" cy="2159731"/>
      </dsp:txXfrm>
    </dsp:sp>
    <dsp:sp modelId="{34AD9E20-0FD7-4BD0-A3CA-5CAA1A162A67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1592" tIns="291592" rIns="291592" bIns="29159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All-in-one solution</a:t>
          </a:r>
          <a:endParaRPr lang="en-US" sz="4100" kern="1200"/>
        </a:p>
      </dsp:txBody>
      <dsp:txXfrm rot="-10800000">
        <a:off x="0" y="2459"/>
        <a:ext cx="6666833" cy="1165904"/>
      </dsp:txXfrm>
    </dsp:sp>
    <dsp:sp modelId="{0FD6A772-A4D9-4189-84C8-D534BFA599B0}">
      <dsp:nvSpPr>
        <dsp:cNvPr id="0" name=""/>
        <dsp:cNvSpPr/>
      </dsp:nvSpPr>
      <dsp:spPr>
        <a:xfrm>
          <a:off x="3255" y="1168364"/>
          <a:ext cx="2220107" cy="9931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Expense Splitting</a:t>
          </a:r>
          <a:endParaRPr lang="en-US" sz="2600" kern="1200"/>
        </a:p>
      </dsp:txBody>
      <dsp:txXfrm>
        <a:off x="3255" y="1168364"/>
        <a:ext cx="2220107" cy="993178"/>
      </dsp:txXfrm>
    </dsp:sp>
    <dsp:sp modelId="{E1170F23-A19B-4B25-94FE-98678979AA0F}">
      <dsp:nvSpPr>
        <dsp:cNvPr id="0" name=""/>
        <dsp:cNvSpPr/>
      </dsp:nvSpPr>
      <dsp:spPr>
        <a:xfrm>
          <a:off x="2223362" y="1168364"/>
          <a:ext cx="2220107" cy="99317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Task Management</a:t>
          </a:r>
          <a:endParaRPr lang="en-US" sz="2600" kern="1200"/>
        </a:p>
      </dsp:txBody>
      <dsp:txXfrm>
        <a:off x="2223362" y="1168364"/>
        <a:ext cx="2220107" cy="993178"/>
      </dsp:txXfrm>
    </dsp:sp>
    <dsp:sp modelId="{DC0A6CC1-7947-482B-AAC5-51AB9E66BD12}">
      <dsp:nvSpPr>
        <dsp:cNvPr id="0" name=""/>
        <dsp:cNvSpPr/>
      </dsp:nvSpPr>
      <dsp:spPr>
        <a:xfrm>
          <a:off x="4443470" y="1168364"/>
          <a:ext cx="2220107" cy="99317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Event Scheduling</a:t>
          </a:r>
          <a:endParaRPr lang="en-US" sz="2600" kern="1200"/>
        </a:p>
      </dsp:txBody>
      <dsp:txXfrm>
        <a:off x="4443470" y="1168364"/>
        <a:ext cx="2220107" cy="993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BC2FB-5871-4146-BC1E-63A33818022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React</a:t>
          </a:r>
          <a:endParaRPr lang="en-US" sz="5400" kern="1200"/>
        </a:p>
      </dsp:txBody>
      <dsp:txXfrm>
        <a:off x="307345" y="1546"/>
        <a:ext cx="3222855" cy="1933713"/>
      </dsp:txXfrm>
    </dsp:sp>
    <dsp:sp modelId="{B6FF311C-B98A-4AB8-8A13-B2652FA1576D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MongoDB</a:t>
          </a:r>
          <a:endParaRPr lang="en-US" sz="5400" kern="1200"/>
        </a:p>
      </dsp:txBody>
      <dsp:txXfrm>
        <a:off x="3852486" y="1546"/>
        <a:ext cx="3222855" cy="1933713"/>
      </dsp:txXfrm>
    </dsp:sp>
    <dsp:sp modelId="{9B3EB4A5-F2CF-4A5D-B6C1-9A0AA8186B08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Firebase</a:t>
          </a:r>
          <a:endParaRPr lang="en-US" sz="5400" kern="1200"/>
        </a:p>
      </dsp:txBody>
      <dsp:txXfrm>
        <a:off x="7397627" y="1546"/>
        <a:ext cx="3222855" cy="1933713"/>
      </dsp:txXfrm>
    </dsp:sp>
    <dsp:sp modelId="{07DF1A17-250F-47DB-861E-CA3259714E34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Node.js</a:t>
          </a:r>
          <a:endParaRPr lang="en-US" sz="5400" kern="1200"/>
        </a:p>
      </dsp:txBody>
      <dsp:txXfrm>
        <a:off x="2079915" y="2257545"/>
        <a:ext cx="3222855" cy="1933713"/>
      </dsp:txXfrm>
    </dsp:sp>
    <dsp:sp modelId="{782D64F4-468E-4409-B449-2E58B577DE17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400" kern="1200"/>
            <a:t>Express</a:t>
          </a:r>
          <a:endParaRPr lang="en-US" sz="5400" kern="1200"/>
        </a:p>
      </dsp:txBody>
      <dsp:txXfrm>
        <a:off x="5625057" y="2257545"/>
        <a:ext cx="3222855" cy="1933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3572F-5053-4E68-8660-A59FA2822727}">
      <dsp:nvSpPr>
        <dsp:cNvPr id="0" name=""/>
        <dsp:cNvSpPr/>
      </dsp:nvSpPr>
      <dsp:spPr>
        <a:xfrm>
          <a:off x="0" y="5845"/>
          <a:ext cx="10927829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College Students</a:t>
          </a:r>
          <a:endParaRPr lang="en-US" sz="4800" kern="1200"/>
        </a:p>
      </dsp:txBody>
      <dsp:txXfrm>
        <a:off x="56201" y="62046"/>
        <a:ext cx="10815427" cy="1038877"/>
      </dsp:txXfrm>
    </dsp:sp>
    <dsp:sp modelId="{0A67A218-D322-4832-88DE-FF3103573682}">
      <dsp:nvSpPr>
        <dsp:cNvPr id="0" name=""/>
        <dsp:cNvSpPr/>
      </dsp:nvSpPr>
      <dsp:spPr>
        <a:xfrm>
          <a:off x="0" y="1295365"/>
          <a:ext cx="10927829" cy="11512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Young Workers</a:t>
          </a:r>
          <a:endParaRPr lang="en-US" sz="4800" kern="1200"/>
        </a:p>
      </dsp:txBody>
      <dsp:txXfrm>
        <a:off x="56201" y="1351566"/>
        <a:ext cx="10815427" cy="1038877"/>
      </dsp:txXfrm>
    </dsp:sp>
    <dsp:sp modelId="{ACC0B487-BE37-4C11-84D9-AE4CE4ED0EA9}">
      <dsp:nvSpPr>
        <dsp:cNvPr id="0" name=""/>
        <dsp:cNvSpPr/>
      </dsp:nvSpPr>
      <dsp:spPr>
        <a:xfrm>
          <a:off x="0" y="2584885"/>
          <a:ext cx="10927829" cy="11512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Families</a:t>
          </a:r>
          <a:endParaRPr lang="en-US" sz="4800" kern="1200"/>
        </a:p>
      </dsp:txBody>
      <dsp:txXfrm>
        <a:off x="56201" y="2641086"/>
        <a:ext cx="10815427" cy="1038877"/>
      </dsp:txXfrm>
    </dsp:sp>
    <dsp:sp modelId="{81F820C9-EFE4-4DC4-8F9C-8C1ED4D22D96}">
      <dsp:nvSpPr>
        <dsp:cNvPr id="0" name=""/>
        <dsp:cNvSpPr/>
      </dsp:nvSpPr>
      <dsp:spPr>
        <a:xfrm>
          <a:off x="0" y="3874405"/>
          <a:ext cx="10927829" cy="11512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800" kern="1200"/>
            <a:t>Property Managers</a:t>
          </a:r>
          <a:endParaRPr lang="en-US" sz="4800" kern="1200"/>
        </a:p>
      </dsp:txBody>
      <dsp:txXfrm>
        <a:off x="56201" y="3930606"/>
        <a:ext cx="10815427" cy="103887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17A7B-D2A9-4319-A1F0-610D048EBF0B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First Impressions</a:t>
          </a:r>
          <a:endParaRPr lang="en-US" sz="2800" kern="1200"/>
        </a:p>
      </dsp:txBody>
      <dsp:txXfrm>
        <a:off x="19451" y="19451"/>
        <a:ext cx="7620120" cy="625190"/>
      </dsp:txXfrm>
    </dsp:sp>
    <dsp:sp modelId="{F2263860-3424-47F5-8886-647539A3217A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How easy is it to locate main features?</a:t>
          </a:r>
          <a:endParaRPr lang="en-US" sz="2800" kern="1200"/>
        </a:p>
      </dsp:txBody>
      <dsp:txXfrm>
        <a:off x="647801" y="775779"/>
        <a:ext cx="7315515" cy="625190"/>
      </dsp:txXfrm>
    </dsp:sp>
    <dsp:sp modelId="{2C6A9305-0A94-4E86-8B06-2CE8D7B1DDF7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Visual Appeal?</a:t>
          </a:r>
          <a:endParaRPr lang="en-US" sz="2800" kern="1200"/>
        </a:p>
      </dsp:txBody>
      <dsp:txXfrm>
        <a:off x="1276151" y="1532107"/>
        <a:ext cx="7315515" cy="625190"/>
      </dsp:txXfrm>
    </dsp:sp>
    <dsp:sp modelId="{1B0354BF-C567-4847-972A-11A5AEEF3AB7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How responsive does it feel?</a:t>
          </a:r>
          <a:endParaRPr lang="en-US" sz="2800" kern="1200"/>
        </a:p>
      </dsp:txBody>
      <dsp:txXfrm>
        <a:off x="1904501" y="2288435"/>
        <a:ext cx="7315515" cy="625190"/>
      </dsp:txXfrm>
    </dsp:sp>
    <dsp:sp modelId="{F771BE33-F3C9-47F0-B6DC-8D6DA4F358B5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/>
            <a:t>Would you use Housemates in real life?</a:t>
          </a:r>
          <a:endParaRPr lang="en-US" sz="2800" kern="1200"/>
        </a:p>
      </dsp:txBody>
      <dsp:txXfrm>
        <a:off x="2532851" y="3044763"/>
        <a:ext cx="7315515" cy="625190"/>
      </dsp:txXfrm>
    </dsp:sp>
    <dsp:sp modelId="{33479D0A-711E-4762-9250-627011381F34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79890" y="485156"/>
        <a:ext cx="237414" cy="324824"/>
      </dsp:txXfrm>
    </dsp:sp>
    <dsp:sp modelId="{9BE055CB-B0C9-453A-8305-662E52A02E10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708241" y="1241484"/>
        <a:ext cx="237414" cy="324824"/>
      </dsp:txXfrm>
    </dsp:sp>
    <dsp:sp modelId="{F5456B22-258B-4A35-8DF4-F3C1B0FE54F5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336591" y="1986744"/>
        <a:ext cx="237414" cy="324824"/>
      </dsp:txXfrm>
    </dsp:sp>
    <dsp:sp modelId="{209A04A8-BF76-4854-926A-3C687376056E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964941" y="2750451"/>
        <a:ext cx="237414" cy="3248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40F0A-86CC-4ABC-99D2-033C1B744E7A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“Unpolished”</a:t>
          </a:r>
          <a:endParaRPr lang="en-US" sz="3900" kern="1200"/>
        </a:p>
      </dsp:txBody>
      <dsp:txXfrm>
        <a:off x="0" y="39687"/>
        <a:ext cx="3286125" cy="1971675"/>
      </dsp:txXfrm>
    </dsp:sp>
    <dsp:sp modelId="{EF12E467-D6E7-45FD-80CC-E9FA96EE24B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“Bland”</a:t>
          </a:r>
          <a:endParaRPr lang="en-US" sz="3900" kern="1200"/>
        </a:p>
      </dsp:txBody>
      <dsp:txXfrm>
        <a:off x="3614737" y="39687"/>
        <a:ext cx="3286125" cy="1971675"/>
      </dsp:txXfrm>
    </dsp:sp>
    <dsp:sp modelId="{A1E30D66-DB12-43AB-9963-F4F2E700A52B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“Generic”</a:t>
          </a:r>
          <a:endParaRPr lang="en-US" sz="3900" kern="1200"/>
        </a:p>
      </dsp:txBody>
      <dsp:txXfrm>
        <a:off x="7229475" y="39687"/>
        <a:ext cx="3286125" cy="1971675"/>
      </dsp:txXfrm>
    </dsp:sp>
    <dsp:sp modelId="{E9BD6B7D-65EE-471C-BEBD-5E576F04CD25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“Nothing that catches the eye”</a:t>
          </a:r>
          <a:endParaRPr lang="en-US" sz="3900" kern="1200"/>
        </a:p>
      </dsp:txBody>
      <dsp:txXfrm>
        <a:off x="1807368" y="2339975"/>
        <a:ext cx="3286125" cy="1971675"/>
      </dsp:txXfrm>
    </dsp:sp>
    <dsp:sp modelId="{3F04D2AE-7D68-40E3-8693-BC622CCE10A5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“Too much typing”</a:t>
          </a:r>
          <a:endParaRPr lang="en-US" sz="39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A510B-3EDB-4D8E-A745-25F737A9E812}" type="datetimeFigureOut">
              <a:rPr lang="en-CA" smtClean="0"/>
              <a:t>2024-03-24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BD8B5-A1CE-4F45-BBA0-CCB73C04F9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944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3D8C-1B0C-4CDB-8F94-80E9521E2520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58E3-3698-47E9-BBA4-1A0777362965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B869-65C3-4420-B95A-A41A5D6F3376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FE28-2979-4D1F-95D9-A850211B87B0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C7A8-0D85-4D7F-9E23-617D3AE43B45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7A2B-C35D-44DF-B468-B59EE9277724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6535-3166-4965-BA66-08170FF1AAD0}" type="datetime1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EAAD-4140-41AF-9E9B-9C6F6E0230A6}" type="datetime1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CD3C-3340-48C2-A999-98E178204A56}" type="datetime1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7235-2127-4C7C-8F1B-E5DE9A98616A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65F7-25FE-40CC-9DD4-86A435F14161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7585-980E-4D98-BE45-3F4ED610BEAC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Housemates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i="1">
                <a:ea typeface="Calibri"/>
                <a:cs typeface="Calibri"/>
              </a:rPr>
              <a:t>Capstone Group #9</a:t>
            </a:r>
          </a:p>
          <a:p>
            <a:r>
              <a:rPr lang="en-US" sz="1700">
                <a:ea typeface="Calibri"/>
                <a:cs typeface="Calibri"/>
              </a:rPr>
              <a:t>Justin Dang</a:t>
            </a:r>
          </a:p>
          <a:p>
            <a:r>
              <a:rPr lang="en-US" sz="1700">
                <a:ea typeface="Calibri"/>
                <a:cs typeface="Calibri"/>
              </a:rPr>
              <a:t>Fady </a:t>
            </a:r>
            <a:r>
              <a:rPr lang="en-US" sz="1700" err="1">
                <a:ea typeface="Calibri"/>
                <a:cs typeface="Calibri"/>
              </a:rPr>
              <a:t>Morcos</a:t>
            </a:r>
            <a:endParaRPr lang="en-US" sz="1700">
              <a:ea typeface="Calibri"/>
              <a:cs typeface="Calibri"/>
            </a:endParaRPr>
          </a:p>
          <a:p>
            <a:r>
              <a:rPr lang="en-US" sz="1700">
                <a:ea typeface="Calibri"/>
                <a:cs typeface="Calibri"/>
              </a:rPr>
              <a:t>Harris Hamid</a:t>
            </a:r>
          </a:p>
          <a:p>
            <a:r>
              <a:rPr lang="en-US" sz="1700">
                <a:ea typeface="Calibri"/>
                <a:cs typeface="Calibri"/>
              </a:rPr>
              <a:t>Rizwan Ahsan</a:t>
            </a:r>
          </a:p>
          <a:p>
            <a:r>
              <a:rPr lang="en-US" sz="1700">
                <a:ea typeface="Calibri"/>
                <a:cs typeface="Calibri"/>
              </a:rPr>
              <a:t>Sheikh Afsar</a:t>
            </a:r>
          </a:p>
          <a:p>
            <a:endParaRPr lang="en-US" sz="1700">
              <a:ea typeface="Calibri"/>
              <a:cs typeface="Calibri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clock and a building&#10;&#10;Description automatically generated with medium confidence">
            <a:extLst>
              <a:ext uri="{FF2B5EF4-FFF2-40B4-BE49-F238E27FC236}">
                <a16:creationId xmlns:a16="http://schemas.microsoft.com/office/drawing/2014/main" id="{669210F1-3A1A-4F67-8F5A-069141C3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BBAB8-4B03-B913-748C-548047D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864BF-B69F-0583-8187-788F1EC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Usability Survey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B890134-6715-0006-AF0F-F0E1E0312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3455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D5A16-2976-D7C5-E65E-D83AFFCE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2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077A66-26E5-4BDD-99AC-19998AC56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C7C8FC4-294D-4B63-9B55-1E1BF34CE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BA2A44-9824-4572-8098-0929558C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000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81C908-FA5D-4DC1-BC31-59002F2CF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0EF6E7-F4E0-4ECC-BF0C-E00309A15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4498"/>
            <a:ext cx="12191997" cy="6416004"/>
          </a:xfrm>
          <a:prstGeom prst="rect">
            <a:avLst/>
          </a:prstGeom>
          <a:gradFill>
            <a:gsLst>
              <a:gs pos="12000">
                <a:srgbClr val="000000">
                  <a:alpha val="63000"/>
                </a:srgbClr>
              </a:gs>
              <a:gs pos="100000">
                <a:schemeClr val="accent1">
                  <a:lumMod val="75000"/>
                  <a:alpha val="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CABDEF-7A93-403A-BEB2-DDC0F89A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2"/>
          </a:xfrm>
          <a:prstGeom prst="rect">
            <a:avLst/>
          </a:prstGeom>
          <a:gradFill>
            <a:gsLst>
              <a:gs pos="30000">
                <a:schemeClr val="accent1">
                  <a:alpha val="13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1D1AF0-0A5D-4548-869C-5A5CBCE0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0" y="446494"/>
            <a:ext cx="4026023" cy="6414505"/>
          </a:xfrm>
          <a:prstGeom prst="rect">
            <a:avLst/>
          </a:prstGeom>
          <a:gradFill>
            <a:gsLst>
              <a:gs pos="15000">
                <a:schemeClr val="accent1">
                  <a:lumMod val="75000"/>
                  <a:alpha val="29000"/>
                </a:schemeClr>
              </a:gs>
              <a:gs pos="52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C3A49-76DC-4688-81C3-67D3A5DB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5" y="5300961"/>
            <a:ext cx="9928520" cy="11853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Revision 0 Feedback</a:t>
            </a:r>
          </a:p>
        </p:txBody>
      </p:sp>
      <p:pic>
        <p:nvPicPr>
          <p:cNvPr id="7" name="Picture 6" descr="A graph with purple squares&#10;&#10;Description automatically generated">
            <a:extLst>
              <a:ext uri="{FF2B5EF4-FFF2-40B4-BE49-F238E27FC236}">
                <a16:creationId xmlns:a16="http://schemas.microsoft.com/office/drawing/2014/main" id="{FB3AFA9B-70B5-B282-CEF9-C2C41DC4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0" y="410414"/>
            <a:ext cx="4607704" cy="2050428"/>
          </a:xfrm>
          <a:prstGeom prst="rect">
            <a:avLst/>
          </a:prstGeom>
        </p:spPr>
      </p:pic>
      <p:pic>
        <p:nvPicPr>
          <p:cNvPr id="9" name="Picture 8" descr="A pie chart with a blue and red circle&#10;&#10;Description automatically generated">
            <a:extLst>
              <a:ext uri="{FF2B5EF4-FFF2-40B4-BE49-F238E27FC236}">
                <a16:creationId xmlns:a16="http://schemas.microsoft.com/office/drawing/2014/main" id="{A683C0EE-B9D8-FB0D-31E2-B7355C9FA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9" y="3005130"/>
            <a:ext cx="4884305" cy="2014774"/>
          </a:xfrm>
          <a:prstGeom prst="rect">
            <a:avLst/>
          </a:prstGeom>
        </p:spPr>
      </p:pic>
      <p:pic>
        <p:nvPicPr>
          <p:cNvPr id="5" name="Picture 4" descr="A graph with a bar and text&#10;&#10;Description automatically generated with medium confidence">
            <a:extLst>
              <a:ext uri="{FF2B5EF4-FFF2-40B4-BE49-F238E27FC236}">
                <a16:creationId xmlns:a16="http://schemas.microsoft.com/office/drawing/2014/main" id="{352EB92F-59B5-D6EA-3135-2E2291C09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03" y="410414"/>
            <a:ext cx="5190961" cy="2050428"/>
          </a:xfrm>
          <a:prstGeom prst="rect">
            <a:avLst/>
          </a:prstGeom>
        </p:spPr>
      </p:pic>
      <p:pic>
        <p:nvPicPr>
          <p:cNvPr id="11" name="Picture 10" descr="A red circle with blue and red dots&#10;&#10;Description automatically generated">
            <a:extLst>
              <a:ext uri="{FF2B5EF4-FFF2-40B4-BE49-F238E27FC236}">
                <a16:creationId xmlns:a16="http://schemas.microsoft.com/office/drawing/2014/main" id="{2D045142-5327-08C6-4D7C-4797932FD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798" y="3005130"/>
            <a:ext cx="5336673" cy="1961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C614-633E-FDE2-0EC5-CD6531E7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0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FDDB31-BA70-B673-08C8-2EBC473C3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06B4D-4F56-76AA-4EB0-3419FA80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Revision 0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BCAA90-3FED-C047-48F1-428D29D8B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7567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E3519-DB43-EAE7-1001-7CD8730E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4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157ACD-E2D1-C889-B78A-D4F65CB16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115" y="775274"/>
            <a:ext cx="4724569" cy="227960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task management page&#10;&#10;Description automatically generated">
            <a:extLst>
              <a:ext uri="{FF2B5EF4-FFF2-40B4-BE49-F238E27FC236}">
                <a16:creationId xmlns:a16="http://schemas.microsoft.com/office/drawing/2014/main" id="{2E18A727-5716-23B0-412C-9A8960935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773254"/>
            <a:ext cx="4732940" cy="228364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471456-7BFE-0C7E-8B47-BA2CDF303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757199"/>
            <a:ext cx="4724569" cy="237409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5BBC13A-2B91-7684-E2C6-8BC8E671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316" y="3747067"/>
            <a:ext cx="4732940" cy="2401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FF96B9-A12D-2E51-196F-75FFE10439F9}"/>
              </a:ext>
            </a:extLst>
          </p:cNvPr>
          <p:cNvSpPr txBox="1"/>
          <p:nvPr/>
        </p:nvSpPr>
        <p:spPr>
          <a:xfrm>
            <a:off x="4400433" y="46947"/>
            <a:ext cx="290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+mj-lt"/>
              </a:rPr>
              <a:t>Before and After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4EF911-BCC7-EFDC-BB78-698D736C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8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F429C-B355-1B06-9ADB-AD6D95F4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bg1"/>
                </a:solidFill>
              </a:rPr>
              <a:t>Usability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831263-3444-E3BD-7520-28C171E29B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8E006-F74C-D09A-1A6B-D683C2F5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23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3CC3-ECAD-7EE3-1C91-1290ACBE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Performance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8331180-C866-119D-639E-8395DA1C7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20142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B4F5E-C6B2-9A61-523F-3DD0BDEC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077A66-26E5-4BDD-99AC-19998AC56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C7C8FC4-294D-4B63-9B55-1E1BF34CE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BA2A44-9824-4572-8098-0929558CC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000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81C908-FA5D-4DC1-BC31-59002F2CF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0EF6E7-F4E0-4ECC-BF0C-E00309A15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4498"/>
            <a:ext cx="12191997" cy="6416004"/>
          </a:xfrm>
          <a:prstGeom prst="rect">
            <a:avLst/>
          </a:prstGeom>
          <a:gradFill>
            <a:gsLst>
              <a:gs pos="12000">
                <a:srgbClr val="000000">
                  <a:alpha val="63000"/>
                </a:srgbClr>
              </a:gs>
              <a:gs pos="100000">
                <a:schemeClr val="accent1">
                  <a:lumMod val="75000"/>
                  <a:alpha val="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CABDEF-7A93-403A-BEB2-DDC0F89A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2"/>
          </a:xfrm>
          <a:prstGeom prst="rect">
            <a:avLst/>
          </a:prstGeom>
          <a:gradFill>
            <a:gsLst>
              <a:gs pos="30000">
                <a:schemeClr val="accent1">
                  <a:alpha val="13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1D1AF0-0A5D-4548-869C-5A5CBCE0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0" y="446494"/>
            <a:ext cx="4026023" cy="6414505"/>
          </a:xfrm>
          <a:prstGeom prst="rect">
            <a:avLst/>
          </a:prstGeom>
          <a:gradFill>
            <a:gsLst>
              <a:gs pos="15000">
                <a:schemeClr val="accent1">
                  <a:lumMod val="75000"/>
                  <a:alpha val="29000"/>
                </a:schemeClr>
              </a:gs>
              <a:gs pos="52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C3A49-76DC-4688-81C3-67D3A5DB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35" y="182923"/>
            <a:ext cx="9928520" cy="11853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Performance Results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D816351-EA32-CBA6-61ED-1FC05F787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608" y="2461905"/>
            <a:ext cx="8665319" cy="3899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38C2C-C18A-9EA4-3B4A-7A61B6866DD7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Acceptance Criteria: &lt; 500 ms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Average Response time ~ 100 ms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Conclusion: Housemates is sufficiently responsive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FE28-9350-1061-315A-8B3972B9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22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53564-3B3E-C208-5841-E9B20C77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bg1"/>
                </a:solidFill>
              </a:rPr>
              <a:t>Future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34BE6C-6675-2416-31F6-6D0D356BE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403553"/>
              </p:ext>
            </p:extLst>
          </p:nvPr>
        </p:nvGraphicFramePr>
        <p:xfrm>
          <a:off x="838200" y="1431509"/>
          <a:ext cx="10515600" cy="474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6C4F6-4C70-F4EF-A69B-627740EB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1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358907-D96C-B6C3-EB94-9094486BB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E1590-E4E6-F994-8EB7-97456E95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522E7-2891-C6F1-CD47-762C8B014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410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B8B15-9770-314E-FFBF-1C367177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1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440D-6D65-74CF-B613-320415E8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ck and a building&#10;&#10;Description automatically generated with medium confidence">
            <a:extLst>
              <a:ext uri="{FF2B5EF4-FFF2-40B4-BE49-F238E27FC236}">
                <a16:creationId xmlns:a16="http://schemas.microsoft.com/office/drawing/2014/main" id="{2FD1E66B-6E47-600E-B750-41BDE0C3D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" r="-1" b="-1"/>
          <a:stretch/>
        </p:blipFill>
        <p:spPr>
          <a:xfrm>
            <a:off x="7435768" y="2108877"/>
            <a:ext cx="2706745" cy="26545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6C601-E091-07A3-9ED4-097F624B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613A6-3B71-17DC-C0E7-8D867C14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380D5-7350-6F81-DA8C-33BA60CE2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281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B211-35E2-23A4-846F-7F82BD1E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E6C90-27C5-37CB-1507-82D30BD7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Challenges of Living with Housemates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87BBFE1-5228-D5E7-CA9B-F9E780507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5953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55D15-6A26-6BD0-AE42-2379FD3E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1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6BA773-1449-5B79-42A0-9FB9D910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User Needs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FC82D-BC30-B867-FD32-CE5D815ACC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71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7556-9D8D-A41C-0C91-EDED56B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9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C1FE-F565-4D2F-B4BB-69060EF9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A"/>
              <a:t>Existing Solutions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025EE82-37E7-811D-5E9A-90AAE8997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532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DC41C-E9D6-BEDA-CA46-189122A2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6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44BC3-5B5F-50C0-A36D-7145583A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28" y="1359921"/>
            <a:ext cx="2696955" cy="601109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Housemates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F456FE-24A6-FA3E-E973-3162597363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1601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F5E183D-4B3C-3191-CD2A-386AFF9F10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29" r="-1" b="-1"/>
          <a:stretch/>
        </p:blipFill>
        <p:spPr>
          <a:xfrm>
            <a:off x="383594" y="1989990"/>
            <a:ext cx="3270624" cy="320753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305E-8203-7CC5-7BDB-1D492514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42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A440D-6D65-74CF-B613-320415E8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ck and a building&#10;&#10;Description automatically generated with medium confidence">
            <a:extLst>
              <a:ext uri="{FF2B5EF4-FFF2-40B4-BE49-F238E27FC236}">
                <a16:creationId xmlns:a16="http://schemas.microsoft.com/office/drawing/2014/main" id="{2FD1E66B-6E47-600E-B750-41BDE0C3D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9" r="-1" b="-1"/>
          <a:stretch/>
        </p:blipFill>
        <p:spPr>
          <a:xfrm>
            <a:off x="7435768" y="2108877"/>
            <a:ext cx="2706745" cy="26545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1ACEE-19CA-E953-C4D0-B8D3D208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69FDE-3BB1-9897-7CE2-A812543B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E595E1-A748-CBC6-14C2-15A8EFA34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4214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93759-FDB0-DFA5-49C9-F68C93B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4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31C5A-1BE6-58C2-3193-54A0D446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Target Users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31C7C-074B-971D-C4EF-8FAD134C2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512316"/>
              </p:ext>
            </p:extLst>
          </p:nvPr>
        </p:nvGraphicFramePr>
        <p:xfrm>
          <a:off x="644056" y="1273855"/>
          <a:ext cx="10927829" cy="5031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05B1-D27C-EE7C-777B-54CA5F46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8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Housemates</vt:lpstr>
      <vt:lpstr>The Problem</vt:lpstr>
      <vt:lpstr>Challenges of Living with Housemates</vt:lpstr>
      <vt:lpstr>User Needs</vt:lpstr>
      <vt:lpstr>Existing Solutions</vt:lpstr>
      <vt:lpstr>Housemates</vt:lpstr>
      <vt:lpstr>Demonstration</vt:lpstr>
      <vt:lpstr>Technologies Used</vt:lpstr>
      <vt:lpstr>Target Users</vt:lpstr>
      <vt:lpstr>Usability Survey</vt:lpstr>
      <vt:lpstr>Revision 0 Feedback</vt:lpstr>
      <vt:lpstr>Revision 0 Feedback</vt:lpstr>
      <vt:lpstr>PowerPoint Presentation</vt:lpstr>
      <vt:lpstr>Usability Improvements</vt:lpstr>
      <vt:lpstr>Performance</vt:lpstr>
      <vt:lpstr>Performance Results</vt:lpstr>
      <vt:lpstr>Future Features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2024-03-08T14:01:45Z</dcterms:created>
  <dcterms:modified xsi:type="dcterms:W3CDTF">2024-03-24T21:23:02Z</dcterms:modified>
</cp:coreProperties>
</file>