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7" r:id="rId5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C5701-E32B-4CFD-B8BB-00E8E4046FC6}" v="199" dt="2024-04-01T12:38:45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5" d="100"/>
          <a:sy n="35" d="100"/>
        </p:scale>
        <p:origin x="15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Dang" userId="5bfca106-c871-4fe8-a9e0-6f84653b108f" providerId="ADAL" clId="{8F8C5701-E32B-4CFD-B8BB-00E8E4046FC6}"/>
    <pc:docChg chg="undo redo custSel delSld modSld delMainMaster">
      <pc:chgData name="Justin Dang" userId="5bfca106-c871-4fe8-a9e0-6f84653b108f" providerId="ADAL" clId="{8F8C5701-E32B-4CFD-B8BB-00E8E4046FC6}" dt="2024-04-01T12:38:38.022" v="1567" actId="20577"/>
      <pc:docMkLst>
        <pc:docMk/>
      </pc:docMkLst>
      <pc:sldChg chg="addSp delSp modSp del mod setBg">
        <pc:chgData name="Justin Dang" userId="5bfca106-c871-4fe8-a9e0-6f84653b108f" providerId="ADAL" clId="{8F8C5701-E32B-4CFD-B8BB-00E8E4046FC6}" dt="2024-03-24T15:17:06.325" v="147" actId="47"/>
        <pc:sldMkLst>
          <pc:docMk/>
          <pc:sldMk cId="2188104121" sldId="256"/>
        </pc:sldMkLst>
        <pc:spChg chg="mod">
          <ac:chgData name="Justin Dang" userId="5bfca106-c871-4fe8-a9e0-6f84653b108f" providerId="ADAL" clId="{8F8C5701-E32B-4CFD-B8BB-00E8E4046FC6}" dt="2024-03-24T15:03:48.356" v="143" actId="1076"/>
          <ac:spMkLst>
            <pc:docMk/>
            <pc:sldMk cId="2188104121" sldId="256"/>
            <ac:spMk id="2" creationId="{02EAF4C4-459A-5F97-D76B-69D9DEB89E57}"/>
          </ac:spMkLst>
        </pc:spChg>
        <pc:spChg chg="del mod">
          <ac:chgData name="Justin Dang" userId="5bfca106-c871-4fe8-a9e0-6f84653b108f" providerId="ADAL" clId="{8F8C5701-E32B-4CFD-B8BB-00E8E4046FC6}" dt="2024-03-16T19:47:57.725" v="35" actId="478"/>
          <ac:spMkLst>
            <pc:docMk/>
            <pc:sldMk cId="2188104121" sldId="256"/>
            <ac:spMk id="3" creationId="{A80E24DB-31D2-CE9A-D3DD-BD558645F0CC}"/>
          </ac:spMkLst>
        </pc:spChg>
        <pc:spChg chg="add mod">
          <ac:chgData name="Justin Dang" userId="5bfca106-c871-4fe8-a9e0-6f84653b108f" providerId="ADAL" clId="{8F8C5701-E32B-4CFD-B8BB-00E8E4046FC6}" dt="2024-03-24T15:03:33.521" v="135" actId="1076"/>
          <ac:spMkLst>
            <pc:docMk/>
            <pc:sldMk cId="2188104121" sldId="256"/>
            <ac:spMk id="6" creationId="{99AFBB20-717D-D99C-F727-2C953251B2CE}"/>
          </ac:spMkLst>
        </pc:spChg>
        <pc:spChg chg="add del mod">
          <ac:chgData name="Justin Dang" userId="5bfca106-c871-4fe8-a9e0-6f84653b108f" providerId="ADAL" clId="{8F8C5701-E32B-4CFD-B8BB-00E8E4046FC6}" dt="2024-03-16T19:48:02.183" v="36" actId="478"/>
          <ac:spMkLst>
            <pc:docMk/>
            <pc:sldMk cId="2188104121" sldId="256"/>
            <ac:spMk id="8" creationId="{3556FBDA-81D5-59DB-1EC1-95C138B66476}"/>
          </ac:spMkLst>
        </pc:spChg>
        <pc:graphicFrameChg chg="add mod">
          <ac:chgData name="Justin Dang" userId="5bfca106-c871-4fe8-a9e0-6f84653b108f" providerId="ADAL" clId="{8F8C5701-E32B-4CFD-B8BB-00E8E4046FC6}" dt="2024-03-24T15:03:09.680" v="128"/>
          <ac:graphicFrameMkLst>
            <pc:docMk/>
            <pc:sldMk cId="2188104121" sldId="256"/>
            <ac:graphicFrameMk id="4" creationId="{BCFA0657-28A7-7D11-2113-F8D35BCAC130}"/>
          </ac:graphicFrameMkLst>
        </pc:graphicFrameChg>
        <pc:graphicFrameChg chg="add mod">
          <ac:chgData name="Justin Dang" userId="5bfca106-c871-4fe8-a9e0-6f84653b108f" providerId="ADAL" clId="{8F8C5701-E32B-4CFD-B8BB-00E8E4046FC6}" dt="2024-03-24T15:03:29.494" v="134" actId="1076"/>
          <ac:graphicFrameMkLst>
            <pc:docMk/>
            <pc:sldMk cId="2188104121" sldId="256"/>
            <ac:graphicFrameMk id="7" creationId="{26473CCB-7323-08B6-98FE-5B0117E1B718}"/>
          </ac:graphicFrameMkLst>
        </pc:graphicFrameChg>
        <pc:picChg chg="add del mod">
          <ac:chgData name="Justin Dang" userId="5bfca106-c871-4fe8-a9e0-6f84653b108f" providerId="ADAL" clId="{8F8C5701-E32B-4CFD-B8BB-00E8E4046FC6}" dt="2024-03-24T15:02:19.602" v="122" actId="478"/>
          <ac:picMkLst>
            <pc:docMk/>
            <pc:sldMk cId="2188104121" sldId="256"/>
            <ac:picMk id="3" creationId="{9EA88E66-21BF-DF8D-F19C-207F9246EA33}"/>
          </ac:picMkLst>
        </pc:picChg>
        <pc:picChg chg="add mod">
          <ac:chgData name="Justin Dang" userId="5bfca106-c871-4fe8-a9e0-6f84653b108f" providerId="ADAL" clId="{8F8C5701-E32B-4CFD-B8BB-00E8E4046FC6}" dt="2024-03-24T15:03:35.629" v="136" actId="1076"/>
          <ac:picMkLst>
            <pc:docMk/>
            <pc:sldMk cId="2188104121" sldId="256"/>
            <ac:picMk id="5" creationId="{A2BBE9B4-ED54-FA04-A9EF-E397265ADF63}"/>
          </ac:picMkLst>
        </pc:picChg>
        <pc:picChg chg="add mod">
          <ac:chgData name="Justin Dang" userId="5bfca106-c871-4fe8-a9e0-6f84653b108f" providerId="ADAL" clId="{8F8C5701-E32B-4CFD-B8BB-00E8E4046FC6}" dt="2024-03-17T01:37:23.703" v="108" actId="1076"/>
          <ac:picMkLst>
            <pc:docMk/>
            <pc:sldMk cId="2188104121" sldId="256"/>
            <ac:picMk id="10" creationId="{BDF2756C-B276-E3BB-BA0E-EBF7B1C283BE}"/>
          </ac:picMkLst>
        </pc:picChg>
        <pc:picChg chg="add del mod">
          <ac:chgData name="Justin Dang" userId="5bfca106-c871-4fe8-a9e0-6f84653b108f" providerId="ADAL" clId="{8F8C5701-E32B-4CFD-B8BB-00E8E4046FC6}" dt="2024-03-24T15:00:20.717" v="117" actId="478"/>
          <ac:picMkLst>
            <pc:docMk/>
            <pc:sldMk cId="2188104121" sldId="256"/>
            <ac:picMk id="12" creationId="{65A5E8AE-83A4-439A-E825-EB130F33E0E5}"/>
          </ac:picMkLst>
        </pc:picChg>
        <pc:picChg chg="add del mod">
          <ac:chgData name="Justin Dang" userId="5bfca106-c871-4fe8-a9e0-6f84653b108f" providerId="ADAL" clId="{8F8C5701-E32B-4CFD-B8BB-00E8E4046FC6}" dt="2024-03-24T15:00:18.940" v="116" actId="478"/>
          <ac:picMkLst>
            <pc:docMk/>
            <pc:sldMk cId="2188104121" sldId="256"/>
            <ac:picMk id="14" creationId="{7A330629-1397-F6E6-FD74-02F2620DBDCD}"/>
          </ac:picMkLst>
        </pc:picChg>
        <pc:picChg chg="add del mod">
          <ac:chgData name="Justin Dang" userId="5bfca106-c871-4fe8-a9e0-6f84653b108f" providerId="ADAL" clId="{8F8C5701-E32B-4CFD-B8BB-00E8E4046FC6}" dt="2024-03-24T15:00:16.927" v="115" actId="478"/>
          <ac:picMkLst>
            <pc:docMk/>
            <pc:sldMk cId="2188104121" sldId="256"/>
            <ac:picMk id="16" creationId="{02675F38-46F8-0C5B-AC6A-C52D6AD0D89B}"/>
          </ac:picMkLst>
        </pc:picChg>
        <pc:picChg chg="add mod">
          <ac:chgData name="Justin Dang" userId="5bfca106-c871-4fe8-a9e0-6f84653b108f" providerId="ADAL" clId="{8F8C5701-E32B-4CFD-B8BB-00E8E4046FC6}" dt="2024-03-17T01:36:57.655" v="92" actId="1076"/>
          <ac:picMkLst>
            <pc:docMk/>
            <pc:sldMk cId="2188104121" sldId="256"/>
            <ac:picMk id="18" creationId="{D631038F-8976-0F86-29B0-0848985B484A}"/>
          </ac:picMkLst>
        </pc:picChg>
        <pc:picChg chg="add del mod">
          <ac:chgData name="Justin Dang" userId="5bfca106-c871-4fe8-a9e0-6f84653b108f" providerId="ADAL" clId="{8F8C5701-E32B-4CFD-B8BB-00E8E4046FC6}" dt="2024-03-24T15:00:14.001" v="114" actId="478"/>
          <ac:picMkLst>
            <pc:docMk/>
            <pc:sldMk cId="2188104121" sldId="256"/>
            <ac:picMk id="20" creationId="{A14483E9-E3B7-FA3E-5AB2-82871C69FBC9}"/>
          </ac:picMkLst>
        </pc:picChg>
        <pc:picChg chg="add del mod">
          <ac:chgData name="Justin Dang" userId="5bfca106-c871-4fe8-a9e0-6f84653b108f" providerId="ADAL" clId="{8F8C5701-E32B-4CFD-B8BB-00E8E4046FC6}" dt="2024-03-24T15:00:11.849" v="113" actId="478"/>
          <ac:picMkLst>
            <pc:docMk/>
            <pc:sldMk cId="2188104121" sldId="256"/>
            <ac:picMk id="22" creationId="{B9C710C7-1136-5BAD-F1F6-D8F7DEDB10E9}"/>
          </ac:picMkLst>
        </pc:picChg>
      </pc:sldChg>
      <pc:sldChg chg="addSp delSp modSp del mod">
        <pc:chgData name="Justin Dang" userId="5bfca106-c871-4fe8-a9e0-6f84653b108f" providerId="ADAL" clId="{8F8C5701-E32B-4CFD-B8BB-00E8E4046FC6}" dt="2024-04-01T12:38:38.022" v="1567" actId="20577"/>
        <pc:sldMkLst>
          <pc:docMk/>
          <pc:sldMk cId="0" sldId="257"/>
        </pc:sldMkLst>
        <pc:spChg chg="add mod">
          <ac:chgData name="Justin Dang" userId="5bfca106-c871-4fe8-a9e0-6f84653b108f" providerId="ADAL" clId="{8F8C5701-E32B-4CFD-B8BB-00E8E4046FC6}" dt="2024-03-24T15:19:26.161" v="207" actId="122"/>
          <ac:spMkLst>
            <pc:docMk/>
            <pc:sldMk cId="0" sldId="257"/>
            <ac:spMk id="6" creationId="{A21355DE-7EF5-F2A3-F4FF-1D3963E5D6EE}"/>
          </ac:spMkLst>
        </pc:spChg>
        <pc:spChg chg="add mod">
          <ac:chgData name="Justin Dang" userId="5bfca106-c871-4fe8-a9e0-6f84653b108f" providerId="ADAL" clId="{8F8C5701-E32B-4CFD-B8BB-00E8E4046FC6}" dt="2024-03-24T15:21:45.796" v="240" actId="1076"/>
          <ac:spMkLst>
            <pc:docMk/>
            <pc:sldMk cId="0" sldId="257"/>
            <ac:spMk id="8" creationId="{2C578E9E-7BC4-DE75-05F9-C6F4282DD5EC}"/>
          </ac:spMkLst>
        </pc:spChg>
        <pc:spChg chg="add mod">
          <ac:chgData name="Justin Dang" userId="5bfca106-c871-4fe8-a9e0-6f84653b108f" providerId="ADAL" clId="{8F8C5701-E32B-4CFD-B8BB-00E8E4046FC6}" dt="2024-03-24T18:01:30.555" v="305" actId="113"/>
          <ac:spMkLst>
            <pc:docMk/>
            <pc:sldMk cId="0" sldId="257"/>
            <ac:spMk id="12" creationId="{000080AE-47CB-F7D5-AC7B-6C1F32545CE9}"/>
          </ac:spMkLst>
        </pc:spChg>
        <pc:spChg chg="add mod">
          <ac:chgData name="Justin Dang" userId="5bfca106-c871-4fe8-a9e0-6f84653b108f" providerId="ADAL" clId="{8F8C5701-E32B-4CFD-B8BB-00E8E4046FC6}" dt="2024-03-29T14:40:01.145" v="1432"/>
          <ac:spMkLst>
            <pc:docMk/>
            <pc:sldMk cId="0" sldId="257"/>
            <ac:spMk id="16" creationId="{2D8B860B-15C0-EEC4-7528-5E331BDC444F}"/>
          </ac:spMkLst>
        </pc:spChg>
        <pc:spChg chg="add mod">
          <ac:chgData name="Justin Dang" userId="5bfca106-c871-4fe8-a9e0-6f84653b108f" providerId="ADAL" clId="{8F8C5701-E32B-4CFD-B8BB-00E8E4046FC6}" dt="2024-03-29T14:40:01.145" v="1432"/>
          <ac:spMkLst>
            <pc:docMk/>
            <pc:sldMk cId="0" sldId="257"/>
            <ac:spMk id="17" creationId="{9BD09646-0E87-178D-E0D4-638AC437B228}"/>
          </ac:spMkLst>
        </pc:spChg>
        <pc:spChg chg="add mod">
          <ac:chgData name="Justin Dang" userId="5bfca106-c871-4fe8-a9e0-6f84653b108f" providerId="ADAL" clId="{8F8C5701-E32B-4CFD-B8BB-00E8E4046FC6}" dt="2024-03-24T20:18:09.208" v="1330" actId="1036"/>
          <ac:spMkLst>
            <pc:docMk/>
            <pc:sldMk cId="0" sldId="257"/>
            <ac:spMk id="20" creationId="{308FEFFF-469C-55E8-A9D7-53AF5F01DC7F}"/>
          </ac:spMkLst>
        </pc:spChg>
        <pc:spChg chg="add mod">
          <ac:chgData name="Justin Dang" userId="5bfca106-c871-4fe8-a9e0-6f84653b108f" providerId="ADAL" clId="{8F8C5701-E32B-4CFD-B8BB-00E8E4046FC6}" dt="2024-03-24T20:18:09.208" v="1330" actId="1036"/>
          <ac:spMkLst>
            <pc:docMk/>
            <pc:sldMk cId="0" sldId="257"/>
            <ac:spMk id="21" creationId="{EAF3521E-04F4-5788-241C-5075CBE20993}"/>
          </ac:spMkLst>
        </pc:spChg>
        <pc:spChg chg="add mod">
          <ac:chgData name="Justin Dang" userId="5bfca106-c871-4fe8-a9e0-6f84653b108f" providerId="ADAL" clId="{8F8C5701-E32B-4CFD-B8BB-00E8E4046FC6}" dt="2024-03-24T20:18:09.208" v="1330" actId="1036"/>
          <ac:spMkLst>
            <pc:docMk/>
            <pc:sldMk cId="0" sldId="257"/>
            <ac:spMk id="22" creationId="{C7FC433B-17F8-F292-A996-06696669799F}"/>
          </ac:spMkLst>
        </pc:spChg>
        <pc:spChg chg="add mod">
          <ac:chgData name="Justin Dang" userId="5bfca106-c871-4fe8-a9e0-6f84653b108f" providerId="ADAL" clId="{8F8C5701-E32B-4CFD-B8BB-00E8E4046FC6}" dt="2024-03-24T18:15:54.692" v="461" actId="20577"/>
          <ac:spMkLst>
            <pc:docMk/>
            <pc:sldMk cId="0" sldId="257"/>
            <ac:spMk id="30" creationId="{AB6BAFB3-FE9B-693A-DEB2-F387D9FF576E}"/>
          </ac:spMkLst>
        </pc:spChg>
        <pc:spChg chg="add mod">
          <ac:chgData name="Justin Dang" userId="5bfca106-c871-4fe8-a9e0-6f84653b108f" providerId="ADAL" clId="{8F8C5701-E32B-4CFD-B8BB-00E8E4046FC6}" dt="2024-03-28T21:07:30.690" v="1386" actId="20577"/>
          <ac:spMkLst>
            <pc:docMk/>
            <pc:sldMk cId="0" sldId="257"/>
            <ac:spMk id="33" creationId="{E2781255-9E55-A3E4-ABB0-CE4CB8AF613E}"/>
          </ac:spMkLst>
        </pc:spChg>
        <pc:spChg chg="add mod">
          <ac:chgData name="Justin Dang" userId="5bfca106-c871-4fe8-a9e0-6f84653b108f" providerId="ADAL" clId="{8F8C5701-E32B-4CFD-B8BB-00E8E4046FC6}" dt="2024-03-24T20:17:54.948" v="1303" actId="571"/>
          <ac:spMkLst>
            <pc:docMk/>
            <pc:sldMk cId="0" sldId="257"/>
            <ac:spMk id="41" creationId="{BDD55482-F201-C4B3-C215-6D94BEE21EFA}"/>
          </ac:spMkLst>
        </pc:spChg>
        <pc:spChg chg="mod">
          <ac:chgData name="Justin Dang" userId="5bfca106-c871-4fe8-a9e0-6f84653b108f" providerId="ADAL" clId="{8F8C5701-E32B-4CFD-B8BB-00E8E4046FC6}" dt="2024-03-24T15:20:17.789" v="215" actId="14100"/>
          <ac:spMkLst>
            <pc:docMk/>
            <pc:sldMk cId="0" sldId="257"/>
            <ac:spMk id="75" creationId="{C24D4BC5-5256-4C2E-B3FB-87EA69B63AF3}"/>
          </ac:spMkLst>
        </pc:spChg>
        <pc:spChg chg="mod">
          <ac:chgData name="Justin Dang" userId="5bfca106-c871-4fe8-a9e0-6f84653b108f" providerId="ADAL" clId="{8F8C5701-E32B-4CFD-B8BB-00E8E4046FC6}" dt="2024-03-24T17:58:29.229" v="248" actId="14100"/>
          <ac:spMkLst>
            <pc:docMk/>
            <pc:sldMk cId="0" sldId="257"/>
            <ac:spMk id="79" creationId="{0F831EE1-8866-4A3E-8CAB-8624A11FF145}"/>
          </ac:spMkLst>
        </pc:spChg>
        <pc:spChg chg="del">
          <ac:chgData name="Justin Dang" userId="5bfca106-c871-4fe8-a9e0-6f84653b108f" providerId="ADAL" clId="{8F8C5701-E32B-4CFD-B8BB-00E8E4046FC6}" dt="2024-03-24T17:59:17.171" v="262" actId="478"/>
          <ac:spMkLst>
            <pc:docMk/>
            <pc:sldMk cId="0" sldId="257"/>
            <ac:spMk id="80" creationId="{45A199C6-0BDE-461E-8044-A335463A4944}"/>
          </ac:spMkLst>
        </pc:spChg>
        <pc:spChg chg="mod">
          <ac:chgData name="Justin Dang" userId="5bfca106-c871-4fe8-a9e0-6f84653b108f" providerId="ADAL" clId="{8F8C5701-E32B-4CFD-B8BB-00E8E4046FC6}" dt="2024-03-24T17:58:52.944" v="261" actId="20577"/>
          <ac:spMkLst>
            <pc:docMk/>
            <pc:sldMk cId="0" sldId="257"/>
            <ac:spMk id="81" creationId="{868B6862-5CC5-4906-AC03-EA9661AD1346}"/>
          </ac:spMkLst>
        </pc:spChg>
        <pc:spChg chg="del">
          <ac:chgData name="Justin Dang" userId="5bfca106-c871-4fe8-a9e0-6f84653b108f" providerId="ADAL" clId="{8F8C5701-E32B-4CFD-B8BB-00E8E4046FC6}" dt="2024-03-24T17:58:15.537" v="246" actId="478"/>
          <ac:spMkLst>
            <pc:docMk/>
            <pc:sldMk cId="0" sldId="257"/>
            <ac:spMk id="82" creationId="{D026A6A3-D6D2-4951-8B04-EF51015D25DB}"/>
          </ac:spMkLst>
        </pc:spChg>
        <pc:spChg chg="del">
          <ac:chgData name="Justin Dang" userId="5bfca106-c871-4fe8-a9e0-6f84653b108f" providerId="ADAL" clId="{8F8C5701-E32B-4CFD-B8BB-00E8E4046FC6}" dt="2024-03-24T17:58:13.895" v="245" actId="478"/>
          <ac:spMkLst>
            <pc:docMk/>
            <pc:sldMk cId="0" sldId="257"/>
            <ac:spMk id="83" creationId="{16D6CE1D-7E3F-42CA-A7BD-5FA191CFE645}"/>
          </ac:spMkLst>
        </pc:spChg>
        <pc:spChg chg="del mod">
          <ac:chgData name="Justin Dang" userId="5bfca106-c871-4fe8-a9e0-6f84653b108f" providerId="ADAL" clId="{8F8C5701-E32B-4CFD-B8BB-00E8E4046FC6}" dt="2024-03-24T17:58:11.938" v="244" actId="478"/>
          <ac:spMkLst>
            <pc:docMk/>
            <pc:sldMk cId="0" sldId="257"/>
            <ac:spMk id="84" creationId="{3D96BB99-3F6E-4E73-BA6B-A122D83B12A2}"/>
          </ac:spMkLst>
        </pc:spChg>
        <pc:spChg chg="del">
          <ac:chgData name="Justin Dang" userId="5bfca106-c871-4fe8-a9e0-6f84653b108f" providerId="ADAL" clId="{8F8C5701-E32B-4CFD-B8BB-00E8E4046FC6}" dt="2024-03-24T18:06:33.704" v="318" actId="478"/>
          <ac:spMkLst>
            <pc:docMk/>
            <pc:sldMk cId="0" sldId="257"/>
            <ac:spMk id="86" creationId="{43D130FF-027B-433C-BF4F-A381B032C858}"/>
          </ac:spMkLst>
        </pc:spChg>
        <pc:spChg chg="mod">
          <ac:chgData name="Justin Dang" userId="5bfca106-c871-4fe8-a9e0-6f84653b108f" providerId="ADAL" clId="{8F8C5701-E32B-4CFD-B8BB-00E8E4046FC6}" dt="2024-03-29T00:31:18.125" v="1410" actId="20577"/>
          <ac:spMkLst>
            <pc:docMk/>
            <pc:sldMk cId="0" sldId="257"/>
            <ac:spMk id="87" creationId="{0BE282AE-183A-4D49-B152-23A5A101BEA6}"/>
          </ac:spMkLst>
        </pc:spChg>
        <pc:spChg chg="mod">
          <ac:chgData name="Justin Dang" userId="5bfca106-c871-4fe8-a9e0-6f84653b108f" providerId="ADAL" clId="{8F8C5701-E32B-4CFD-B8BB-00E8E4046FC6}" dt="2024-04-01T12:38:38.022" v="1567" actId="20577"/>
          <ac:spMkLst>
            <pc:docMk/>
            <pc:sldMk cId="0" sldId="257"/>
            <ac:spMk id="92" creationId="{B4F3D693-DA0F-454D-94C0-CEAA07C14AE3}"/>
          </ac:spMkLst>
        </pc:spChg>
        <pc:grpChg chg="add mod">
          <ac:chgData name="Justin Dang" userId="5bfca106-c871-4fe8-a9e0-6f84653b108f" providerId="ADAL" clId="{8F8C5701-E32B-4CFD-B8BB-00E8E4046FC6}" dt="2024-03-29T14:40:01.145" v="1432"/>
          <ac:grpSpMkLst>
            <pc:docMk/>
            <pc:sldMk cId="0" sldId="257"/>
            <ac:grpSpMk id="15" creationId="{AB4E2DEA-5CB3-281C-A926-E03210C850D8}"/>
          </ac:grpSpMkLst>
        </pc:grpChg>
        <pc:graphicFrameChg chg="mod">
          <ac:chgData name="Justin Dang" userId="5bfca106-c871-4fe8-a9e0-6f84653b108f" providerId="ADAL" clId="{8F8C5701-E32B-4CFD-B8BB-00E8E4046FC6}" dt="2024-03-24T18:11:04.462" v="433"/>
          <ac:graphicFrameMkLst>
            <pc:docMk/>
            <pc:sldMk cId="0" sldId="257"/>
            <ac:graphicFrameMk id="4" creationId="{CD5E44BE-1FD3-2FDD-B0D0-D3011876AE61}"/>
          </ac:graphicFrameMkLst>
        </pc:graphicFrameChg>
        <pc:graphicFrameChg chg="mod">
          <ac:chgData name="Justin Dang" userId="5bfca106-c871-4fe8-a9e0-6f84653b108f" providerId="ADAL" clId="{8F8C5701-E32B-4CFD-B8BB-00E8E4046FC6}" dt="2024-03-24T15:19:34.132" v="208" actId="1076"/>
          <ac:graphicFrameMkLst>
            <pc:docMk/>
            <pc:sldMk cId="0" sldId="257"/>
            <ac:graphicFrameMk id="5" creationId="{41D5E148-58A4-0009-BCFE-E4DD7ED1D1A6}"/>
          </ac:graphicFrameMkLst>
        </pc:graphicFrameChg>
        <pc:graphicFrameChg chg="add mod">
          <ac:chgData name="Justin Dang" userId="5bfca106-c871-4fe8-a9e0-6f84653b108f" providerId="ADAL" clId="{8F8C5701-E32B-4CFD-B8BB-00E8E4046FC6}" dt="2024-03-24T15:21:01.304" v="221" actId="1076"/>
          <ac:graphicFrameMkLst>
            <pc:docMk/>
            <pc:sldMk cId="0" sldId="257"/>
            <ac:graphicFrameMk id="7" creationId="{64A3F393-12F2-374B-0746-F3F3D5224774}"/>
          </ac:graphicFrameMkLst>
        </pc:graphicFrameChg>
        <pc:graphicFrameChg chg="add mod">
          <ac:chgData name="Justin Dang" userId="5bfca106-c871-4fe8-a9e0-6f84653b108f" providerId="ADAL" clId="{8F8C5701-E32B-4CFD-B8BB-00E8E4046FC6}" dt="2024-03-24T17:59:19.637" v="264"/>
          <ac:graphicFrameMkLst>
            <pc:docMk/>
            <pc:sldMk cId="0" sldId="257"/>
            <ac:graphicFrameMk id="9" creationId="{A3FCDBE1-1EDE-95ED-1C68-664CEC08969F}"/>
          </ac:graphicFrameMkLst>
        </pc:graphicFrameChg>
        <pc:graphicFrameChg chg="add del mod modGraphic">
          <ac:chgData name="Justin Dang" userId="5bfca106-c871-4fe8-a9e0-6f84653b108f" providerId="ADAL" clId="{8F8C5701-E32B-4CFD-B8BB-00E8E4046FC6}" dt="2024-03-29T14:37:52.743" v="1411" actId="478"/>
          <ac:graphicFrameMkLst>
            <pc:docMk/>
            <pc:sldMk cId="0" sldId="257"/>
            <ac:graphicFrameMk id="9" creationId="{BD92CA24-27B2-86B5-3898-B24747C8BF82}"/>
          </ac:graphicFrameMkLst>
        </pc:graphicFrameChg>
        <pc:graphicFrameChg chg="add mod modGraphic">
          <ac:chgData name="Justin Dang" userId="5bfca106-c871-4fe8-a9e0-6f84653b108f" providerId="ADAL" clId="{8F8C5701-E32B-4CFD-B8BB-00E8E4046FC6}" dt="2024-03-24T19:48:35.743" v="723" actId="403"/>
          <ac:graphicFrameMkLst>
            <pc:docMk/>
            <pc:sldMk cId="0" sldId="257"/>
            <ac:graphicFrameMk id="10" creationId="{B998D440-D255-FF5F-326C-1DF66415EBDE}"/>
          </ac:graphicFrameMkLst>
        </pc:graphicFrameChg>
        <pc:graphicFrameChg chg="add del mod">
          <ac:chgData name="Justin Dang" userId="5bfca106-c871-4fe8-a9e0-6f84653b108f" providerId="ADAL" clId="{8F8C5701-E32B-4CFD-B8BB-00E8E4046FC6}" dt="2024-03-28T21:09:21.548" v="1398" actId="478"/>
          <ac:graphicFrameMkLst>
            <pc:docMk/>
            <pc:sldMk cId="0" sldId="257"/>
            <ac:graphicFrameMk id="13" creationId="{219B32A4-3BA5-0E05-74EE-5D0E189C1B21}"/>
          </ac:graphicFrameMkLst>
        </pc:graphicFrameChg>
        <pc:graphicFrameChg chg="add del mod modGraphic">
          <ac:chgData name="Justin Dang" userId="5bfca106-c871-4fe8-a9e0-6f84653b108f" providerId="ADAL" clId="{8F8C5701-E32B-4CFD-B8BB-00E8E4046FC6}" dt="2024-03-29T14:39:59.351" v="1430" actId="478"/>
          <ac:graphicFrameMkLst>
            <pc:docMk/>
            <pc:sldMk cId="0" sldId="257"/>
            <ac:graphicFrameMk id="13" creationId="{6FB81E65-C7F4-A701-C6CF-925967B56B33}"/>
          </ac:graphicFrameMkLst>
        </pc:graphicFrameChg>
        <pc:graphicFrameChg chg="add mod">
          <ac:chgData name="Justin Dang" userId="5bfca106-c871-4fe8-a9e0-6f84653b108f" providerId="ADAL" clId="{8F8C5701-E32B-4CFD-B8BB-00E8E4046FC6}" dt="2024-03-24T18:03:53.894" v="307"/>
          <ac:graphicFrameMkLst>
            <pc:docMk/>
            <pc:sldMk cId="0" sldId="257"/>
            <ac:graphicFrameMk id="13" creationId="{B92AACFF-AB9A-A461-7E61-057AE7F72528}"/>
          </ac:graphicFrameMkLst>
        </pc:graphicFrameChg>
        <pc:graphicFrameChg chg="add mod">
          <ac:chgData name="Justin Dang" userId="5bfca106-c871-4fe8-a9e0-6f84653b108f" providerId="ADAL" clId="{8F8C5701-E32B-4CFD-B8BB-00E8E4046FC6}" dt="2024-03-24T18:16:14.482" v="465" actId="1076"/>
          <ac:graphicFrameMkLst>
            <pc:docMk/>
            <pc:sldMk cId="0" sldId="257"/>
            <ac:graphicFrameMk id="14" creationId="{3A923572-412A-E0E8-3D41-AB05AFEA5D62}"/>
          </ac:graphicFrameMkLst>
        </pc:graphicFrameChg>
        <pc:graphicFrameChg chg="add del mod">
          <ac:chgData name="Justin Dang" userId="5bfca106-c871-4fe8-a9e0-6f84653b108f" providerId="ADAL" clId="{8F8C5701-E32B-4CFD-B8BB-00E8E4046FC6}" dt="2024-03-28T21:06:26.721" v="1344" actId="478"/>
          <ac:graphicFrameMkLst>
            <pc:docMk/>
            <pc:sldMk cId="0" sldId="257"/>
            <ac:graphicFrameMk id="15" creationId="{A1890739-7889-0D25-13F6-1ED545299C30}"/>
          </ac:graphicFrameMkLst>
        </pc:graphicFrameChg>
        <pc:graphicFrameChg chg="add mod">
          <ac:chgData name="Justin Dang" userId="5bfca106-c871-4fe8-a9e0-6f84653b108f" providerId="ADAL" clId="{8F8C5701-E32B-4CFD-B8BB-00E8E4046FC6}" dt="2024-03-29T14:47:21.884" v="1541" actId="12100"/>
          <ac:graphicFrameMkLst>
            <pc:docMk/>
            <pc:sldMk cId="0" sldId="257"/>
            <ac:graphicFrameMk id="18" creationId="{A7DEBC7F-9D0B-F0A3-EFF1-C60FF3531B78}"/>
          </ac:graphicFrameMkLst>
        </pc:graphicFrameChg>
        <pc:picChg chg="add mod">
          <ac:chgData name="Justin Dang" userId="5bfca106-c871-4fe8-a9e0-6f84653b108f" providerId="ADAL" clId="{8F8C5701-E32B-4CFD-B8BB-00E8E4046FC6}" dt="2024-03-24T15:51:35.253" v="242" actId="688"/>
          <ac:picMkLst>
            <pc:docMk/>
            <pc:sldMk cId="0" sldId="257"/>
            <ac:picMk id="3" creationId="{9B29561E-E5E9-85AB-3BC0-8B9AAD468E28}"/>
          </ac:picMkLst>
        </pc:picChg>
        <pc:picChg chg="add mod">
          <ac:chgData name="Justin Dang" userId="5bfca106-c871-4fe8-a9e0-6f84653b108f" providerId="ADAL" clId="{8F8C5701-E32B-4CFD-B8BB-00E8E4046FC6}" dt="2024-03-24T18:00:51.861" v="274" actId="1076"/>
          <ac:picMkLst>
            <pc:docMk/>
            <pc:sldMk cId="0" sldId="257"/>
            <ac:picMk id="11" creationId="{27FFCB07-F49F-3B93-9B9E-7966D469E03E}"/>
          </ac:picMkLst>
        </pc:picChg>
        <pc:picChg chg="add del mod">
          <ac:chgData name="Justin Dang" userId="5bfca106-c871-4fe8-a9e0-6f84653b108f" providerId="ADAL" clId="{8F8C5701-E32B-4CFD-B8BB-00E8E4046FC6}" dt="2024-04-01T02:20:21.682" v="1549" actId="478"/>
          <ac:picMkLst>
            <pc:docMk/>
            <pc:sldMk cId="0" sldId="257"/>
            <ac:picMk id="13" creationId="{C6345572-F05F-6B1E-5E67-1623BAB898BF}"/>
          </ac:picMkLst>
        </pc:picChg>
        <pc:picChg chg="add del mod">
          <ac:chgData name="Justin Dang" userId="5bfca106-c871-4fe8-a9e0-6f84653b108f" providerId="ADAL" clId="{8F8C5701-E32B-4CFD-B8BB-00E8E4046FC6}" dt="2024-03-24T19:38:31.469" v="619" actId="478"/>
          <ac:picMkLst>
            <pc:docMk/>
            <pc:sldMk cId="0" sldId="257"/>
            <ac:picMk id="13" creationId="{D4588BE2-738D-A92E-A7CE-F33BA39D619D}"/>
          </ac:picMkLst>
        </pc:picChg>
        <pc:picChg chg="add del mod">
          <ac:chgData name="Justin Dang" userId="5bfca106-c871-4fe8-a9e0-6f84653b108f" providerId="ADAL" clId="{8F8C5701-E32B-4CFD-B8BB-00E8E4046FC6}" dt="2024-04-01T02:35:50.282" v="1552" actId="478"/>
          <ac:picMkLst>
            <pc:docMk/>
            <pc:sldMk cId="0" sldId="257"/>
            <ac:picMk id="16" creationId="{00B3782F-745D-F7BA-4021-D0D640F0C47E}"/>
          </ac:picMkLst>
        </pc:picChg>
        <pc:picChg chg="add del mod">
          <ac:chgData name="Justin Dang" userId="5bfca106-c871-4fe8-a9e0-6f84653b108f" providerId="ADAL" clId="{8F8C5701-E32B-4CFD-B8BB-00E8E4046FC6}" dt="2024-03-24T20:15:47.122" v="943" actId="478"/>
          <ac:picMkLst>
            <pc:docMk/>
            <pc:sldMk cId="0" sldId="257"/>
            <ac:picMk id="17" creationId="{846D893A-7C87-C7BF-BC31-72419E502DCF}"/>
          </ac:picMkLst>
        </pc:picChg>
        <pc:picChg chg="add del mod">
          <ac:chgData name="Justin Dang" userId="5bfca106-c871-4fe8-a9e0-6f84653b108f" providerId="ADAL" clId="{8F8C5701-E32B-4CFD-B8BB-00E8E4046FC6}" dt="2024-03-24T18:20:13.253" v="472" actId="478"/>
          <ac:picMkLst>
            <pc:docMk/>
            <pc:sldMk cId="0" sldId="257"/>
            <ac:picMk id="17" creationId="{B0A37621-5AF6-7BC5-5658-9BD0A1BCC69F}"/>
          </ac:picMkLst>
        </pc:picChg>
        <pc:picChg chg="add del mod">
          <ac:chgData name="Justin Dang" userId="5bfca106-c871-4fe8-a9e0-6f84653b108f" providerId="ADAL" clId="{8F8C5701-E32B-4CFD-B8BB-00E8E4046FC6}" dt="2024-03-24T19:51:37.486" v="724" actId="478"/>
          <ac:picMkLst>
            <pc:docMk/>
            <pc:sldMk cId="0" sldId="257"/>
            <ac:picMk id="19" creationId="{7BEF0917-3425-1EE5-38EB-0D56D22E2995}"/>
          </ac:picMkLst>
        </pc:picChg>
        <pc:picChg chg="add mod">
          <ac:chgData name="Justin Dang" userId="5bfca106-c871-4fe8-a9e0-6f84653b108f" providerId="ADAL" clId="{8F8C5701-E32B-4CFD-B8BB-00E8E4046FC6}" dt="2024-04-01T02:36:15.424" v="1561" actId="1076"/>
          <ac:picMkLst>
            <pc:docMk/>
            <pc:sldMk cId="0" sldId="257"/>
            <ac:picMk id="19" creationId="{D3659E9E-84A8-14ED-C33B-61137A2A737C}"/>
          </ac:picMkLst>
        </pc:picChg>
        <pc:picChg chg="add del">
          <ac:chgData name="Justin Dang" userId="5bfca106-c871-4fe8-a9e0-6f84653b108f" providerId="ADAL" clId="{8F8C5701-E32B-4CFD-B8BB-00E8E4046FC6}" dt="2024-03-24T18:08:54.073" v="324" actId="22"/>
          <ac:picMkLst>
            <pc:docMk/>
            <pc:sldMk cId="0" sldId="257"/>
            <ac:picMk id="19" creationId="{DAF2E71D-9715-128C-48DC-D7D5219B5056}"/>
          </ac:picMkLst>
        </pc:picChg>
        <pc:picChg chg="add del mod">
          <ac:chgData name="Justin Dang" userId="5bfca106-c871-4fe8-a9e0-6f84653b108f" providerId="ADAL" clId="{8F8C5701-E32B-4CFD-B8BB-00E8E4046FC6}" dt="2024-03-24T18:13:58.534" v="438" actId="478"/>
          <ac:picMkLst>
            <pc:docMk/>
            <pc:sldMk cId="0" sldId="257"/>
            <ac:picMk id="24" creationId="{CD2A00D3-2CED-A040-194B-15544B30BB5B}"/>
          </ac:picMkLst>
        </pc:picChg>
        <pc:picChg chg="add del mod">
          <ac:chgData name="Justin Dang" userId="5bfca106-c871-4fe8-a9e0-6f84653b108f" providerId="ADAL" clId="{8F8C5701-E32B-4CFD-B8BB-00E8E4046FC6}" dt="2024-04-01T02:18:47.381" v="1542" actId="478"/>
          <ac:picMkLst>
            <pc:docMk/>
            <pc:sldMk cId="0" sldId="257"/>
            <ac:picMk id="24" creationId="{F107A953-787F-1ABB-33EE-986F71B8EEB7}"/>
          </ac:picMkLst>
        </pc:picChg>
        <pc:picChg chg="add del mod">
          <ac:chgData name="Justin Dang" userId="5bfca106-c871-4fe8-a9e0-6f84653b108f" providerId="ADAL" clId="{8F8C5701-E32B-4CFD-B8BB-00E8E4046FC6}" dt="2024-03-24T18:22:24.283" v="507" actId="478"/>
          <ac:picMkLst>
            <pc:docMk/>
            <pc:sldMk cId="0" sldId="257"/>
            <ac:picMk id="26" creationId="{27FBA6CF-FFE3-5035-9159-E3161791ACF0}"/>
          </ac:picMkLst>
        </pc:picChg>
        <pc:picChg chg="add mod">
          <ac:chgData name="Justin Dang" userId="5bfca106-c871-4fe8-a9e0-6f84653b108f" providerId="ADAL" clId="{8F8C5701-E32B-4CFD-B8BB-00E8E4046FC6}" dt="2024-03-24T20:18:09.208" v="1330" actId="1036"/>
          <ac:picMkLst>
            <pc:docMk/>
            <pc:sldMk cId="0" sldId="257"/>
            <ac:picMk id="26" creationId="{6B43EF5C-B97D-1863-1CBE-6D613EDD86DD}"/>
          </ac:picMkLst>
        </pc:picChg>
        <pc:picChg chg="add del mod">
          <ac:chgData name="Justin Dang" userId="5bfca106-c871-4fe8-a9e0-6f84653b108f" providerId="ADAL" clId="{8F8C5701-E32B-4CFD-B8BB-00E8E4046FC6}" dt="2024-03-24T20:15:12.325" v="919" actId="478"/>
          <ac:picMkLst>
            <pc:docMk/>
            <pc:sldMk cId="0" sldId="257"/>
            <ac:picMk id="29" creationId="{13EF4A46-E3B2-B802-9BBF-6769F402685C}"/>
          </ac:picMkLst>
        </pc:picChg>
        <pc:picChg chg="add mod">
          <ac:chgData name="Justin Dang" userId="5bfca106-c871-4fe8-a9e0-6f84653b108f" providerId="ADAL" clId="{8F8C5701-E32B-4CFD-B8BB-00E8E4046FC6}" dt="2024-03-24T20:18:09.208" v="1330" actId="1036"/>
          <ac:picMkLst>
            <pc:docMk/>
            <pc:sldMk cId="0" sldId="257"/>
            <ac:picMk id="31" creationId="{65B74EF7-6AD2-33A6-7588-CE38C2EFA1C4}"/>
          </ac:picMkLst>
        </pc:picChg>
        <pc:picChg chg="add del mod">
          <ac:chgData name="Justin Dang" userId="5bfca106-c871-4fe8-a9e0-6f84653b108f" providerId="ADAL" clId="{8F8C5701-E32B-4CFD-B8BB-00E8E4046FC6}" dt="2024-03-24T19:40:24.101" v="625" actId="478"/>
          <ac:picMkLst>
            <pc:docMk/>
            <pc:sldMk cId="0" sldId="257"/>
            <ac:picMk id="32" creationId="{4789D814-07E4-11C4-43C6-199D482F158D}"/>
          </ac:picMkLst>
        </pc:picChg>
        <pc:picChg chg="add del mod">
          <ac:chgData name="Justin Dang" userId="5bfca106-c871-4fe8-a9e0-6f84653b108f" providerId="ADAL" clId="{8F8C5701-E32B-4CFD-B8BB-00E8E4046FC6}" dt="2024-03-24T20:15:20.472" v="922" actId="478"/>
          <ac:picMkLst>
            <pc:docMk/>
            <pc:sldMk cId="0" sldId="257"/>
            <ac:picMk id="35" creationId="{C650C044-60F6-B2FE-B06A-A6ACA70FE10A}"/>
          </ac:picMkLst>
        </pc:picChg>
        <pc:picChg chg="add del mod">
          <ac:chgData name="Justin Dang" userId="5bfca106-c871-4fe8-a9e0-6f84653b108f" providerId="ADAL" clId="{8F8C5701-E32B-4CFD-B8BB-00E8E4046FC6}" dt="2024-03-24T20:15:59.599" v="1108" actId="478"/>
          <ac:picMkLst>
            <pc:docMk/>
            <pc:sldMk cId="0" sldId="257"/>
            <ac:picMk id="36" creationId="{F6ECC844-B408-54F9-ED39-7AF790E7DDBA}"/>
          </ac:picMkLst>
        </pc:picChg>
        <pc:picChg chg="add del">
          <ac:chgData name="Justin Dang" userId="5bfca106-c871-4fe8-a9e0-6f84653b108f" providerId="ADAL" clId="{8F8C5701-E32B-4CFD-B8BB-00E8E4046FC6}" dt="2024-03-24T20:16:23.186" v="1301" actId="478"/>
          <ac:picMkLst>
            <pc:docMk/>
            <pc:sldMk cId="0" sldId="257"/>
            <ac:picMk id="38" creationId="{D858CA04-9BE9-E738-9CB5-7E5BBB4BCCBA}"/>
          </ac:picMkLst>
        </pc:picChg>
        <pc:picChg chg="add mod">
          <ac:chgData name="Justin Dang" userId="5bfca106-c871-4fe8-a9e0-6f84653b108f" providerId="ADAL" clId="{8F8C5701-E32B-4CFD-B8BB-00E8E4046FC6}" dt="2024-03-24T20:18:09.208" v="1330" actId="1036"/>
          <ac:picMkLst>
            <pc:docMk/>
            <pc:sldMk cId="0" sldId="257"/>
            <ac:picMk id="40" creationId="{E6DBA52B-C0EC-86BB-BCEB-9F2EB377DBD6}"/>
          </ac:picMkLst>
        </pc:picChg>
        <pc:picChg chg="add mod">
          <ac:chgData name="Justin Dang" userId="5bfca106-c871-4fe8-a9e0-6f84653b108f" providerId="ADAL" clId="{8F8C5701-E32B-4CFD-B8BB-00E8E4046FC6}" dt="2024-03-24T20:17:54.948" v="1303" actId="571"/>
          <ac:picMkLst>
            <pc:docMk/>
            <pc:sldMk cId="0" sldId="257"/>
            <ac:picMk id="42" creationId="{80FF61CD-FC12-6FBC-5977-96F7B0DFD538}"/>
          </ac:picMkLst>
        </pc:picChg>
        <pc:picChg chg="add mod">
          <ac:chgData name="Justin Dang" userId="5bfca106-c871-4fe8-a9e0-6f84653b108f" providerId="ADAL" clId="{8F8C5701-E32B-4CFD-B8BB-00E8E4046FC6}" dt="2024-03-24T20:17:54.948" v="1303" actId="571"/>
          <ac:picMkLst>
            <pc:docMk/>
            <pc:sldMk cId="0" sldId="257"/>
            <ac:picMk id="43" creationId="{CA80E9B5-30CC-A054-BEA4-D14BD3177FE8}"/>
          </ac:picMkLst>
        </pc:picChg>
      </pc:sldChg>
      <pc:sldMasterChg chg="del delSldLayout">
        <pc:chgData name="Justin Dang" userId="5bfca106-c871-4fe8-a9e0-6f84653b108f" providerId="ADAL" clId="{8F8C5701-E32B-4CFD-B8BB-00E8E4046FC6}" dt="2024-03-24T15:17:06.325" v="147" actId="47"/>
        <pc:sldMasterMkLst>
          <pc:docMk/>
          <pc:sldMasterMk cId="3810767443" sldId="2147483660"/>
        </pc:sldMasterMkLst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1486856405" sldId="2147483661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770770933" sldId="2147483662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1336348572" sldId="2147483663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1174202219" sldId="2147483664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1671800785" sldId="2147483665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3984447090" sldId="2147483666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1503403212" sldId="2147483667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2544510433" sldId="2147483668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4085326189" sldId="2147483669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3393741914" sldId="2147483670"/>
          </pc:sldLayoutMkLst>
        </pc:sldLayoutChg>
        <pc:sldLayoutChg chg="del">
          <pc:chgData name="Justin Dang" userId="5bfca106-c871-4fe8-a9e0-6f84653b108f" providerId="ADAL" clId="{8F8C5701-E32B-4CFD-B8BB-00E8E4046FC6}" dt="2024-03-24T15:17:06.325" v="147" actId="47"/>
          <pc:sldLayoutMkLst>
            <pc:docMk/>
            <pc:sldMasterMk cId="3810767443" sldId="2147483660"/>
            <pc:sldLayoutMk cId="3950077618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E6DA9-69C7-4DCD-84FA-2493926C20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F602F-71ED-4BB1-BF6D-37DAB822FB21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HOUSING SITUATION IN CANADA</a:t>
          </a:r>
          <a:endParaRPr lang="en-US" dirty="0">
            <a:latin typeface="Quattrocento Sans" panose="020B0502050000020003" pitchFamily="34" charset="0"/>
          </a:endParaRPr>
        </a:p>
      </dgm:t>
    </dgm:pt>
    <dgm:pt modelId="{DADFC435-DFBA-4065-9127-BA6EFDFFEB9D}" type="parTrans" cxnId="{36EDFF99-B300-44BD-8F8C-1A1466474823}">
      <dgm:prSet/>
      <dgm:spPr/>
      <dgm:t>
        <a:bodyPr/>
        <a:lstStyle/>
        <a:p>
          <a:endParaRPr lang="en-US"/>
        </a:p>
      </dgm:t>
    </dgm:pt>
    <dgm:pt modelId="{F4FCC813-B004-4E53-9DBD-ABC7C5BB3404}" type="sibTrans" cxnId="{36EDFF99-B300-44BD-8F8C-1A1466474823}">
      <dgm:prSet/>
      <dgm:spPr/>
      <dgm:t>
        <a:bodyPr/>
        <a:lstStyle/>
        <a:p>
          <a:endParaRPr lang="en-US"/>
        </a:p>
      </dgm:t>
    </dgm:pt>
    <dgm:pt modelId="{54D8FF79-B4C7-455F-9E67-71A2465ADA08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INCREASING NUMBER OF PEOPLE WITH HOUSEMATES</a:t>
          </a:r>
          <a:endParaRPr lang="en-US" dirty="0">
            <a:latin typeface="Quattrocento Sans" panose="020B0502050000020003" pitchFamily="34" charset="0"/>
          </a:endParaRPr>
        </a:p>
      </dgm:t>
    </dgm:pt>
    <dgm:pt modelId="{87B3F3FD-6468-430F-B3E7-B485B3A34D0B}" type="parTrans" cxnId="{1ED02EAC-48E2-4628-A741-EA48C70200F4}">
      <dgm:prSet/>
      <dgm:spPr/>
      <dgm:t>
        <a:bodyPr/>
        <a:lstStyle/>
        <a:p>
          <a:endParaRPr lang="en-US"/>
        </a:p>
      </dgm:t>
    </dgm:pt>
    <dgm:pt modelId="{B009D780-CC7B-473A-8934-6227F4C05CF4}" type="sibTrans" cxnId="{1ED02EAC-48E2-4628-A741-EA48C70200F4}">
      <dgm:prSet/>
      <dgm:spPr/>
      <dgm:t>
        <a:bodyPr/>
        <a:lstStyle/>
        <a:p>
          <a:endParaRPr lang="en-US"/>
        </a:p>
      </dgm:t>
    </dgm:pt>
    <dgm:pt modelId="{EEDE4490-94DB-4069-A8F6-646A980360CF}" type="pres">
      <dgm:prSet presAssocID="{2C9E6DA9-69C7-4DCD-84FA-2493926C20CA}" presName="root" presStyleCnt="0">
        <dgm:presLayoutVars>
          <dgm:dir/>
          <dgm:resizeHandles val="exact"/>
        </dgm:presLayoutVars>
      </dgm:prSet>
      <dgm:spPr/>
    </dgm:pt>
    <dgm:pt modelId="{2156842B-E934-44B7-9F3E-D4CFF24510AC}" type="pres">
      <dgm:prSet presAssocID="{AD2F602F-71ED-4BB1-BF6D-37DAB822FB21}" presName="compNode" presStyleCnt="0"/>
      <dgm:spPr/>
    </dgm:pt>
    <dgm:pt modelId="{03C64F6F-003E-486D-9D03-F1724CB2FAA1}" type="pres">
      <dgm:prSet presAssocID="{AD2F602F-71ED-4BB1-BF6D-37DAB822FB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DB4FB8F-4720-48E2-ACF5-3C837AF0353B}" type="pres">
      <dgm:prSet presAssocID="{AD2F602F-71ED-4BB1-BF6D-37DAB822FB21}" presName="spaceRect" presStyleCnt="0"/>
      <dgm:spPr/>
    </dgm:pt>
    <dgm:pt modelId="{56F3A946-A5E2-4844-8F0A-0F5E2A72B3C2}" type="pres">
      <dgm:prSet presAssocID="{AD2F602F-71ED-4BB1-BF6D-37DAB822FB21}" presName="textRect" presStyleLbl="revTx" presStyleIdx="0" presStyleCnt="2">
        <dgm:presLayoutVars>
          <dgm:chMax val="1"/>
          <dgm:chPref val="1"/>
        </dgm:presLayoutVars>
      </dgm:prSet>
      <dgm:spPr/>
    </dgm:pt>
    <dgm:pt modelId="{1638BB12-A82C-4E04-B7EE-BA8B1CEC39E6}" type="pres">
      <dgm:prSet presAssocID="{F4FCC813-B004-4E53-9DBD-ABC7C5BB3404}" presName="sibTrans" presStyleCnt="0"/>
      <dgm:spPr/>
    </dgm:pt>
    <dgm:pt modelId="{1F34EF9A-7867-421A-9D52-092963DDD522}" type="pres">
      <dgm:prSet presAssocID="{54D8FF79-B4C7-455F-9E67-71A2465ADA08}" presName="compNode" presStyleCnt="0"/>
      <dgm:spPr/>
    </dgm:pt>
    <dgm:pt modelId="{9D7E1EEC-21A2-4949-9D6E-77A9C6A63535}" type="pres">
      <dgm:prSet presAssocID="{54D8FF79-B4C7-455F-9E67-71A2465ADA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1F8390E-5CF2-4E57-8DF0-E34338CAE646}" type="pres">
      <dgm:prSet presAssocID="{54D8FF79-B4C7-455F-9E67-71A2465ADA08}" presName="spaceRect" presStyleCnt="0"/>
      <dgm:spPr/>
    </dgm:pt>
    <dgm:pt modelId="{40808360-2900-404B-8808-8B15712389F7}" type="pres">
      <dgm:prSet presAssocID="{54D8FF79-B4C7-455F-9E67-71A2465ADA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228233-E151-49BD-95A2-A44B0D8D7200}" type="presOf" srcId="{54D8FF79-B4C7-455F-9E67-71A2465ADA08}" destId="{40808360-2900-404B-8808-8B15712389F7}" srcOrd="0" destOrd="0" presId="urn:microsoft.com/office/officeart/2018/2/layout/IconLabelList"/>
    <dgm:cxn modelId="{36EDFF99-B300-44BD-8F8C-1A1466474823}" srcId="{2C9E6DA9-69C7-4DCD-84FA-2493926C20CA}" destId="{AD2F602F-71ED-4BB1-BF6D-37DAB822FB21}" srcOrd="0" destOrd="0" parTransId="{DADFC435-DFBA-4065-9127-BA6EFDFFEB9D}" sibTransId="{F4FCC813-B004-4E53-9DBD-ABC7C5BB3404}"/>
    <dgm:cxn modelId="{0EC0AE9D-494E-40AA-916F-43CA0154E660}" type="presOf" srcId="{2C9E6DA9-69C7-4DCD-84FA-2493926C20CA}" destId="{EEDE4490-94DB-4069-A8F6-646A980360CF}" srcOrd="0" destOrd="0" presId="urn:microsoft.com/office/officeart/2018/2/layout/IconLabelList"/>
    <dgm:cxn modelId="{1ED02EAC-48E2-4628-A741-EA48C70200F4}" srcId="{2C9E6DA9-69C7-4DCD-84FA-2493926C20CA}" destId="{54D8FF79-B4C7-455F-9E67-71A2465ADA08}" srcOrd="1" destOrd="0" parTransId="{87B3F3FD-6468-430F-B3E7-B485B3A34D0B}" sibTransId="{B009D780-CC7B-473A-8934-6227F4C05CF4}"/>
    <dgm:cxn modelId="{780D92DB-5AFF-4E06-88EF-EFA085F355CF}" type="presOf" srcId="{AD2F602F-71ED-4BB1-BF6D-37DAB822FB21}" destId="{56F3A946-A5E2-4844-8F0A-0F5E2A72B3C2}" srcOrd="0" destOrd="0" presId="urn:microsoft.com/office/officeart/2018/2/layout/IconLabelList"/>
    <dgm:cxn modelId="{F7CAE8C5-5D2B-457E-857D-2DAF7C84E5F8}" type="presParOf" srcId="{EEDE4490-94DB-4069-A8F6-646A980360CF}" destId="{2156842B-E934-44B7-9F3E-D4CFF24510AC}" srcOrd="0" destOrd="0" presId="urn:microsoft.com/office/officeart/2018/2/layout/IconLabelList"/>
    <dgm:cxn modelId="{15D66FA5-9261-4582-BCC8-E2C1CD4ECDE5}" type="presParOf" srcId="{2156842B-E934-44B7-9F3E-D4CFF24510AC}" destId="{03C64F6F-003E-486D-9D03-F1724CB2FAA1}" srcOrd="0" destOrd="0" presId="urn:microsoft.com/office/officeart/2018/2/layout/IconLabelList"/>
    <dgm:cxn modelId="{EE9CF431-0FCE-4681-B532-7B1F88A78453}" type="presParOf" srcId="{2156842B-E934-44B7-9F3E-D4CFF24510AC}" destId="{5DB4FB8F-4720-48E2-ACF5-3C837AF0353B}" srcOrd="1" destOrd="0" presId="urn:microsoft.com/office/officeart/2018/2/layout/IconLabelList"/>
    <dgm:cxn modelId="{775265AA-0C6E-42BD-BBDF-10D598FA2C27}" type="presParOf" srcId="{2156842B-E934-44B7-9F3E-D4CFF24510AC}" destId="{56F3A946-A5E2-4844-8F0A-0F5E2A72B3C2}" srcOrd="2" destOrd="0" presId="urn:microsoft.com/office/officeart/2018/2/layout/IconLabelList"/>
    <dgm:cxn modelId="{52F05DB8-C520-4A99-BC8C-52FFC8A70E81}" type="presParOf" srcId="{EEDE4490-94DB-4069-A8F6-646A980360CF}" destId="{1638BB12-A82C-4E04-B7EE-BA8B1CEC39E6}" srcOrd="1" destOrd="0" presId="urn:microsoft.com/office/officeart/2018/2/layout/IconLabelList"/>
    <dgm:cxn modelId="{E5AEE27B-51E6-4621-B76D-2F9383437E3E}" type="presParOf" srcId="{EEDE4490-94DB-4069-A8F6-646A980360CF}" destId="{1F34EF9A-7867-421A-9D52-092963DDD522}" srcOrd="2" destOrd="0" presId="urn:microsoft.com/office/officeart/2018/2/layout/IconLabelList"/>
    <dgm:cxn modelId="{096E08AA-303D-4357-8CE5-C65062A9AC9A}" type="presParOf" srcId="{1F34EF9A-7867-421A-9D52-092963DDD522}" destId="{9D7E1EEC-21A2-4949-9D6E-77A9C6A63535}" srcOrd="0" destOrd="0" presId="urn:microsoft.com/office/officeart/2018/2/layout/IconLabelList"/>
    <dgm:cxn modelId="{5A9DFE3E-7703-4312-BEB4-623205BBCAB8}" type="presParOf" srcId="{1F34EF9A-7867-421A-9D52-092963DDD522}" destId="{41F8390E-5CF2-4E57-8DF0-E34338CAE646}" srcOrd="1" destOrd="0" presId="urn:microsoft.com/office/officeart/2018/2/layout/IconLabelList"/>
    <dgm:cxn modelId="{42FC8709-C23B-47E5-B584-B3A2C1884E99}" type="presParOf" srcId="{1F34EF9A-7867-421A-9D52-092963DDD522}" destId="{40808360-2900-404B-8808-8B15712389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67648-0F5F-4D76-B9A1-D797192714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E78B76-2B4E-48B4-8335-540E70CE0B78}">
      <dgm:prSet/>
      <dgm:spPr/>
      <dgm:t>
        <a:bodyPr/>
        <a:lstStyle/>
        <a:p>
          <a:pPr>
            <a:defRPr cap="all"/>
          </a:pPr>
          <a:r>
            <a:rPr lang="en-CA" dirty="0">
              <a:latin typeface="Quattrocento Sans" panose="020B0502050000020003" pitchFamily="34" charset="0"/>
            </a:rPr>
            <a:t>Managing Expenses</a:t>
          </a:r>
          <a:endParaRPr lang="en-US" dirty="0">
            <a:latin typeface="Quattrocento Sans" panose="020B0502050000020003" pitchFamily="34" charset="0"/>
          </a:endParaRPr>
        </a:p>
      </dgm:t>
    </dgm:pt>
    <dgm:pt modelId="{6FC95384-6DB2-483E-8506-66041ADDE362}" type="parTrans" cxnId="{F57B2712-20B1-44B7-BF7E-3664A2B90040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E004E251-6160-463D-99AB-CF3D13221970}" type="sibTrans" cxnId="{F57B2712-20B1-44B7-BF7E-3664A2B90040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ACF0EA34-1F77-437C-AB0E-DF4759571340}">
      <dgm:prSet/>
      <dgm:spPr/>
      <dgm:t>
        <a:bodyPr/>
        <a:lstStyle/>
        <a:p>
          <a:pPr>
            <a:defRPr cap="all"/>
          </a:pPr>
          <a:r>
            <a:rPr lang="en-CA" dirty="0">
              <a:latin typeface="Quattrocento Sans" panose="020B0502050000020003" pitchFamily="34" charset="0"/>
            </a:rPr>
            <a:t>Balancing Chores</a:t>
          </a:r>
          <a:endParaRPr lang="en-US" dirty="0">
            <a:latin typeface="Quattrocento Sans" panose="020B0502050000020003" pitchFamily="34" charset="0"/>
          </a:endParaRPr>
        </a:p>
      </dgm:t>
    </dgm:pt>
    <dgm:pt modelId="{37308349-2D91-4078-8B62-9EED90CF7329}" type="parTrans" cxnId="{B584067D-E30C-4E51-9A2A-3CFBB315BC9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A88119C-D874-4CEB-9D28-F4D35AC370BC}" type="sibTrans" cxnId="{B584067D-E30C-4E51-9A2A-3CFBB315BC9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052EC11-C5AB-40DD-B53D-12960D41D5E1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Event Coordination</a:t>
          </a:r>
          <a:endParaRPr lang="en-US">
            <a:latin typeface="Quattrocento Sans" panose="020B0502050000020003" pitchFamily="34" charset="0"/>
          </a:endParaRPr>
        </a:p>
      </dgm:t>
    </dgm:pt>
    <dgm:pt modelId="{DC53E124-6189-426C-A5AA-ED0C4EF9C5A4}" type="parTrans" cxnId="{6AF4513D-48F8-404F-AD15-B37FFB5E1A13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67F9CFCC-CEE1-46EA-8D3F-C90612FA1B80}" type="sibTrans" cxnId="{6AF4513D-48F8-404F-AD15-B37FFB5E1A13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63A15058-BFEB-42BB-9D5A-6BBEAD4A8E76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Communication</a:t>
          </a:r>
          <a:endParaRPr lang="en-US">
            <a:latin typeface="Quattrocento Sans" panose="020B0502050000020003" pitchFamily="34" charset="0"/>
          </a:endParaRPr>
        </a:p>
      </dgm:t>
    </dgm:pt>
    <dgm:pt modelId="{B15F17C7-20F9-4066-B1CA-92B7A8AE8FED}" type="parTrans" cxnId="{C15BC174-1118-4E10-AAFF-99A1460EBD83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36D6B1BF-48BD-4B9E-A0E9-99ED1728623B}" type="sibTrans" cxnId="{C15BC174-1118-4E10-AAFF-99A1460EBD83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7EA8A69B-37A6-4081-96F8-CEEB5BF9B198}" type="pres">
      <dgm:prSet presAssocID="{28767648-0F5F-4D76-B9A1-D797192714B4}" presName="root" presStyleCnt="0">
        <dgm:presLayoutVars>
          <dgm:dir/>
          <dgm:resizeHandles val="exact"/>
        </dgm:presLayoutVars>
      </dgm:prSet>
      <dgm:spPr/>
    </dgm:pt>
    <dgm:pt modelId="{C5A91926-EFF2-4ABD-9B45-03C262C5322C}" type="pres">
      <dgm:prSet presAssocID="{2FE78B76-2B4E-48B4-8335-540E70CE0B78}" presName="compNode" presStyleCnt="0"/>
      <dgm:spPr/>
    </dgm:pt>
    <dgm:pt modelId="{76C9894E-03F0-43F3-A312-1C6EBA54860D}" type="pres">
      <dgm:prSet presAssocID="{2FE78B76-2B4E-48B4-8335-540E70CE0B78}" presName="iconBgRect" presStyleLbl="bgShp" presStyleIdx="0" presStyleCnt="4"/>
      <dgm:spPr/>
    </dgm:pt>
    <dgm:pt modelId="{2F5D5234-D52A-4443-B6CD-302F39316CA6}" type="pres">
      <dgm:prSet presAssocID="{2FE78B76-2B4E-48B4-8335-540E70CE0B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BF2276A-0C60-4468-9054-B051123C4A73}" type="pres">
      <dgm:prSet presAssocID="{2FE78B76-2B4E-48B4-8335-540E70CE0B78}" presName="spaceRect" presStyleCnt="0"/>
      <dgm:spPr/>
    </dgm:pt>
    <dgm:pt modelId="{B35C5851-B739-4EF9-87C8-39D788AEF234}" type="pres">
      <dgm:prSet presAssocID="{2FE78B76-2B4E-48B4-8335-540E70CE0B78}" presName="textRect" presStyleLbl="revTx" presStyleIdx="0" presStyleCnt="4">
        <dgm:presLayoutVars>
          <dgm:chMax val="1"/>
          <dgm:chPref val="1"/>
        </dgm:presLayoutVars>
      </dgm:prSet>
      <dgm:spPr/>
    </dgm:pt>
    <dgm:pt modelId="{81242D29-4B0D-4E0E-A48B-6A1B97D50D9D}" type="pres">
      <dgm:prSet presAssocID="{E004E251-6160-463D-99AB-CF3D13221970}" presName="sibTrans" presStyleCnt="0"/>
      <dgm:spPr/>
    </dgm:pt>
    <dgm:pt modelId="{61D1CFD6-D0D0-40DF-924B-0224730FBC59}" type="pres">
      <dgm:prSet presAssocID="{ACF0EA34-1F77-437C-AB0E-DF4759571340}" presName="compNode" presStyleCnt="0"/>
      <dgm:spPr/>
    </dgm:pt>
    <dgm:pt modelId="{24D83BC3-C006-4469-BDDB-35BD7853B9D9}" type="pres">
      <dgm:prSet presAssocID="{ACF0EA34-1F77-437C-AB0E-DF4759571340}" presName="iconBgRect" presStyleLbl="bgShp" presStyleIdx="1" presStyleCnt="4"/>
      <dgm:spPr/>
    </dgm:pt>
    <dgm:pt modelId="{D25BBCAF-2672-45ED-8418-924C8AE1D479}" type="pres">
      <dgm:prSet presAssocID="{ACF0EA34-1F77-437C-AB0E-DF47595713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52733C3-E58F-4AA3-88F0-AB141DE90393}" type="pres">
      <dgm:prSet presAssocID="{ACF0EA34-1F77-437C-AB0E-DF4759571340}" presName="spaceRect" presStyleCnt="0"/>
      <dgm:spPr/>
    </dgm:pt>
    <dgm:pt modelId="{0799C6CA-48EB-48DF-8753-B384EFF8BEE8}" type="pres">
      <dgm:prSet presAssocID="{ACF0EA34-1F77-437C-AB0E-DF4759571340}" presName="textRect" presStyleLbl="revTx" presStyleIdx="1" presStyleCnt="4">
        <dgm:presLayoutVars>
          <dgm:chMax val="1"/>
          <dgm:chPref val="1"/>
        </dgm:presLayoutVars>
      </dgm:prSet>
      <dgm:spPr/>
    </dgm:pt>
    <dgm:pt modelId="{6BFFDB26-BB7C-493A-B5B3-BF40EB8358E9}" type="pres">
      <dgm:prSet presAssocID="{2A88119C-D874-4CEB-9D28-F4D35AC370BC}" presName="sibTrans" presStyleCnt="0"/>
      <dgm:spPr/>
    </dgm:pt>
    <dgm:pt modelId="{D223D8A2-6BCE-4C05-86C7-FC3E1A58075B}" type="pres">
      <dgm:prSet presAssocID="{2052EC11-C5AB-40DD-B53D-12960D41D5E1}" presName="compNode" presStyleCnt="0"/>
      <dgm:spPr/>
    </dgm:pt>
    <dgm:pt modelId="{E46E712C-0596-419F-8382-D7F2B6E5FF0B}" type="pres">
      <dgm:prSet presAssocID="{2052EC11-C5AB-40DD-B53D-12960D41D5E1}" presName="iconBgRect" presStyleLbl="bgShp" presStyleIdx="2" presStyleCnt="4"/>
      <dgm:spPr/>
    </dgm:pt>
    <dgm:pt modelId="{D9E6B22C-DCCE-4704-9B00-F1E97609A5E5}" type="pres">
      <dgm:prSet presAssocID="{2052EC11-C5AB-40DD-B53D-12960D41D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AB606F4-EE07-41A0-8141-7481F12C657D}" type="pres">
      <dgm:prSet presAssocID="{2052EC11-C5AB-40DD-B53D-12960D41D5E1}" presName="spaceRect" presStyleCnt="0"/>
      <dgm:spPr/>
    </dgm:pt>
    <dgm:pt modelId="{146881C0-9A19-4C2C-A7E9-F20880205CAF}" type="pres">
      <dgm:prSet presAssocID="{2052EC11-C5AB-40DD-B53D-12960D41D5E1}" presName="textRect" presStyleLbl="revTx" presStyleIdx="2" presStyleCnt="4">
        <dgm:presLayoutVars>
          <dgm:chMax val="1"/>
          <dgm:chPref val="1"/>
        </dgm:presLayoutVars>
      </dgm:prSet>
      <dgm:spPr/>
    </dgm:pt>
    <dgm:pt modelId="{CD1C9E4A-137C-4A28-967B-A6D2975F0562}" type="pres">
      <dgm:prSet presAssocID="{67F9CFCC-CEE1-46EA-8D3F-C90612FA1B80}" presName="sibTrans" presStyleCnt="0"/>
      <dgm:spPr/>
    </dgm:pt>
    <dgm:pt modelId="{86D02FDC-4C90-47F3-A007-812816F64A48}" type="pres">
      <dgm:prSet presAssocID="{63A15058-BFEB-42BB-9D5A-6BBEAD4A8E76}" presName="compNode" presStyleCnt="0"/>
      <dgm:spPr/>
    </dgm:pt>
    <dgm:pt modelId="{9389C1EC-BDB3-4D74-ACED-55493981B428}" type="pres">
      <dgm:prSet presAssocID="{63A15058-BFEB-42BB-9D5A-6BBEAD4A8E76}" presName="iconBgRect" presStyleLbl="bgShp" presStyleIdx="3" presStyleCnt="4"/>
      <dgm:spPr/>
    </dgm:pt>
    <dgm:pt modelId="{4F9398C4-6947-4592-8294-158F01184CFB}" type="pres">
      <dgm:prSet presAssocID="{63A15058-BFEB-42BB-9D5A-6BBEAD4A8E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48DA9FDA-E8F6-43B9-91A0-8FF14DF8C8E2}" type="pres">
      <dgm:prSet presAssocID="{63A15058-BFEB-42BB-9D5A-6BBEAD4A8E76}" presName="spaceRect" presStyleCnt="0"/>
      <dgm:spPr/>
    </dgm:pt>
    <dgm:pt modelId="{26CEBA65-C0AF-4B9D-9811-F4D1DF1BC2E9}" type="pres">
      <dgm:prSet presAssocID="{63A15058-BFEB-42BB-9D5A-6BBEAD4A8E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141309-47C3-4930-B923-64DF5304B454}" type="presOf" srcId="{2052EC11-C5AB-40DD-B53D-12960D41D5E1}" destId="{146881C0-9A19-4C2C-A7E9-F20880205CAF}" srcOrd="0" destOrd="0" presId="urn:microsoft.com/office/officeart/2018/5/layout/IconCircleLabelList"/>
    <dgm:cxn modelId="{F57B2712-20B1-44B7-BF7E-3664A2B90040}" srcId="{28767648-0F5F-4D76-B9A1-D797192714B4}" destId="{2FE78B76-2B4E-48B4-8335-540E70CE0B78}" srcOrd="0" destOrd="0" parTransId="{6FC95384-6DB2-483E-8506-66041ADDE362}" sibTransId="{E004E251-6160-463D-99AB-CF3D13221970}"/>
    <dgm:cxn modelId="{AB0AEF31-EB68-4F41-BA64-764909125330}" type="presOf" srcId="{2FE78B76-2B4E-48B4-8335-540E70CE0B78}" destId="{B35C5851-B739-4EF9-87C8-39D788AEF234}" srcOrd="0" destOrd="0" presId="urn:microsoft.com/office/officeart/2018/5/layout/IconCircleLabelList"/>
    <dgm:cxn modelId="{6AF4513D-48F8-404F-AD15-B37FFB5E1A13}" srcId="{28767648-0F5F-4D76-B9A1-D797192714B4}" destId="{2052EC11-C5AB-40DD-B53D-12960D41D5E1}" srcOrd="2" destOrd="0" parTransId="{DC53E124-6189-426C-A5AA-ED0C4EF9C5A4}" sibTransId="{67F9CFCC-CEE1-46EA-8D3F-C90612FA1B80}"/>
    <dgm:cxn modelId="{C15BC174-1118-4E10-AAFF-99A1460EBD83}" srcId="{28767648-0F5F-4D76-B9A1-D797192714B4}" destId="{63A15058-BFEB-42BB-9D5A-6BBEAD4A8E76}" srcOrd="3" destOrd="0" parTransId="{B15F17C7-20F9-4066-B1CA-92B7A8AE8FED}" sibTransId="{36D6B1BF-48BD-4B9E-A0E9-99ED1728623B}"/>
    <dgm:cxn modelId="{B584067D-E30C-4E51-9A2A-3CFBB315BC96}" srcId="{28767648-0F5F-4D76-B9A1-D797192714B4}" destId="{ACF0EA34-1F77-437C-AB0E-DF4759571340}" srcOrd="1" destOrd="0" parTransId="{37308349-2D91-4078-8B62-9EED90CF7329}" sibTransId="{2A88119C-D874-4CEB-9D28-F4D35AC370BC}"/>
    <dgm:cxn modelId="{2C8B1FAE-529B-4CE8-83AE-DAD07973829D}" type="presOf" srcId="{63A15058-BFEB-42BB-9D5A-6BBEAD4A8E76}" destId="{26CEBA65-C0AF-4B9D-9811-F4D1DF1BC2E9}" srcOrd="0" destOrd="0" presId="urn:microsoft.com/office/officeart/2018/5/layout/IconCircleLabelList"/>
    <dgm:cxn modelId="{784EA9AF-D616-4842-95A2-F904967E3D88}" type="presOf" srcId="{ACF0EA34-1F77-437C-AB0E-DF4759571340}" destId="{0799C6CA-48EB-48DF-8753-B384EFF8BEE8}" srcOrd="0" destOrd="0" presId="urn:microsoft.com/office/officeart/2018/5/layout/IconCircleLabelList"/>
    <dgm:cxn modelId="{29571EC5-3FAB-4E94-A43C-BDC653DC5BC2}" type="presOf" srcId="{28767648-0F5F-4D76-B9A1-D797192714B4}" destId="{7EA8A69B-37A6-4081-96F8-CEEB5BF9B198}" srcOrd="0" destOrd="0" presId="urn:microsoft.com/office/officeart/2018/5/layout/IconCircleLabelList"/>
    <dgm:cxn modelId="{66411FEC-9108-4AED-8E13-CDED4240925B}" type="presParOf" srcId="{7EA8A69B-37A6-4081-96F8-CEEB5BF9B198}" destId="{C5A91926-EFF2-4ABD-9B45-03C262C5322C}" srcOrd="0" destOrd="0" presId="urn:microsoft.com/office/officeart/2018/5/layout/IconCircleLabelList"/>
    <dgm:cxn modelId="{4FE2BAAE-B683-43CE-B4AB-E4DDDADB6E6F}" type="presParOf" srcId="{C5A91926-EFF2-4ABD-9B45-03C262C5322C}" destId="{76C9894E-03F0-43F3-A312-1C6EBA54860D}" srcOrd="0" destOrd="0" presId="urn:microsoft.com/office/officeart/2018/5/layout/IconCircleLabelList"/>
    <dgm:cxn modelId="{C26126E4-41C7-4847-8678-5DE8345D858B}" type="presParOf" srcId="{C5A91926-EFF2-4ABD-9B45-03C262C5322C}" destId="{2F5D5234-D52A-4443-B6CD-302F39316CA6}" srcOrd="1" destOrd="0" presId="urn:microsoft.com/office/officeart/2018/5/layout/IconCircleLabelList"/>
    <dgm:cxn modelId="{43A7D704-AD54-4616-A1BA-408CEF291D57}" type="presParOf" srcId="{C5A91926-EFF2-4ABD-9B45-03C262C5322C}" destId="{CBF2276A-0C60-4468-9054-B051123C4A73}" srcOrd="2" destOrd="0" presId="urn:microsoft.com/office/officeart/2018/5/layout/IconCircleLabelList"/>
    <dgm:cxn modelId="{1D09C50E-5EB5-405D-B3E5-FC98578ED83C}" type="presParOf" srcId="{C5A91926-EFF2-4ABD-9B45-03C262C5322C}" destId="{B35C5851-B739-4EF9-87C8-39D788AEF234}" srcOrd="3" destOrd="0" presId="urn:microsoft.com/office/officeart/2018/5/layout/IconCircleLabelList"/>
    <dgm:cxn modelId="{73C56DA8-F07D-47D8-9D3F-8F1782B3EA77}" type="presParOf" srcId="{7EA8A69B-37A6-4081-96F8-CEEB5BF9B198}" destId="{81242D29-4B0D-4E0E-A48B-6A1B97D50D9D}" srcOrd="1" destOrd="0" presId="urn:microsoft.com/office/officeart/2018/5/layout/IconCircleLabelList"/>
    <dgm:cxn modelId="{E736892D-65FD-475E-AD86-6D68AA9FCA7A}" type="presParOf" srcId="{7EA8A69B-37A6-4081-96F8-CEEB5BF9B198}" destId="{61D1CFD6-D0D0-40DF-924B-0224730FBC59}" srcOrd="2" destOrd="0" presId="urn:microsoft.com/office/officeart/2018/5/layout/IconCircleLabelList"/>
    <dgm:cxn modelId="{56DAE93D-9A97-455B-8F09-CC7BF62C6A95}" type="presParOf" srcId="{61D1CFD6-D0D0-40DF-924B-0224730FBC59}" destId="{24D83BC3-C006-4469-BDDB-35BD7853B9D9}" srcOrd="0" destOrd="0" presId="urn:microsoft.com/office/officeart/2018/5/layout/IconCircleLabelList"/>
    <dgm:cxn modelId="{42D9EE28-7029-4016-ADBB-0D2D2819B633}" type="presParOf" srcId="{61D1CFD6-D0D0-40DF-924B-0224730FBC59}" destId="{D25BBCAF-2672-45ED-8418-924C8AE1D479}" srcOrd="1" destOrd="0" presId="urn:microsoft.com/office/officeart/2018/5/layout/IconCircleLabelList"/>
    <dgm:cxn modelId="{BD96A066-B650-4E84-84F7-DF01BF59640F}" type="presParOf" srcId="{61D1CFD6-D0D0-40DF-924B-0224730FBC59}" destId="{252733C3-E58F-4AA3-88F0-AB141DE90393}" srcOrd="2" destOrd="0" presId="urn:microsoft.com/office/officeart/2018/5/layout/IconCircleLabelList"/>
    <dgm:cxn modelId="{CE765488-C6C0-460E-904C-C4D8F86550ED}" type="presParOf" srcId="{61D1CFD6-D0D0-40DF-924B-0224730FBC59}" destId="{0799C6CA-48EB-48DF-8753-B384EFF8BEE8}" srcOrd="3" destOrd="0" presId="urn:microsoft.com/office/officeart/2018/5/layout/IconCircleLabelList"/>
    <dgm:cxn modelId="{A9BCA322-420E-4765-8607-58CE75A03913}" type="presParOf" srcId="{7EA8A69B-37A6-4081-96F8-CEEB5BF9B198}" destId="{6BFFDB26-BB7C-493A-B5B3-BF40EB8358E9}" srcOrd="3" destOrd="0" presId="urn:microsoft.com/office/officeart/2018/5/layout/IconCircleLabelList"/>
    <dgm:cxn modelId="{C6009287-1F70-4F92-ADE7-D919711E08D3}" type="presParOf" srcId="{7EA8A69B-37A6-4081-96F8-CEEB5BF9B198}" destId="{D223D8A2-6BCE-4C05-86C7-FC3E1A58075B}" srcOrd="4" destOrd="0" presId="urn:microsoft.com/office/officeart/2018/5/layout/IconCircleLabelList"/>
    <dgm:cxn modelId="{16D8DEEE-F6E8-4A7C-A2C4-06BF754E4D9A}" type="presParOf" srcId="{D223D8A2-6BCE-4C05-86C7-FC3E1A58075B}" destId="{E46E712C-0596-419F-8382-D7F2B6E5FF0B}" srcOrd="0" destOrd="0" presId="urn:microsoft.com/office/officeart/2018/5/layout/IconCircleLabelList"/>
    <dgm:cxn modelId="{311FED5C-B88F-4685-B100-27D2D2124665}" type="presParOf" srcId="{D223D8A2-6BCE-4C05-86C7-FC3E1A58075B}" destId="{D9E6B22C-DCCE-4704-9B00-F1E97609A5E5}" srcOrd="1" destOrd="0" presId="urn:microsoft.com/office/officeart/2018/5/layout/IconCircleLabelList"/>
    <dgm:cxn modelId="{0599035C-F73D-49DE-BCDD-AFA66792821D}" type="presParOf" srcId="{D223D8A2-6BCE-4C05-86C7-FC3E1A58075B}" destId="{EAB606F4-EE07-41A0-8141-7481F12C657D}" srcOrd="2" destOrd="0" presId="urn:microsoft.com/office/officeart/2018/5/layout/IconCircleLabelList"/>
    <dgm:cxn modelId="{F8E50F98-90A9-418D-868F-3E095CB27D80}" type="presParOf" srcId="{D223D8A2-6BCE-4C05-86C7-FC3E1A58075B}" destId="{146881C0-9A19-4C2C-A7E9-F20880205CAF}" srcOrd="3" destOrd="0" presId="urn:microsoft.com/office/officeart/2018/5/layout/IconCircleLabelList"/>
    <dgm:cxn modelId="{801E1D8F-E6BA-41A0-977B-93839062128F}" type="presParOf" srcId="{7EA8A69B-37A6-4081-96F8-CEEB5BF9B198}" destId="{CD1C9E4A-137C-4A28-967B-A6D2975F0562}" srcOrd="5" destOrd="0" presId="urn:microsoft.com/office/officeart/2018/5/layout/IconCircleLabelList"/>
    <dgm:cxn modelId="{822E7B3A-7829-4B60-84AF-A256A579ADE8}" type="presParOf" srcId="{7EA8A69B-37A6-4081-96F8-CEEB5BF9B198}" destId="{86D02FDC-4C90-47F3-A007-812816F64A48}" srcOrd="6" destOrd="0" presId="urn:microsoft.com/office/officeart/2018/5/layout/IconCircleLabelList"/>
    <dgm:cxn modelId="{18FEFF88-187A-4C42-9778-1457EDB8C3F4}" type="presParOf" srcId="{86D02FDC-4C90-47F3-A007-812816F64A48}" destId="{9389C1EC-BDB3-4D74-ACED-55493981B428}" srcOrd="0" destOrd="0" presId="urn:microsoft.com/office/officeart/2018/5/layout/IconCircleLabelList"/>
    <dgm:cxn modelId="{3FF8CCDE-9C47-4DB0-8B89-DC0F708CC700}" type="presParOf" srcId="{86D02FDC-4C90-47F3-A007-812816F64A48}" destId="{4F9398C4-6947-4592-8294-158F01184CFB}" srcOrd="1" destOrd="0" presId="urn:microsoft.com/office/officeart/2018/5/layout/IconCircleLabelList"/>
    <dgm:cxn modelId="{B8A90D81-F522-4EBE-828C-07F6AA0A6503}" type="presParOf" srcId="{86D02FDC-4C90-47F3-A007-812816F64A48}" destId="{48DA9FDA-E8F6-43B9-91A0-8FF14DF8C8E2}" srcOrd="2" destOrd="0" presId="urn:microsoft.com/office/officeart/2018/5/layout/IconCircleLabelList"/>
    <dgm:cxn modelId="{32F3E1F9-1D90-451C-8DFF-2DA2A6705B15}" type="presParOf" srcId="{86D02FDC-4C90-47F3-A007-812816F64A48}" destId="{26CEBA65-C0AF-4B9D-9811-F4D1DF1BC2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79AA8-EEC1-482F-AD23-5CC79A2525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5EA7784-9147-4A55-9C5D-E3CA80C41243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Expense Splitting</a:t>
          </a:r>
          <a:endParaRPr lang="en-US">
            <a:latin typeface="Quattrocento Sans" panose="020B0502050000020003" pitchFamily="34" charset="0"/>
          </a:endParaRPr>
        </a:p>
      </dgm:t>
    </dgm:pt>
    <dgm:pt modelId="{5BD84308-07DD-4CFE-B933-B8249903D2C4}" type="parTrans" cxnId="{4F4A29BE-3418-4BB0-A9B6-5A9D857904DD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42E4D185-9BD1-4274-B210-CF807AFD3AE4}" type="sibTrans" cxnId="{4F4A29BE-3418-4BB0-A9B6-5A9D857904DD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815F061-1CBC-4002-BE2F-47B3FAB1067B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Task Management</a:t>
          </a:r>
          <a:endParaRPr lang="en-US">
            <a:latin typeface="Quattrocento Sans" panose="020B0502050000020003" pitchFamily="34" charset="0"/>
          </a:endParaRPr>
        </a:p>
      </dgm:t>
    </dgm:pt>
    <dgm:pt modelId="{996CD879-9E9D-46C6-B272-359661DA3CC8}" type="parTrans" cxnId="{2AE2C5DF-2ADE-4745-BB6C-EB4942523DC5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394861F7-26CC-4D9A-A055-0D5118E49BE4}" type="sibTrans" cxnId="{2AE2C5DF-2ADE-4745-BB6C-EB4942523DC5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C805B653-171B-4E7E-9422-4DFAA863648A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Event Scheduling</a:t>
          </a:r>
          <a:endParaRPr lang="en-US">
            <a:latin typeface="Quattrocento Sans" panose="020B0502050000020003" pitchFamily="34" charset="0"/>
          </a:endParaRPr>
        </a:p>
      </dgm:t>
    </dgm:pt>
    <dgm:pt modelId="{25DB4DA5-AE60-4CC8-B643-31CF886E981B}" type="parTrans" cxnId="{7A13FC2A-8EA0-47DC-AED6-8BF681C431D8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19AAAF81-A5C9-4D9A-8F8D-420FE14A2FF5}" type="sibTrans" cxnId="{7A13FC2A-8EA0-47DC-AED6-8BF681C431D8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F8960EF-1882-4B7C-8463-4CAFBCF830AF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Wide Availability</a:t>
          </a:r>
          <a:endParaRPr lang="en-US">
            <a:latin typeface="Quattrocento Sans" panose="020B0502050000020003" pitchFamily="34" charset="0"/>
          </a:endParaRPr>
        </a:p>
      </dgm:t>
    </dgm:pt>
    <dgm:pt modelId="{C46ED0E3-17C8-4512-B241-45C1291C32BA}" type="parTrans" cxnId="{294DE431-C6D5-45B8-B382-D7B4795E38ED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3CECA332-5089-4668-81CE-D85715D4CC5C}" type="sibTrans" cxnId="{294DE431-C6D5-45B8-B382-D7B4795E38ED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00DFDC8C-0BF6-4F31-BCF9-179E80A82DCE}">
      <dgm:prSet/>
      <dgm:spPr/>
      <dgm:t>
        <a:bodyPr/>
        <a:lstStyle/>
        <a:p>
          <a:pPr>
            <a:defRPr cap="all"/>
          </a:pPr>
          <a:r>
            <a:rPr lang="en-CA">
              <a:latin typeface="Quattrocento Sans" panose="020B0502050000020003" pitchFamily="34" charset="0"/>
            </a:rPr>
            <a:t>User-Friendly Interface</a:t>
          </a:r>
          <a:endParaRPr lang="en-US">
            <a:latin typeface="Quattrocento Sans" panose="020B0502050000020003" pitchFamily="34" charset="0"/>
          </a:endParaRPr>
        </a:p>
      </dgm:t>
    </dgm:pt>
    <dgm:pt modelId="{8F2D6516-704E-4778-A509-8EC773684B0D}" type="parTrans" cxnId="{91CDC27F-D71A-4C43-820D-CC98E1640F1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58A325F2-2AE4-4BE2-B015-78C1529FD599}" type="sibTrans" cxnId="{91CDC27F-D71A-4C43-820D-CC98E1640F1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9F67E1E2-57BC-4A58-B290-A67142EA8845}" type="pres">
      <dgm:prSet presAssocID="{EB879AA8-EEC1-482F-AD23-5CC79A252507}" presName="root" presStyleCnt="0">
        <dgm:presLayoutVars>
          <dgm:dir/>
          <dgm:resizeHandles val="exact"/>
        </dgm:presLayoutVars>
      </dgm:prSet>
      <dgm:spPr/>
    </dgm:pt>
    <dgm:pt modelId="{E001780B-1F1F-424A-866D-29C8BDC165F7}" type="pres">
      <dgm:prSet presAssocID="{D5EA7784-9147-4A55-9C5D-E3CA80C41243}" presName="compNode" presStyleCnt="0"/>
      <dgm:spPr/>
    </dgm:pt>
    <dgm:pt modelId="{9796BADD-9A3E-4287-B140-B82C5AE68AD9}" type="pres">
      <dgm:prSet presAssocID="{D5EA7784-9147-4A55-9C5D-E3CA80C41243}" presName="iconBgRect" presStyleLbl="bgShp" presStyleIdx="0" presStyleCnt="5"/>
      <dgm:spPr/>
    </dgm:pt>
    <dgm:pt modelId="{200B2A91-4276-4CC6-9A57-88A6F3EE2576}" type="pres">
      <dgm:prSet presAssocID="{D5EA7784-9147-4A55-9C5D-E3CA80C412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66CE0A1-9FF5-44B6-8D17-99E9A2B50DC3}" type="pres">
      <dgm:prSet presAssocID="{D5EA7784-9147-4A55-9C5D-E3CA80C41243}" presName="spaceRect" presStyleCnt="0"/>
      <dgm:spPr/>
    </dgm:pt>
    <dgm:pt modelId="{378CE578-E80E-4FBE-BA82-5C87BF3DC33B}" type="pres">
      <dgm:prSet presAssocID="{D5EA7784-9147-4A55-9C5D-E3CA80C41243}" presName="textRect" presStyleLbl="revTx" presStyleIdx="0" presStyleCnt="5">
        <dgm:presLayoutVars>
          <dgm:chMax val="1"/>
          <dgm:chPref val="1"/>
        </dgm:presLayoutVars>
      </dgm:prSet>
      <dgm:spPr/>
    </dgm:pt>
    <dgm:pt modelId="{1F1A6C7F-F760-46A6-B2C8-DEA5748044A8}" type="pres">
      <dgm:prSet presAssocID="{42E4D185-9BD1-4274-B210-CF807AFD3AE4}" presName="sibTrans" presStyleCnt="0"/>
      <dgm:spPr/>
    </dgm:pt>
    <dgm:pt modelId="{44E4E654-3B4E-488C-A3F4-121766CC1AB4}" type="pres">
      <dgm:prSet presAssocID="{8815F061-1CBC-4002-BE2F-47B3FAB1067B}" presName="compNode" presStyleCnt="0"/>
      <dgm:spPr/>
    </dgm:pt>
    <dgm:pt modelId="{B95346D6-C141-47C5-B1F3-33DF90A9614F}" type="pres">
      <dgm:prSet presAssocID="{8815F061-1CBC-4002-BE2F-47B3FAB1067B}" presName="iconBgRect" presStyleLbl="bgShp" presStyleIdx="1" presStyleCnt="5"/>
      <dgm:spPr/>
    </dgm:pt>
    <dgm:pt modelId="{89CFA624-6169-4C5C-A603-D63CCBCFD443}" type="pres">
      <dgm:prSet presAssocID="{8815F061-1CBC-4002-BE2F-47B3FAB106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03E9FE-0616-4AF2-B171-1080B7136676}" type="pres">
      <dgm:prSet presAssocID="{8815F061-1CBC-4002-BE2F-47B3FAB1067B}" presName="spaceRect" presStyleCnt="0"/>
      <dgm:spPr/>
    </dgm:pt>
    <dgm:pt modelId="{E208D726-A91F-476A-94A5-5643976BDDAF}" type="pres">
      <dgm:prSet presAssocID="{8815F061-1CBC-4002-BE2F-47B3FAB1067B}" presName="textRect" presStyleLbl="revTx" presStyleIdx="1" presStyleCnt="5">
        <dgm:presLayoutVars>
          <dgm:chMax val="1"/>
          <dgm:chPref val="1"/>
        </dgm:presLayoutVars>
      </dgm:prSet>
      <dgm:spPr/>
    </dgm:pt>
    <dgm:pt modelId="{5F2CBC5C-7B4E-40C1-8610-AFB4D1CDAD22}" type="pres">
      <dgm:prSet presAssocID="{394861F7-26CC-4D9A-A055-0D5118E49BE4}" presName="sibTrans" presStyleCnt="0"/>
      <dgm:spPr/>
    </dgm:pt>
    <dgm:pt modelId="{DFE63AE3-4F6E-40A6-A231-FD4674CFA058}" type="pres">
      <dgm:prSet presAssocID="{C805B653-171B-4E7E-9422-4DFAA863648A}" presName="compNode" presStyleCnt="0"/>
      <dgm:spPr/>
    </dgm:pt>
    <dgm:pt modelId="{B3A11274-DF88-4C4E-92F7-2033DB65979C}" type="pres">
      <dgm:prSet presAssocID="{C805B653-171B-4E7E-9422-4DFAA863648A}" presName="iconBgRect" presStyleLbl="bgShp" presStyleIdx="2" presStyleCnt="5"/>
      <dgm:spPr/>
    </dgm:pt>
    <dgm:pt modelId="{4262A2E2-7B48-42CF-82F9-8B4441AE54A4}" type="pres">
      <dgm:prSet presAssocID="{C805B653-171B-4E7E-9422-4DFAA86364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6D1683B-00B0-419B-A4AE-0D3CF0ACB394}" type="pres">
      <dgm:prSet presAssocID="{C805B653-171B-4E7E-9422-4DFAA863648A}" presName="spaceRect" presStyleCnt="0"/>
      <dgm:spPr/>
    </dgm:pt>
    <dgm:pt modelId="{DBD6F343-386C-49CD-AAA0-845D03A6906C}" type="pres">
      <dgm:prSet presAssocID="{C805B653-171B-4E7E-9422-4DFAA863648A}" presName="textRect" presStyleLbl="revTx" presStyleIdx="2" presStyleCnt="5">
        <dgm:presLayoutVars>
          <dgm:chMax val="1"/>
          <dgm:chPref val="1"/>
        </dgm:presLayoutVars>
      </dgm:prSet>
      <dgm:spPr/>
    </dgm:pt>
    <dgm:pt modelId="{41D5B267-BBF1-4B34-8471-58F2CBC7F7C2}" type="pres">
      <dgm:prSet presAssocID="{19AAAF81-A5C9-4D9A-8F8D-420FE14A2FF5}" presName="sibTrans" presStyleCnt="0"/>
      <dgm:spPr/>
    </dgm:pt>
    <dgm:pt modelId="{87F80D62-31C6-404E-B446-5587F9BEAEFA}" type="pres">
      <dgm:prSet presAssocID="{2F8960EF-1882-4B7C-8463-4CAFBCF830AF}" presName="compNode" presStyleCnt="0"/>
      <dgm:spPr/>
    </dgm:pt>
    <dgm:pt modelId="{C8CE640A-C646-4AB7-BF37-0FD9DDBF01B0}" type="pres">
      <dgm:prSet presAssocID="{2F8960EF-1882-4B7C-8463-4CAFBCF830AF}" presName="iconBgRect" presStyleLbl="bgShp" presStyleIdx="3" presStyleCnt="5"/>
      <dgm:spPr/>
    </dgm:pt>
    <dgm:pt modelId="{E251CF0E-4DB9-4865-80AD-18DC60335D60}" type="pres">
      <dgm:prSet presAssocID="{2F8960EF-1882-4B7C-8463-4CAFBCF830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B92190-B291-413F-B8D6-F44D107C1B81}" type="pres">
      <dgm:prSet presAssocID="{2F8960EF-1882-4B7C-8463-4CAFBCF830AF}" presName="spaceRect" presStyleCnt="0"/>
      <dgm:spPr/>
    </dgm:pt>
    <dgm:pt modelId="{57CD701A-525C-4BED-9D3D-30C7A161A10D}" type="pres">
      <dgm:prSet presAssocID="{2F8960EF-1882-4B7C-8463-4CAFBCF830AF}" presName="textRect" presStyleLbl="revTx" presStyleIdx="3" presStyleCnt="5">
        <dgm:presLayoutVars>
          <dgm:chMax val="1"/>
          <dgm:chPref val="1"/>
        </dgm:presLayoutVars>
      </dgm:prSet>
      <dgm:spPr/>
    </dgm:pt>
    <dgm:pt modelId="{623078DA-5C45-4BE7-985D-34DD28A3FEA3}" type="pres">
      <dgm:prSet presAssocID="{3CECA332-5089-4668-81CE-D85715D4CC5C}" presName="sibTrans" presStyleCnt="0"/>
      <dgm:spPr/>
    </dgm:pt>
    <dgm:pt modelId="{382FC8FE-7F41-4923-B1B3-E85A6A2AD558}" type="pres">
      <dgm:prSet presAssocID="{00DFDC8C-0BF6-4F31-BCF9-179E80A82DCE}" presName="compNode" presStyleCnt="0"/>
      <dgm:spPr/>
    </dgm:pt>
    <dgm:pt modelId="{F00F1869-7010-44F8-98A2-BCF4F3586F4C}" type="pres">
      <dgm:prSet presAssocID="{00DFDC8C-0BF6-4F31-BCF9-179E80A82DCE}" presName="iconBgRect" presStyleLbl="bgShp" presStyleIdx="4" presStyleCnt="5"/>
      <dgm:spPr/>
    </dgm:pt>
    <dgm:pt modelId="{7A69F8AF-2269-4C96-AA79-AB393D77E08F}" type="pres">
      <dgm:prSet presAssocID="{00DFDC8C-0BF6-4F31-BCF9-179E80A82D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8C1F-DEF4-42A6-AE91-FFD4D1104A97}" type="pres">
      <dgm:prSet presAssocID="{00DFDC8C-0BF6-4F31-BCF9-179E80A82DCE}" presName="spaceRect" presStyleCnt="0"/>
      <dgm:spPr/>
    </dgm:pt>
    <dgm:pt modelId="{9E6683F3-B8AD-48F3-AE46-956E015D8F81}" type="pres">
      <dgm:prSet presAssocID="{00DFDC8C-0BF6-4F31-BCF9-179E80A82D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13FC2A-8EA0-47DC-AED6-8BF681C431D8}" srcId="{EB879AA8-EEC1-482F-AD23-5CC79A252507}" destId="{C805B653-171B-4E7E-9422-4DFAA863648A}" srcOrd="2" destOrd="0" parTransId="{25DB4DA5-AE60-4CC8-B643-31CF886E981B}" sibTransId="{19AAAF81-A5C9-4D9A-8F8D-420FE14A2FF5}"/>
    <dgm:cxn modelId="{294DE431-C6D5-45B8-B382-D7B4795E38ED}" srcId="{EB879AA8-EEC1-482F-AD23-5CC79A252507}" destId="{2F8960EF-1882-4B7C-8463-4CAFBCF830AF}" srcOrd="3" destOrd="0" parTransId="{C46ED0E3-17C8-4512-B241-45C1291C32BA}" sibTransId="{3CECA332-5089-4668-81CE-D85715D4CC5C}"/>
    <dgm:cxn modelId="{F59C214C-0C0A-43F3-9C6F-B962345783E4}" type="presOf" srcId="{8815F061-1CBC-4002-BE2F-47B3FAB1067B}" destId="{E208D726-A91F-476A-94A5-5643976BDDAF}" srcOrd="0" destOrd="0" presId="urn:microsoft.com/office/officeart/2018/5/layout/IconCircleLabelList"/>
    <dgm:cxn modelId="{7D1D7C4D-F204-455E-B16C-C3DE46A41442}" type="presOf" srcId="{C805B653-171B-4E7E-9422-4DFAA863648A}" destId="{DBD6F343-386C-49CD-AAA0-845D03A6906C}" srcOrd="0" destOrd="0" presId="urn:microsoft.com/office/officeart/2018/5/layout/IconCircleLabelList"/>
    <dgm:cxn modelId="{91CDC27F-D71A-4C43-820D-CC98E1640F19}" srcId="{EB879AA8-EEC1-482F-AD23-5CC79A252507}" destId="{00DFDC8C-0BF6-4F31-BCF9-179E80A82DCE}" srcOrd="4" destOrd="0" parTransId="{8F2D6516-704E-4778-A509-8EC773684B0D}" sibTransId="{58A325F2-2AE4-4BE2-B015-78C1529FD599}"/>
    <dgm:cxn modelId="{C0ACB592-D26D-4167-8A96-6BA65298CD4E}" type="presOf" srcId="{EB879AA8-EEC1-482F-AD23-5CC79A252507}" destId="{9F67E1E2-57BC-4A58-B290-A67142EA8845}" srcOrd="0" destOrd="0" presId="urn:microsoft.com/office/officeart/2018/5/layout/IconCircleLabelList"/>
    <dgm:cxn modelId="{B5387ABD-FA14-4506-9878-6163F137B7B1}" type="presOf" srcId="{D5EA7784-9147-4A55-9C5D-E3CA80C41243}" destId="{378CE578-E80E-4FBE-BA82-5C87BF3DC33B}" srcOrd="0" destOrd="0" presId="urn:microsoft.com/office/officeart/2018/5/layout/IconCircleLabelList"/>
    <dgm:cxn modelId="{4F4A29BE-3418-4BB0-A9B6-5A9D857904DD}" srcId="{EB879AA8-EEC1-482F-AD23-5CC79A252507}" destId="{D5EA7784-9147-4A55-9C5D-E3CA80C41243}" srcOrd="0" destOrd="0" parTransId="{5BD84308-07DD-4CFE-B933-B8249903D2C4}" sibTransId="{42E4D185-9BD1-4274-B210-CF807AFD3AE4}"/>
    <dgm:cxn modelId="{1B617ADF-3693-46A0-ACE0-E3EA3C0B36B4}" type="presOf" srcId="{00DFDC8C-0BF6-4F31-BCF9-179E80A82DCE}" destId="{9E6683F3-B8AD-48F3-AE46-956E015D8F81}" srcOrd="0" destOrd="0" presId="urn:microsoft.com/office/officeart/2018/5/layout/IconCircleLabelList"/>
    <dgm:cxn modelId="{2AE2C5DF-2ADE-4745-BB6C-EB4942523DC5}" srcId="{EB879AA8-EEC1-482F-AD23-5CC79A252507}" destId="{8815F061-1CBC-4002-BE2F-47B3FAB1067B}" srcOrd="1" destOrd="0" parTransId="{996CD879-9E9D-46C6-B272-359661DA3CC8}" sibTransId="{394861F7-26CC-4D9A-A055-0D5118E49BE4}"/>
    <dgm:cxn modelId="{7BA084FD-D2C0-407E-B725-F6007390A56D}" type="presOf" srcId="{2F8960EF-1882-4B7C-8463-4CAFBCF830AF}" destId="{57CD701A-525C-4BED-9D3D-30C7A161A10D}" srcOrd="0" destOrd="0" presId="urn:microsoft.com/office/officeart/2018/5/layout/IconCircleLabelList"/>
    <dgm:cxn modelId="{B3E63E87-2047-4919-B52B-92EA75BFDEB6}" type="presParOf" srcId="{9F67E1E2-57BC-4A58-B290-A67142EA8845}" destId="{E001780B-1F1F-424A-866D-29C8BDC165F7}" srcOrd="0" destOrd="0" presId="urn:microsoft.com/office/officeart/2018/5/layout/IconCircleLabelList"/>
    <dgm:cxn modelId="{579DAE2D-DDD1-4B0C-AE38-BC6BF332840D}" type="presParOf" srcId="{E001780B-1F1F-424A-866D-29C8BDC165F7}" destId="{9796BADD-9A3E-4287-B140-B82C5AE68AD9}" srcOrd="0" destOrd="0" presId="urn:microsoft.com/office/officeart/2018/5/layout/IconCircleLabelList"/>
    <dgm:cxn modelId="{A6F54A64-5D4E-4E38-A1F4-10608DC780E9}" type="presParOf" srcId="{E001780B-1F1F-424A-866D-29C8BDC165F7}" destId="{200B2A91-4276-4CC6-9A57-88A6F3EE2576}" srcOrd="1" destOrd="0" presId="urn:microsoft.com/office/officeart/2018/5/layout/IconCircleLabelList"/>
    <dgm:cxn modelId="{0B1F0C75-897F-4A54-AF5E-9300FB946CB9}" type="presParOf" srcId="{E001780B-1F1F-424A-866D-29C8BDC165F7}" destId="{A66CE0A1-9FF5-44B6-8D17-99E9A2B50DC3}" srcOrd="2" destOrd="0" presId="urn:microsoft.com/office/officeart/2018/5/layout/IconCircleLabelList"/>
    <dgm:cxn modelId="{97A9AF6A-6BC8-49F4-8AAD-0A76BC8F5016}" type="presParOf" srcId="{E001780B-1F1F-424A-866D-29C8BDC165F7}" destId="{378CE578-E80E-4FBE-BA82-5C87BF3DC33B}" srcOrd="3" destOrd="0" presId="urn:microsoft.com/office/officeart/2018/5/layout/IconCircleLabelList"/>
    <dgm:cxn modelId="{5B426A50-27E4-4D7F-A838-0D1CB54E37AF}" type="presParOf" srcId="{9F67E1E2-57BC-4A58-B290-A67142EA8845}" destId="{1F1A6C7F-F760-46A6-B2C8-DEA5748044A8}" srcOrd="1" destOrd="0" presId="urn:microsoft.com/office/officeart/2018/5/layout/IconCircleLabelList"/>
    <dgm:cxn modelId="{AB1A36F8-AAB7-489E-8447-0277A53D69A4}" type="presParOf" srcId="{9F67E1E2-57BC-4A58-B290-A67142EA8845}" destId="{44E4E654-3B4E-488C-A3F4-121766CC1AB4}" srcOrd="2" destOrd="0" presId="urn:microsoft.com/office/officeart/2018/5/layout/IconCircleLabelList"/>
    <dgm:cxn modelId="{70D24503-3E4C-420E-9CAB-7ED31F16E35C}" type="presParOf" srcId="{44E4E654-3B4E-488C-A3F4-121766CC1AB4}" destId="{B95346D6-C141-47C5-B1F3-33DF90A9614F}" srcOrd="0" destOrd="0" presId="urn:microsoft.com/office/officeart/2018/5/layout/IconCircleLabelList"/>
    <dgm:cxn modelId="{8E492E80-007B-42DA-B557-26459A51E33F}" type="presParOf" srcId="{44E4E654-3B4E-488C-A3F4-121766CC1AB4}" destId="{89CFA624-6169-4C5C-A603-D63CCBCFD443}" srcOrd="1" destOrd="0" presId="urn:microsoft.com/office/officeart/2018/5/layout/IconCircleLabelList"/>
    <dgm:cxn modelId="{A391B6C2-2E18-4EF6-A6FA-CCE9FBFF23F6}" type="presParOf" srcId="{44E4E654-3B4E-488C-A3F4-121766CC1AB4}" destId="{EF03E9FE-0616-4AF2-B171-1080B7136676}" srcOrd="2" destOrd="0" presId="urn:microsoft.com/office/officeart/2018/5/layout/IconCircleLabelList"/>
    <dgm:cxn modelId="{03E8873B-25CB-4206-8A41-E3A63DD72B18}" type="presParOf" srcId="{44E4E654-3B4E-488C-A3F4-121766CC1AB4}" destId="{E208D726-A91F-476A-94A5-5643976BDDAF}" srcOrd="3" destOrd="0" presId="urn:microsoft.com/office/officeart/2018/5/layout/IconCircleLabelList"/>
    <dgm:cxn modelId="{F6ED01EA-CCDB-4B9E-B75B-4AB802B14BA9}" type="presParOf" srcId="{9F67E1E2-57BC-4A58-B290-A67142EA8845}" destId="{5F2CBC5C-7B4E-40C1-8610-AFB4D1CDAD22}" srcOrd="3" destOrd="0" presId="urn:microsoft.com/office/officeart/2018/5/layout/IconCircleLabelList"/>
    <dgm:cxn modelId="{580F7AEA-3FC6-43D1-B466-1CB054F2E02E}" type="presParOf" srcId="{9F67E1E2-57BC-4A58-B290-A67142EA8845}" destId="{DFE63AE3-4F6E-40A6-A231-FD4674CFA058}" srcOrd="4" destOrd="0" presId="urn:microsoft.com/office/officeart/2018/5/layout/IconCircleLabelList"/>
    <dgm:cxn modelId="{33FB64E1-305B-48C7-9713-0BEA0316E780}" type="presParOf" srcId="{DFE63AE3-4F6E-40A6-A231-FD4674CFA058}" destId="{B3A11274-DF88-4C4E-92F7-2033DB65979C}" srcOrd="0" destOrd="0" presId="urn:microsoft.com/office/officeart/2018/5/layout/IconCircleLabelList"/>
    <dgm:cxn modelId="{9A21A6BF-51F3-4B53-BEB1-F1A1F8580C64}" type="presParOf" srcId="{DFE63AE3-4F6E-40A6-A231-FD4674CFA058}" destId="{4262A2E2-7B48-42CF-82F9-8B4441AE54A4}" srcOrd="1" destOrd="0" presId="urn:microsoft.com/office/officeart/2018/5/layout/IconCircleLabelList"/>
    <dgm:cxn modelId="{EE6D457D-436A-417D-A818-4C32E1493CB3}" type="presParOf" srcId="{DFE63AE3-4F6E-40A6-A231-FD4674CFA058}" destId="{B6D1683B-00B0-419B-A4AE-0D3CF0ACB394}" srcOrd="2" destOrd="0" presId="urn:microsoft.com/office/officeart/2018/5/layout/IconCircleLabelList"/>
    <dgm:cxn modelId="{E260C1C6-1295-472F-9C58-AE1B1E200159}" type="presParOf" srcId="{DFE63AE3-4F6E-40A6-A231-FD4674CFA058}" destId="{DBD6F343-386C-49CD-AAA0-845D03A6906C}" srcOrd="3" destOrd="0" presId="urn:microsoft.com/office/officeart/2018/5/layout/IconCircleLabelList"/>
    <dgm:cxn modelId="{BAE79046-F2DD-4407-8ED5-21D97B1F4518}" type="presParOf" srcId="{9F67E1E2-57BC-4A58-B290-A67142EA8845}" destId="{41D5B267-BBF1-4B34-8471-58F2CBC7F7C2}" srcOrd="5" destOrd="0" presId="urn:microsoft.com/office/officeart/2018/5/layout/IconCircleLabelList"/>
    <dgm:cxn modelId="{D0E2D046-60DD-467C-BDCF-2275D597DE31}" type="presParOf" srcId="{9F67E1E2-57BC-4A58-B290-A67142EA8845}" destId="{87F80D62-31C6-404E-B446-5587F9BEAEFA}" srcOrd="6" destOrd="0" presId="urn:microsoft.com/office/officeart/2018/5/layout/IconCircleLabelList"/>
    <dgm:cxn modelId="{B5B3E8DE-0E55-46C6-A222-482D4422A6E6}" type="presParOf" srcId="{87F80D62-31C6-404E-B446-5587F9BEAEFA}" destId="{C8CE640A-C646-4AB7-BF37-0FD9DDBF01B0}" srcOrd="0" destOrd="0" presId="urn:microsoft.com/office/officeart/2018/5/layout/IconCircleLabelList"/>
    <dgm:cxn modelId="{11DE6CFC-270F-4A41-9995-5BED7EB008C6}" type="presParOf" srcId="{87F80D62-31C6-404E-B446-5587F9BEAEFA}" destId="{E251CF0E-4DB9-4865-80AD-18DC60335D60}" srcOrd="1" destOrd="0" presId="urn:microsoft.com/office/officeart/2018/5/layout/IconCircleLabelList"/>
    <dgm:cxn modelId="{9ED33F2B-9427-4FBE-AFB6-60642E3725CF}" type="presParOf" srcId="{87F80D62-31C6-404E-B446-5587F9BEAEFA}" destId="{FEB92190-B291-413F-B8D6-F44D107C1B81}" srcOrd="2" destOrd="0" presId="urn:microsoft.com/office/officeart/2018/5/layout/IconCircleLabelList"/>
    <dgm:cxn modelId="{23970809-9936-40D0-8A63-60E1DB76F54E}" type="presParOf" srcId="{87F80D62-31C6-404E-B446-5587F9BEAEFA}" destId="{57CD701A-525C-4BED-9D3D-30C7A161A10D}" srcOrd="3" destOrd="0" presId="urn:microsoft.com/office/officeart/2018/5/layout/IconCircleLabelList"/>
    <dgm:cxn modelId="{3FAE79A7-BA1E-46B2-BC7B-30AD00309BDE}" type="presParOf" srcId="{9F67E1E2-57BC-4A58-B290-A67142EA8845}" destId="{623078DA-5C45-4BE7-985D-34DD28A3FEA3}" srcOrd="7" destOrd="0" presId="urn:microsoft.com/office/officeart/2018/5/layout/IconCircleLabelList"/>
    <dgm:cxn modelId="{F619654A-7FE3-4081-8E48-DD45EBB7AD55}" type="presParOf" srcId="{9F67E1E2-57BC-4A58-B290-A67142EA8845}" destId="{382FC8FE-7F41-4923-B1B3-E85A6A2AD558}" srcOrd="8" destOrd="0" presId="urn:microsoft.com/office/officeart/2018/5/layout/IconCircleLabelList"/>
    <dgm:cxn modelId="{21EFE5EF-0DF0-4431-AE83-9205027F6A1D}" type="presParOf" srcId="{382FC8FE-7F41-4923-B1B3-E85A6A2AD558}" destId="{F00F1869-7010-44F8-98A2-BCF4F3586F4C}" srcOrd="0" destOrd="0" presId="urn:microsoft.com/office/officeart/2018/5/layout/IconCircleLabelList"/>
    <dgm:cxn modelId="{8AAF7E4C-3855-4388-8708-F59871CF52C4}" type="presParOf" srcId="{382FC8FE-7F41-4923-B1B3-E85A6A2AD558}" destId="{7A69F8AF-2269-4C96-AA79-AB393D77E08F}" srcOrd="1" destOrd="0" presId="urn:microsoft.com/office/officeart/2018/5/layout/IconCircleLabelList"/>
    <dgm:cxn modelId="{631D0F10-4907-4748-A960-168EAE49CAF2}" type="presParOf" srcId="{382FC8FE-7F41-4923-B1B3-E85A6A2AD558}" destId="{28638C1F-DEF4-42A6-AE91-FFD4D1104A97}" srcOrd="2" destOrd="0" presId="urn:microsoft.com/office/officeart/2018/5/layout/IconCircleLabelList"/>
    <dgm:cxn modelId="{3D8B2DE2-12E8-4D18-A5C2-12F28EBD5DD9}" type="presParOf" srcId="{382FC8FE-7F41-4923-B1B3-E85A6A2AD558}" destId="{9E6683F3-B8AD-48F3-AE46-956E015D8F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1C8EF-6B2A-4639-A0E8-466FD03F25F7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D0B672-D3FB-4A42-96E3-C6F2685B222B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All-in-one solution</a:t>
          </a:r>
          <a:endParaRPr lang="en-US" dirty="0">
            <a:latin typeface="Quattrocento Sans" panose="020B0502050000020003" pitchFamily="34" charset="0"/>
          </a:endParaRPr>
        </a:p>
      </dgm:t>
    </dgm:pt>
    <dgm:pt modelId="{0AD37037-4B88-44FD-A8B7-3268CC958A0B}" type="parTrans" cxnId="{0C50DCDA-4088-460F-99F6-B6E7D531F7DE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89180B5-FCDF-4F6B-8DB2-D51ED5B14E9A}" type="sibTrans" cxnId="{0C50DCDA-4088-460F-99F6-B6E7D531F7DE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79DE1617-8A1B-483B-B240-D9952F877EA2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Expense Splitting</a:t>
          </a:r>
          <a:endParaRPr lang="en-US" dirty="0">
            <a:latin typeface="Quattrocento Sans" panose="020B0502050000020003" pitchFamily="34" charset="0"/>
          </a:endParaRPr>
        </a:p>
      </dgm:t>
    </dgm:pt>
    <dgm:pt modelId="{A38AB5EB-EDD0-498C-BD4F-7BFC993F9FBB}" type="parTrans" cxnId="{4E998975-3C62-4F8E-B995-91EA23FE22B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F75A0EE5-2E35-4AAC-82F2-E7FBF8C74614}" type="sibTrans" cxnId="{4E998975-3C62-4F8E-B995-91EA23FE22B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D74CE7CD-D0AC-4903-AA4F-462B989CB0DD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Task Management</a:t>
          </a:r>
          <a:endParaRPr lang="en-US" dirty="0">
            <a:latin typeface="Quattrocento Sans" panose="020B0502050000020003" pitchFamily="34" charset="0"/>
          </a:endParaRPr>
        </a:p>
      </dgm:t>
    </dgm:pt>
    <dgm:pt modelId="{B05368D6-2A18-48DC-9855-B42B137A0B21}" type="parTrans" cxnId="{AF898674-83A2-4F72-B324-31753BED9FCE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AD63622-876F-4AA6-B4D6-E2D2726DBD1F}" type="sibTrans" cxnId="{AF898674-83A2-4F72-B324-31753BED9FCE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E7CDE42-ECED-4FED-BC7E-FDA13711E377}">
      <dgm:prSet/>
      <dgm:spPr/>
      <dgm:t>
        <a:bodyPr/>
        <a:lstStyle/>
        <a:p>
          <a:r>
            <a:rPr lang="en-CA">
              <a:latin typeface="Quattrocento Sans" panose="020B0502050000020003" pitchFamily="34" charset="0"/>
            </a:rPr>
            <a:t>Event Scheduling</a:t>
          </a:r>
          <a:endParaRPr lang="en-US">
            <a:latin typeface="Quattrocento Sans" panose="020B0502050000020003" pitchFamily="34" charset="0"/>
          </a:endParaRPr>
        </a:p>
      </dgm:t>
    </dgm:pt>
    <dgm:pt modelId="{80033154-086C-40D1-A6ED-3F3608C45B84}" type="parTrans" cxnId="{8591D5A0-3430-4F54-8AB1-FAF80DB562B1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4D342D9-353B-4CFC-9D8E-6F72E1827269}" type="sibTrans" cxnId="{8591D5A0-3430-4F54-8AB1-FAF80DB562B1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8FFEFAB-7547-4F9A-AFA0-DF42BA0F8E45}">
      <dgm:prSet/>
      <dgm:spPr/>
      <dgm:t>
        <a:bodyPr/>
        <a:lstStyle/>
        <a:p>
          <a:r>
            <a:rPr lang="en-CA">
              <a:latin typeface="Quattrocento Sans" panose="020B0502050000020003" pitchFamily="34" charset="0"/>
            </a:rPr>
            <a:t>Streamline Household Management</a:t>
          </a:r>
          <a:endParaRPr lang="en-US">
            <a:latin typeface="Quattrocento Sans" panose="020B0502050000020003" pitchFamily="34" charset="0"/>
          </a:endParaRPr>
        </a:p>
      </dgm:t>
    </dgm:pt>
    <dgm:pt modelId="{D81BEB41-3543-48B7-A93C-16AB0F86B583}" type="parTrans" cxnId="{FA5866E3-82B3-4E7A-B975-26CC251A740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C4BC324-4CBD-4863-9A8F-A21E5D3D51C1}" type="sibTrans" cxnId="{FA5866E3-82B3-4E7A-B975-26CC251A740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8BF3BAC0-852F-421D-B172-AA3D63CF3D8C}" type="pres">
      <dgm:prSet presAssocID="{4FF1C8EF-6B2A-4639-A0E8-466FD03F25F7}" presName="Name0" presStyleCnt="0">
        <dgm:presLayoutVars>
          <dgm:dir/>
          <dgm:animLvl val="lvl"/>
          <dgm:resizeHandles val="exact"/>
        </dgm:presLayoutVars>
      </dgm:prSet>
      <dgm:spPr/>
    </dgm:pt>
    <dgm:pt modelId="{B2CADB68-5B22-46A6-A642-427C5C075B77}" type="pres">
      <dgm:prSet presAssocID="{28FFEFAB-7547-4F9A-AFA0-DF42BA0F8E45}" presName="boxAndChildren" presStyleCnt="0"/>
      <dgm:spPr/>
    </dgm:pt>
    <dgm:pt modelId="{51DA8973-609E-4ABB-A298-C6DDD566B184}" type="pres">
      <dgm:prSet presAssocID="{28FFEFAB-7547-4F9A-AFA0-DF42BA0F8E45}" presName="parentTextBox" presStyleLbl="node1" presStyleIdx="0" presStyleCnt="2"/>
      <dgm:spPr/>
    </dgm:pt>
    <dgm:pt modelId="{67F63E7B-6D6E-4531-84D8-68B6DCACFEC4}" type="pres">
      <dgm:prSet presAssocID="{889180B5-FCDF-4F6B-8DB2-D51ED5B14E9A}" presName="sp" presStyleCnt="0"/>
      <dgm:spPr/>
    </dgm:pt>
    <dgm:pt modelId="{635AA6DE-12EE-496E-B20A-C27C6B357B6A}" type="pres">
      <dgm:prSet presAssocID="{43D0B672-D3FB-4A42-96E3-C6F2685B222B}" presName="arrowAndChildren" presStyleCnt="0"/>
      <dgm:spPr/>
    </dgm:pt>
    <dgm:pt modelId="{EF0677AB-8E3F-4FB4-99B9-FEEC6BD727E1}" type="pres">
      <dgm:prSet presAssocID="{43D0B672-D3FB-4A42-96E3-C6F2685B222B}" presName="parentTextArrow" presStyleLbl="node1" presStyleIdx="0" presStyleCnt="2"/>
      <dgm:spPr/>
    </dgm:pt>
    <dgm:pt modelId="{34AD9E20-0FD7-4BD0-A3CA-5CAA1A162A67}" type="pres">
      <dgm:prSet presAssocID="{43D0B672-D3FB-4A42-96E3-C6F2685B222B}" presName="arrow" presStyleLbl="node1" presStyleIdx="1" presStyleCnt="2"/>
      <dgm:spPr/>
    </dgm:pt>
    <dgm:pt modelId="{7337F3E2-3FD0-45F7-8D21-932C879B42BE}" type="pres">
      <dgm:prSet presAssocID="{43D0B672-D3FB-4A42-96E3-C6F2685B222B}" presName="descendantArrow" presStyleCnt="0"/>
      <dgm:spPr/>
    </dgm:pt>
    <dgm:pt modelId="{0FD6A772-A4D9-4189-84C8-D534BFA599B0}" type="pres">
      <dgm:prSet presAssocID="{79DE1617-8A1B-483B-B240-D9952F877EA2}" presName="childTextArrow" presStyleLbl="fgAccFollowNode1" presStyleIdx="0" presStyleCnt="3">
        <dgm:presLayoutVars>
          <dgm:bulletEnabled val="1"/>
        </dgm:presLayoutVars>
      </dgm:prSet>
      <dgm:spPr/>
    </dgm:pt>
    <dgm:pt modelId="{E1170F23-A19B-4B25-94FE-98678979AA0F}" type="pres">
      <dgm:prSet presAssocID="{D74CE7CD-D0AC-4903-AA4F-462B989CB0DD}" presName="childTextArrow" presStyleLbl="fgAccFollowNode1" presStyleIdx="1" presStyleCnt="3">
        <dgm:presLayoutVars>
          <dgm:bulletEnabled val="1"/>
        </dgm:presLayoutVars>
      </dgm:prSet>
      <dgm:spPr/>
    </dgm:pt>
    <dgm:pt modelId="{DC0A6CC1-7947-482B-AAC5-51AB9E66BD12}" type="pres">
      <dgm:prSet presAssocID="{8E7CDE42-ECED-4FED-BC7E-FDA13711E37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E44821A-C7D1-452E-81F1-3671ED5D77A4}" type="presOf" srcId="{43D0B672-D3FB-4A42-96E3-C6F2685B222B}" destId="{EF0677AB-8E3F-4FB4-99B9-FEEC6BD727E1}" srcOrd="0" destOrd="0" presId="urn:microsoft.com/office/officeart/2005/8/layout/process4"/>
    <dgm:cxn modelId="{763C783A-3907-476F-B5F7-9F596432F90A}" type="presOf" srcId="{79DE1617-8A1B-483B-B240-D9952F877EA2}" destId="{0FD6A772-A4D9-4189-84C8-D534BFA599B0}" srcOrd="0" destOrd="0" presId="urn:microsoft.com/office/officeart/2005/8/layout/process4"/>
    <dgm:cxn modelId="{AF898674-83A2-4F72-B324-31753BED9FCE}" srcId="{43D0B672-D3FB-4A42-96E3-C6F2685B222B}" destId="{D74CE7CD-D0AC-4903-AA4F-462B989CB0DD}" srcOrd="1" destOrd="0" parTransId="{B05368D6-2A18-48DC-9855-B42B137A0B21}" sibTransId="{8AD63622-876F-4AA6-B4D6-E2D2726DBD1F}"/>
    <dgm:cxn modelId="{F0A22055-9CBE-4F84-B493-EFBB66BC8E06}" type="presOf" srcId="{4FF1C8EF-6B2A-4639-A0E8-466FD03F25F7}" destId="{8BF3BAC0-852F-421D-B172-AA3D63CF3D8C}" srcOrd="0" destOrd="0" presId="urn:microsoft.com/office/officeart/2005/8/layout/process4"/>
    <dgm:cxn modelId="{4E998975-3C62-4F8E-B995-91EA23FE22B2}" srcId="{43D0B672-D3FB-4A42-96E3-C6F2685B222B}" destId="{79DE1617-8A1B-483B-B240-D9952F877EA2}" srcOrd="0" destOrd="0" parTransId="{A38AB5EB-EDD0-498C-BD4F-7BFC993F9FBB}" sibTransId="{F75A0EE5-2E35-4AAC-82F2-E7FBF8C74614}"/>
    <dgm:cxn modelId="{9DB74059-38F3-4F7E-947B-AE50C59EC54A}" type="presOf" srcId="{D74CE7CD-D0AC-4903-AA4F-462B989CB0DD}" destId="{E1170F23-A19B-4B25-94FE-98678979AA0F}" srcOrd="0" destOrd="0" presId="urn:microsoft.com/office/officeart/2005/8/layout/process4"/>
    <dgm:cxn modelId="{DF1F6E79-4818-42B7-A914-6929CBC4B22A}" type="presOf" srcId="{28FFEFAB-7547-4F9A-AFA0-DF42BA0F8E45}" destId="{51DA8973-609E-4ABB-A298-C6DDD566B184}" srcOrd="0" destOrd="0" presId="urn:microsoft.com/office/officeart/2005/8/layout/process4"/>
    <dgm:cxn modelId="{8591D5A0-3430-4F54-8AB1-FAF80DB562B1}" srcId="{43D0B672-D3FB-4A42-96E3-C6F2685B222B}" destId="{8E7CDE42-ECED-4FED-BC7E-FDA13711E377}" srcOrd="2" destOrd="0" parTransId="{80033154-086C-40D1-A6ED-3F3608C45B84}" sibTransId="{84D342D9-353B-4CFC-9D8E-6F72E1827269}"/>
    <dgm:cxn modelId="{67F42AA8-7E62-4B08-A977-0BB98F787DDF}" type="presOf" srcId="{8E7CDE42-ECED-4FED-BC7E-FDA13711E377}" destId="{DC0A6CC1-7947-482B-AAC5-51AB9E66BD12}" srcOrd="0" destOrd="0" presId="urn:microsoft.com/office/officeart/2005/8/layout/process4"/>
    <dgm:cxn modelId="{2DF347C2-F87F-44C4-BB79-213BF13A3D5C}" type="presOf" srcId="{43D0B672-D3FB-4A42-96E3-C6F2685B222B}" destId="{34AD9E20-0FD7-4BD0-A3CA-5CAA1A162A67}" srcOrd="1" destOrd="0" presId="urn:microsoft.com/office/officeart/2005/8/layout/process4"/>
    <dgm:cxn modelId="{0C50DCDA-4088-460F-99F6-B6E7D531F7DE}" srcId="{4FF1C8EF-6B2A-4639-A0E8-466FD03F25F7}" destId="{43D0B672-D3FB-4A42-96E3-C6F2685B222B}" srcOrd="0" destOrd="0" parTransId="{0AD37037-4B88-44FD-A8B7-3268CC958A0B}" sibTransId="{889180B5-FCDF-4F6B-8DB2-D51ED5B14E9A}"/>
    <dgm:cxn modelId="{FA5866E3-82B3-4E7A-B975-26CC251A7409}" srcId="{4FF1C8EF-6B2A-4639-A0E8-466FD03F25F7}" destId="{28FFEFAB-7547-4F9A-AFA0-DF42BA0F8E45}" srcOrd="1" destOrd="0" parTransId="{D81BEB41-3543-48B7-A93C-16AB0F86B583}" sibTransId="{2C4BC324-4CBD-4863-9A8F-A21E5D3D51C1}"/>
    <dgm:cxn modelId="{7542FFB8-D4F7-4C7E-8D0C-D91B116B25F2}" type="presParOf" srcId="{8BF3BAC0-852F-421D-B172-AA3D63CF3D8C}" destId="{B2CADB68-5B22-46A6-A642-427C5C075B77}" srcOrd="0" destOrd="0" presId="urn:microsoft.com/office/officeart/2005/8/layout/process4"/>
    <dgm:cxn modelId="{5690C43F-03AB-4905-A823-5FF1C39DDAEF}" type="presParOf" srcId="{B2CADB68-5B22-46A6-A642-427C5C075B77}" destId="{51DA8973-609E-4ABB-A298-C6DDD566B184}" srcOrd="0" destOrd="0" presId="urn:microsoft.com/office/officeart/2005/8/layout/process4"/>
    <dgm:cxn modelId="{8A7ACFE5-A97E-4A85-BE6D-B414276E882A}" type="presParOf" srcId="{8BF3BAC0-852F-421D-B172-AA3D63CF3D8C}" destId="{67F63E7B-6D6E-4531-84D8-68B6DCACFEC4}" srcOrd="1" destOrd="0" presId="urn:microsoft.com/office/officeart/2005/8/layout/process4"/>
    <dgm:cxn modelId="{ED977D63-E8E9-4A07-93B4-43572F9D73F4}" type="presParOf" srcId="{8BF3BAC0-852F-421D-B172-AA3D63CF3D8C}" destId="{635AA6DE-12EE-496E-B20A-C27C6B357B6A}" srcOrd="2" destOrd="0" presId="urn:microsoft.com/office/officeart/2005/8/layout/process4"/>
    <dgm:cxn modelId="{B83B9CB0-A519-4DE5-84BB-88FE08C959A0}" type="presParOf" srcId="{635AA6DE-12EE-496E-B20A-C27C6B357B6A}" destId="{EF0677AB-8E3F-4FB4-99B9-FEEC6BD727E1}" srcOrd="0" destOrd="0" presId="urn:microsoft.com/office/officeart/2005/8/layout/process4"/>
    <dgm:cxn modelId="{FA689702-EA14-4EBC-9AC5-A27B656FAF96}" type="presParOf" srcId="{635AA6DE-12EE-496E-B20A-C27C6B357B6A}" destId="{34AD9E20-0FD7-4BD0-A3CA-5CAA1A162A67}" srcOrd="1" destOrd="0" presId="urn:microsoft.com/office/officeart/2005/8/layout/process4"/>
    <dgm:cxn modelId="{51EEC53F-DE40-4E1E-A7A0-507BEEADF5AC}" type="presParOf" srcId="{635AA6DE-12EE-496E-B20A-C27C6B357B6A}" destId="{7337F3E2-3FD0-45F7-8D21-932C879B42BE}" srcOrd="2" destOrd="0" presId="urn:microsoft.com/office/officeart/2005/8/layout/process4"/>
    <dgm:cxn modelId="{80E99042-B237-492F-9075-67B04D5348F7}" type="presParOf" srcId="{7337F3E2-3FD0-45F7-8D21-932C879B42BE}" destId="{0FD6A772-A4D9-4189-84C8-D534BFA599B0}" srcOrd="0" destOrd="0" presId="urn:microsoft.com/office/officeart/2005/8/layout/process4"/>
    <dgm:cxn modelId="{F56A2944-AFCF-4133-A912-DAA42B8A44EA}" type="presParOf" srcId="{7337F3E2-3FD0-45F7-8D21-932C879B42BE}" destId="{E1170F23-A19B-4B25-94FE-98678979AA0F}" srcOrd="1" destOrd="0" presId="urn:microsoft.com/office/officeart/2005/8/layout/process4"/>
    <dgm:cxn modelId="{4DA3D477-AEE9-4D67-8D13-980696D2399A}" type="presParOf" srcId="{7337F3E2-3FD0-45F7-8D21-932C879B42BE}" destId="{DC0A6CC1-7947-482B-AAC5-51AB9E66BD1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9383FF-E521-4F96-9E11-F6FA94F352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F59A1-0E0E-45D7-AE11-E2B382DC723D}">
      <dgm:prSet/>
      <dgm:spPr/>
      <dgm:t>
        <a:bodyPr/>
        <a:lstStyle/>
        <a:p>
          <a:r>
            <a:rPr lang="en-CA">
              <a:latin typeface="Quattrocento Sans" panose="020B0502050000020003" pitchFamily="34" charset="0"/>
            </a:rPr>
            <a:t>College Students</a:t>
          </a:r>
          <a:endParaRPr lang="en-US">
            <a:latin typeface="Quattrocento Sans" panose="020B0502050000020003" pitchFamily="34" charset="0"/>
          </a:endParaRPr>
        </a:p>
      </dgm:t>
    </dgm:pt>
    <dgm:pt modelId="{DE5BF648-0CCB-4801-BF89-5D8CF6C6284F}" type="parTrans" cxnId="{20925FDC-8F79-4E54-B206-2449A1602E2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B936446F-ECD2-42E5-8B39-06F0E6090E10}" type="sibTrans" cxnId="{20925FDC-8F79-4E54-B206-2449A1602E2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97E204E9-60A2-4762-8020-69F0F636CAB6}">
      <dgm:prSet/>
      <dgm:spPr/>
      <dgm:t>
        <a:bodyPr/>
        <a:lstStyle/>
        <a:p>
          <a:r>
            <a:rPr lang="en-CA">
              <a:latin typeface="Quattrocento Sans" panose="020B0502050000020003" pitchFamily="34" charset="0"/>
            </a:rPr>
            <a:t>Young Workers</a:t>
          </a:r>
          <a:endParaRPr lang="en-US">
            <a:latin typeface="Quattrocento Sans" panose="020B0502050000020003" pitchFamily="34" charset="0"/>
          </a:endParaRPr>
        </a:p>
      </dgm:t>
    </dgm:pt>
    <dgm:pt modelId="{9351F54E-EF54-4589-B45C-68E2A19871FE}" type="parTrans" cxnId="{3995C067-F076-4068-915A-8AF1E085FE2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C847638B-4A9D-4467-93D5-D79FF4DF82C4}" type="sibTrans" cxnId="{3995C067-F076-4068-915A-8AF1E085FE2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A6E1D6E5-3279-429A-AE9B-7611ECC66B51}">
      <dgm:prSet/>
      <dgm:spPr/>
      <dgm:t>
        <a:bodyPr/>
        <a:lstStyle/>
        <a:p>
          <a:r>
            <a:rPr lang="en-CA">
              <a:latin typeface="Quattrocento Sans" panose="020B0502050000020003" pitchFamily="34" charset="0"/>
            </a:rPr>
            <a:t>Families</a:t>
          </a:r>
          <a:endParaRPr lang="en-US">
            <a:latin typeface="Quattrocento Sans" panose="020B0502050000020003" pitchFamily="34" charset="0"/>
          </a:endParaRPr>
        </a:p>
      </dgm:t>
    </dgm:pt>
    <dgm:pt modelId="{77E92C94-233B-4C39-BAB0-D54B4F41C4C9}" type="parTrans" cxnId="{9B7D2DA7-4BA5-4FA3-B791-B9D4C321AB2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431E3085-CD6B-4F85-9B36-A70398CB5C3A}" type="sibTrans" cxnId="{9B7D2DA7-4BA5-4FA3-B791-B9D4C321AB2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72200B7-444C-45E1-925C-7D1D6D96ADE3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Property Managers</a:t>
          </a:r>
          <a:endParaRPr lang="en-US" dirty="0">
            <a:latin typeface="Quattrocento Sans" panose="020B0502050000020003" pitchFamily="34" charset="0"/>
          </a:endParaRPr>
        </a:p>
      </dgm:t>
    </dgm:pt>
    <dgm:pt modelId="{ED371957-4532-40FE-A3EC-093F44E8FE7F}" type="parTrans" cxnId="{497F3FEC-B08D-4D8F-83A7-17AC6B27AAD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1ABD484F-B6A3-49A4-8D77-524D186590FE}" type="sibTrans" cxnId="{497F3FEC-B08D-4D8F-83A7-17AC6B27AAD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FBE10953-40CB-4E0A-8806-706A156266AE}" type="pres">
      <dgm:prSet presAssocID="{B19383FF-E521-4F96-9E11-F6FA94F35214}" presName="linear" presStyleCnt="0">
        <dgm:presLayoutVars>
          <dgm:animLvl val="lvl"/>
          <dgm:resizeHandles val="exact"/>
        </dgm:presLayoutVars>
      </dgm:prSet>
      <dgm:spPr/>
    </dgm:pt>
    <dgm:pt modelId="{11D3572F-5053-4E68-8660-A59FA2822727}" type="pres">
      <dgm:prSet presAssocID="{9E2F59A1-0E0E-45D7-AE11-E2B382DC72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207A35-9815-4099-A4B8-207561496F0E}" type="pres">
      <dgm:prSet presAssocID="{B936446F-ECD2-42E5-8B39-06F0E6090E10}" presName="spacer" presStyleCnt="0"/>
      <dgm:spPr/>
    </dgm:pt>
    <dgm:pt modelId="{0A67A218-D322-4832-88DE-FF3103573682}" type="pres">
      <dgm:prSet presAssocID="{97E204E9-60A2-4762-8020-69F0F636CA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F9FDD7-CAA0-46CB-B32B-C54993935075}" type="pres">
      <dgm:prSet presAssocID="{C847638B-4A9D-4467-93D5-D79FF4DF82C4}" presName="spacer" presStyleCnt="0"/>
      <dgm:spPr/>
    </dgm:pt>
    <dgm:pt modelId="{ACC0B487-BE37-4C11-84D9-AE4CE4ED0EA9}" type="pres">
      <dgm:prSet presAssocID="{A6E1D6E5-3279-429A-AE9B-7611ECC66B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76E419-5F33-43B5-A31B-1EEF7A1D1F00}" type="pres">
      <dgm:prSet presAssocID="{431E3085-CD6B-4F85-9B36-A70398CB5C3A}" presName="spacer" presStyleCnt="0"/>
      <dgm:spPr/>
    </dgm:pt>
    <dgm:pt modelId="{81F820C9-EFE4-4DC4-8F9C-8C1ED4D22D96}" type="pres">
      <dgm:prSet presAssocID="{272200B7-444C-45E1-925C-7D1D6D96AD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538C61-CE83-4DD1-BDBF-91422ED053C6}" type="presOf" srcId="{B19383FF-E521-4F96-9E11-F6FA94F35214}" destId="{FBE10953-40CB-4E0A-8806-706A156266AE}" srcOrd="0" destOrd="0" presId="urn:microsoft.com/office/officeart/2005/8/layout/vList2"/>
    <dgm:cxn modelId="{3995C067-F076-4068-915A-8AF1E085FE29}" srcId="{B19383FF-E521-4F96-9E11-F6FA94F35214}" destId="{97E204E9-60A2-4762-8020-69F0F636CAB6}" srcOrd="1" destOrd="0" parTransId="{9351F54E-EF54-4589-B45C-68E2A19871FE}" sibTransId="{C847638B-4A9D-4467-93D5-D79FF4DF82C4}"/>
    <dgm:cxn modelId="{3CD2B877-D70C-468F-99C8-182A4661EC4F}" type="presOf" srcId="{A6E1D6E5-3279-429A-AE9B-7611ECC66B51}" destId="{ACC0B487-BE37-4C11-84D9-AE4CE4ED0EA9}" srcOrd="0" destOrd="0" presId="urn:microsoft.com/office/officeart/2005/8/layout/vList2"/>
    <dgm:cxn modelId="{781C8190-A7E7-4CEB-844E-F1DEFE72C408}" type="presOf" srcId="{272200B7-444C-45E1-925C-7D1D6D96ADE3}" destId="{81F820C9-EFE4-4DC4-8F9C-8C1ED4D22D96}" srcOrd="0" destOrd="0" presId="urn:microsoft.com/office/officeart/2005/8/layout/vList2"/>
    <dgm:cxn modelId="{9B7D2DA7-4BA5-4FA3-B791-B9D4C321AB22}" srcId="{B19383FF-E521-4F96-9E11-F6FA94F35214}" destId="{A6E1D6E5-3279-429A-AE9B-7611ECC66B51}" srcOrd="2" destOrd="0" parTransId="{77E92C94-233B-4C39-BAB0-D54B4F41C4C9}" sibTransId="{431E3085-CD6B-4F85-9B36-A70398CB5C3A}"/>
    <dgm:cxn modelId="{6DD873CB-8522-4C01-86DE-B42D01874A47}" type="presOf" srcId="{97E204E9-60A2-4762-8020-69F0F636CAB6}" destId="{0A67A218-D322-4832-88DE-FF3103573682}" srcOrd="0" destOrd="0" presId="urn:microsoft.com/office/officeart/2005/8/layout/vList2"/>
    <dgm:cxn modelId="{20925FDC-8F79-4E54-B206-2449A1602E26}" srcId="{B19383FF-E521-4F96-9E11-F6FA94F35214}" destId="{9E2F59A1-0E0E-45D7-AE11-E2B382DC723D}" srcOrd="0" destOrd="0" parTransId="{DE5BF648-0CCB-4801-BF89-5D8CF6C6284F}" sibTransId="{B936446F-ECD2-42E5-8B39-06F0E6090E10}"/>
    <dgm:cxn modelId="{497F3FEC-B08D-4D8F-83A7-17AC6B27AAD6}" srcId="{B19383FF-E521-4F96-9E11-F6FA94F35214}" destId="{272200B7-444C-45E1-925C-7D1D6D96ADE3}" srcOrd="3" destOrd="0" parTransId="{ED371957-4532-40FE-A3EC-093F44E8FE7F}" sibTransId="{1ABD484F-B6A3-49A4-8D77-524D186590FE}"/>
    <dgm:cxn modelId="{6E707DF2-C5B2-4EAA-B78C-048E4AE742FE}" type="presOf" srcId="{9E2F59A1-0E0E-45D7-AE11-E2B382DC723D}" destId="{11D3572F-5053-4E68-8660-A59FA2822727}" srcOrd="0" destOrd="0" presId="urn:microsoft.com/office/officeart/2005/8/layout/vList2"/>
    <dgm:cxn modelId="{08AE8511-5540-4331-9C0E-D37B79B31568}" type="presParOf" srcId="{FBE10953-40CB-4E0A-8806-706A156266AE}" destId="{11D3572F-5053-4E68-8660-A59FA2822727}" srcOrd="0" destOrd="0" presId="urn:microsoft.com/office/officeart/2005/8/layout/vList2"/>
    <dgm:cxn modelId="{C4E756D2-F00D-43A6-A0DF-36CE7DAD733B}" type="presParOf" srcId="{FBE10953-40CB-4E0A-8806-706A156266AE}" destId="{CC207A35-9815-4099-A4B8-207561496F0E}" srcOrd="1" destOrd="0" presId="urn:microsoft.com/office/officeart/2005/8/layout/vList2"/>
    <dgm:cxn modelId="{957F1DCD-95AF-4E2D-940F-BFECF06BD3BD}" type="presParOf" srcId="{FBE10953-40CB-4E0A-8806-706A156266AE}" destId="{0A67A218-D322-4832-88DE-FF3103573682}" srcOrd="2" destOrd="0" presId="urn:microsoft.com/office/officeart/2005/8/layout/vList2"/>
    <dgm:cxn modelId="{B2C2EED5-3AB7-4C57-A933-B23C89606E40}" type="presParOf" srcId="{FBE10953-40CB-4E0A-8806-706A156266AE}" destId="{E7F9FDD7-CAA0-46CB-B32B-C54993935075}" srcOrd="3" destOrd="0" presId="urn:microsoft.com/office/officeart/2005/8/layout/vList2"/>
    <dgm:cxn modelId="{B3390370-0CC2-4CFA-A936-F03C3892339F}" type="presParOf" srcId="{FBE10953-40CB-4E0A-8806-706A156266AE}" destId="{ACC0B487-BE37-4C11-84D9-AE4CE4ED0EA9}" srcOrd="4" destOrd="0" presId="urn:microsoft.com/office/officeart/2005/8/layout/vList2"/>
    <dgm:cxn modelId="{A1D1A108-D1D4-4F26-8741-51CAB40CB29C}" type="presParOf" srcId="{FBE10953-40CB-4E0A-8806-706A156266AE}" destId="{B876E419-5F33-43B5-A31B-1EEF7A1D1F00}" srcOrd="5" destOrd="0" presId="urn:microsoft.com/office/officeart/2005/8/layout/vList2"/>
    <dgm:cxn modelId="{C9D7F4D3-DFBB-40E9-A691-218244B0C828}" type="presParOf" srcId="{FBE10953-40CB-4E0A-8806-706A156266AE}" destId="{81F820C9-EFE4-4DC4-8F9C-8C1ED4D22D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9383FF-E521-4F96-9E11-F6FA94F35214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2F59A1-0E0E-45D7-AE11-E2B382DC723D}">
      <dgm:prSet/>
      <dgm:spPr/>
      <dgm:t>
        <a:bodyPr/>
        <a:lstStyle/>
        <a:p>
          <a:r>
            <a:rPr lang="en-US" dirty="0">
              <a:latin typeface="Quattrocento Sans" panose="020B0502050000020003" pitchFamily="34" charset="0"/>
            </a:rPr>
            <a:t>All-in-one Solution</a:t>
          </a:r>
        </a:p>
      </dgm:t>
    </dgm:pt>
    <dgm:pt modelId="{DE5BF648-0CCB-4801-BF89-5D8CF6C6284F}" type="parTrans" cxnId="{20925FDC-8F79-4E54-B206-2449A1602E2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B936446F-ECD2-42E5-8B39-06F0E6090E10}" type="sibTrans" cxnId="{20925FDC-8F79-4E54-B206-2449A1602E2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97E204E9-60A2-4762-8020-69F0F636CAB6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Simple and Intuitive</a:t>
          </a:r>
          <a:endParaRPr lang="en-US" dirty="0">
            <a:latin typeface="Quattrocento Sans" panose="020B0502050000020003" pitchFamily="34" charset="0"/>
          </a:endParaRPr>
        </a:p>
      </dgm:t>
    </dgm:pt>
    <dgm:pt modelId="{9351F54E-EF54-4589-B45C-68E2A19871FE}" type="parTrans" cxnId="{3995C067-F076-4068-915A-8AF1E085FE2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C847638B-4A9D-4467-93D5-D79FF4DF82C4}" type="sibTrans" cxnId="{3995C067-F076-4068-915A-8AF1E085FE29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A6E1D6E5-3279-429A-AE9B-7611ECC66B51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Multiplatform</a:t>
          </a:r>
          <a:endParaRPr lang="en-US" dirty="0">
            <a:latin typeface="Quattrocento Sans" panose="020B0502050000020003" pitchFamily="34" charset="0"/>
          </a:endParaRPr>
        </a:p>
      </dgm:t>
    </dgm:pt>
    <dgm:pt modelId="{77E92C94-233B-4C39-BAB0-D54B4F41C4C9}" type="parTrans" cxnId="{9B7D2DA7-4BA5-4FA3-B791-B9D4C321AB2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431E3085-CD6B-4F85-9B36-A70398CB5C3A}" type="sibTrans" cxnId="{9B7D2DA7-4BA5-4FA3-B791-B9D4C321AB22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272200B7-444C-45E1-925C-7D1D6D96ADE3}">
      <dgm:prSet/>
      <dgm:spPr/>
      <dgm:t>
        <a:bodyPr/>
        <a:lstStyle/>
        <a:p>
          <a:r>
            <a:rPr lang="en-CA" dirty="0">
              <a:latin typeface="Quattrocento Sans" panose="020B0502050000020003" pitchFamily="34" charset="0"/>
            </a:rPr>
            <a:t>Responsive </a:t>
          </a:r>
          <a:endParaRPr lang="en-US" dirty="0">
            <a:latin typeface="Quattrocento Sans" panose="020B0502050000020003" pitchFamily="34" charset="0"/>
          </a:endParaRPr>
        </a:p>
      </dgm:t>
    </dgm:pt>
    <dgm:pt modelId="{ED371957-4532-40FE-A3EC-093F44E8FE7F}" type="parTrans" cxnId="{497F3FEC-B08D-4D8F-83A7-17AC6B27AAD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1ABD484F-B6A3-49A4-8D77-524D186590FE}" type="sibTrans" cxnId="{497F3FEC-B08D-4D8F-83A7-17AC6B27AAD6}">
      <dgm:prSet/>
      <dgm:spPr/>
      <dgm:t>
        <a:bodyPr/>
        <a:lstStyle/>
        <a:p>
          <a:endParaRPr lang="en-US">
            <a:latin typeface="Quattrocento Sans" panose="020B0502050000020003" pitchFamily="34" charset="0"/>
          </a:endParaRPr>
        </a:p>
      </dgm:t>
    </dgm:pt>
    <dgm:pt modelId="{D5BF5D91-985D-486F-A259-36F39CA3BF8D}" type="pres">
      <dgm:prSet presAssocID="{B19383FF-E521-4F96-9E11-F6FA94F35214}" presName="diagram" presStyleCnt="0">
        <dgm:presLayoutVars>
          <dgm:dir/>
          <dgm:resizeHandles val="exact"/>
        </dgm:presLayoutVars>
      </dgm:prSet>
      <dgm:spPr/>
    </dgm:pt>
    <dgm:pt modelId="{016DAB99-BD2E-456F-82AE-AA595932B379}" type="pres">
      <dgm:prSet presAssocID="{9E2F59A1-0E0E-45D7-AE11-E2B382DC723D}" presName="node" presStyleLbl="node1" presStyleIdx="0" presStyleCnt="4">
        <dgm:presLayoutVars>
          <dgm:bulletEnabled val="1"/>
        </dgm:presLayoutVars>
      </dgm:prSet>
      <dgm:spPr/>
    </dgm:pt>
    <dgm:pt modelId="{23AEDFEB-F1B0-46F5-BF58-43C8427FB110}" type="pres">
      <dgm:prSet presAssocID="{B936446F-ECD2-42E5-8B39-06F0E6090E10}" presName="sibTrans" presStyleCnt="0"/>
      <dgm:spPr/>
    </dgm:pt>
    <dgm:pt modelId="{58EBE27D-47D0-45C3-AD65-7CFA80DB1B1C}" type="pres">
      <dgm:prSet presAssocID="{97E204E9-60A2-4762-8020-69F0F636CAB6}" presName="node" presStyleLbl="node1" presStyleIdx="1" presStyleCnt="4">
        <dgm:presLayoutVars>
          <dgm:bulletEnabled val="1"/>
        </dgm:presLayoutVars>
      </dgm:prSet>
      <dgm:spPr/>
    </dgm:pt>
    <dgm:pt modelId="{B32126CA-B5F3-4C31-8AB9-BF728DE01540}" type="pres">
      <dgm:prSet presAssocID="{C847638B-4A9D-4467-93D5-D79FF4DF82C4}" presName="sibTrans" presStyleCnt="0"/>
      <dgm:spPr/>
    </dgm:pt>
    <dgm:pt modelId="{900815AE-B870-480C-9E16-22EF06789302}" type="pres">
      <dgm:prSet presAssocID="{A6E1D6E5-3279-429A-AE9B-7611ECC66B51}" presName="node" presStyleLbl="node1" presStyleIdx="2" presStyleCnt="4">
        <dgm:presLayoutVars>
          <dgm:bulletEnabled val="1"/>
        </dgm:presLayoutVars>
      </dgm:prSet>
      <dgm:spPr/>
    </dgm:pt>
    <dgm:pt modelId="{61209176-143F-41F0-8650-7A2876682C63}" type="pres">
      <dgm:prSet presAssocID="{431E3085-CD6B-4F85-9B36-A70398CB5C3A}" presName="sibTrans" presStyleCnt="0"/>
      <dgm:spPr/>
    </dgm:pt>
    <dgm:pt modelId="{70231C93-0266-4970-A601-1E7A528DFE99}" type="pres">
      <dgm:prSet presAssocID="{272200B7-444C-45E1-925C-7D1D6D96ADE3}" presName="node" presStyleLbl="node1" presStyleIdx="3" presStyleCnt="4">
        <dgm:presLayoutVars>
          <dgm:bulletEnabled val="1"/>
        </dgm:presLayoutVars>
      </dgm:prSet>
      <dgm:spPr/>
    </dgm:pt>
  </dgm:ptLst>
  <dgm:cxnLst>
    <dgm:cxn modelId="{50E7A01B-09C5-4644-B134-2918C6CA3A42}" type="presOf" srcId="{A6E1D6E5-3279-429A-AE9B-7611ECC66B51}" destId="{900815AE-B870-480C-9E16-22EF06789302}" srcOrd="0" destOrd="0" presId="urn:microsoft.com/office/officeart/2005/8/layout/default"/>
    <dgm:cxn modelId="{7B0A633B-E6EE-4FD9-9600-BB0CAB096E2C}" type="presOf" srcId="{9E2F59A1-0E0E-45D7-AE11-E2B382DC723D}" destId="{016DAB99-BD2E-456F-82AE-AA595932B379}" srcOrd="0" destOrd="0" presId="urn:microsoft.com/office/officeart/2005/8/layout/default"/>
    <dgm:cxn modelId="{3995C067-F076-4068-915A-8AF1E085FE29}" srcId="{B19383FF-E521-4F96-9E11-F6FA94F35214}" destId="{97E204E9-60A2-4762-8020-69F0F636CAB6}" srcOrd="1" destOrd="0" parTransId="{9351F54E-EF54-4589-B45C-68E2A19871FE}" sibTransId="{C847638B-4A9D-4467-93D5-D79FF4DF82C4}"/>
    <dgm:cxn modelId="{8C8E2598-D6C3-4E87-8573-D9B9D67252B7}" type="presOf" srcId="{272200B7-444C-45E1-925C-7D1D6D96ADE3}" destId="{70231C93-0266-4970-A601-1E7A528DFE99}" srcOrd="0" destOrd="0" presId="urn:microsoft.com/office/officeart/2005/8/layout/default"/>
    <dgm:cxn modelId="{9B7D2DA7-4BA5-4FA3-B791-B9D4C321AB22}" srcId="{B19383FF-E521-4F96-9E11-F6FA94F35214}" destId="{A6E1D6E5-3279-429A-AE9B-7611ECC66B51}" srcOrd="2" destOrd="0" parTransId="{77E92C94-233B-4C39-BAB0-D54B4F41C4C9}" sibTransId="{431E3085-CD6B-4F85-9B36-A70398CB5C3A}"/>
    <dgm:cxn modelId="{0EF22BC5-6845-48CA-A830-3B2C91486991}" type="presOf" srcId="{97E204E9-60A2-4762-8020-69F0F636CAB6}" destId="{58EBE27D-47D0-45C3-AD65-7CFA80DB1B1C}" srcOrd="0" destOrd="0" presId="urn:microsoft.com/office/officeart/2005/8/layout/default"/>
    <dgm:cxn modelId="{20925FDC-8F79-4E54-B206-2449A1602E26}" srcId="{B19383FF-E521-4F96-9E11-F6FA94F35214}" destId="{9E2F59A1-0E0E-45D7-AE11-E2B382DC723D}" srcOrd="0" destOrd="0" parTransId="{DE5BF648-0CCB-4801-BF89-5D8CF6C6284F}" sibTransId="{B936446F-ECD2-42E5-8B39-06F0E6090E10}"/>
    <dgm:cxn modelId="{A55266E8-6AEB-4A2E-8470-2F6A0B8AE349}" type="presOf" srcId="{B19383FF-E521-4F96-9E11-F6FA94F35214}" destId="{D5BF5D91-985D-486F-A259-36F39CA3BF8D}" srcOrd="0" destOrd="0" presId="urn:microsoft.com/office/officeart/2005/8/layout/default"/>
    <dgm:cxn modelId="{497F3FEC-B08D-4D8F-83A7-17AC6B27AAD6}" srcId="{B19383FF-E521-4F96-9E11-F6FA94F35214}" destId="{272200B7-444C-45E1-925C-7D1D6D96ADE3}" srcOrd="3" destOrd="0" parTransId="{ED371957-4532-40FE-A3EC-093F44E8FE7F}" sibTransId="{1ABD484F-B6A3-49A4-8D77-524D186590FE}"/>
    <dgm:cxn modelId="{CDBFDB20-B753-4244-9787-5E7BDD39D309}" type="presParOf" srcId="{D5BF5D91-985D-486F-A259-36F39CA3BF8D}" destId="{016DAB99-BD2E-456F-82AE-AA595932B379}" srcOrd="0" destOrd="0" presId="urn:microsoft.com/office/officeart/2005/8/layout/default"/>
    <dgm:cxn modelId="{204CC023-BDF4-4FCA-AA9D-E68046164476}" type="presParOf" srcId="{D5BF5D91-985D-486F-A259-36F39CA3BF8D}" destId="{23AEDFEB-F1B0-46F5-BF58-43C8427FB110}" srcOrd="1" destOrd="0" presId="urn:microsoft.com/office/officeart/2005/8/layout/default"/>
    <dgm:cxn modelId="{CF395AE8-A76E-491F-91DA-57D6456FB38E}" type="presParOf" srcId="{D5BF5D91-985D-486F-A259-36F39CA3BF8D}" destId="{58EBE27D-47D0-45C3-AD65-7CFA80DB1B1C}" srcOrd="2" destOrd="0" presId="urn:microsoft.com/office/officeart/2005/8/layout/default"/>
    <dgm:cxn modelId="{56E9AE11-172C-4F3C-8C69-0F98232E28B7}" type="presParOf" srcId="{D5BF5D91-985D-486F-A259-36F39CA3BF8D}" destId="{B32126CA-B5F3-4C31-8AB9-BF728DE01540}" srcOrd="3" destOrd="0" presId="urn:microsoft.com/office/officeart/2005/8/layout/default"/>
    <dgm:cxn modelId="{5E9FAC5D-3A1A-4ADE-89D4-6C67C8BF1E5B}" type="presParOf" srcId="{D5BF5D91-985D-486F-A259-36F39CA3BF8D}" destId="{900815AE-B870-480C-9E16-22EF06789302}" srcOrd="4" destOrd="0" presId="urn:microsoft.com/office/officeart/2005/8/layout/default"/>
    <dgm:cxn modelId="{27025C9C-699E-4581-A41C-888D4C69124A}" type="presParOf" srcId="{D5BF5D91-985D-486F-A259-36F39CA3BF8D}" destId="{61209176-143F-41F0-8650-7A2876682C63}" srcOrd="5" destOrd="0" presId="urn:microsoft.com/office/officeart/2005/8/layout/default"/>
    <dgm:cxn modelId="{4BA0892B-8D5F-4B8C-864F-561FC80D7FD8}" type="presParOf" srcId="{D5BF5D91-985D-486F-A259-36F39CA3BF8D}" destId="{70231C93-0266-4970-A601-1E7A528DFE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4F6F-003E-486D-9D03-F1724CB2FAA1}">
      <dsp:nvSpPr>
        <dsp:cNvPr id="0" name=""/>
        <dsp:cNvSpPr/>
      </dsp:nvSpPr>
      <dsp:spPr>
        <a:xfrm>
          <a:off x="1355683" y="51514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3A946-A5E2-4844-8F0A-0F5E2A72B3C2}">
      <dsp:nvSpPr>
        <dsp:cNvPr id="0" name=""/>
        <dsp:cNvSpPr/>
      </dsp:nvSpPr>
      <dsp:spPr>
        <a:xfrm>
          <a:off x="167683" y="29293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latin typeface="Quattrocento Sans" panose="020B0502050000020003" pitchFamily="34" charset="0"/>
            </a:rPr>
            <a:t>HOUSING SITUATION IN CANADA</a:t>
          </a:r>
          <a:endParaRPr lang="en-US" sz="2600" kern="1200" dirty="0">
            <a:latin typeface="Quattrocento Sans" panose="020B0502050000020003" pitchFamily="34" charset="0"/>
          </a:endParaRPr>
        </a:p>
      </dsp:txBody>
      <dsp:txXfrm>
        <a:off x="167683" y="2929357"/>
        <a:ext cx="4320000" cy="720000"/>
      </dsp:txXfrm>
    </dsp:sp>
    <dsp:sp modelId="{9D7E1EEC-21A2-4949-9D6E-77A9C6A63535}">
      <dsp:nvSpPr>
        <dsp:cNvPr id="0" name=""/>
        <dsp:cNvSpPr/>
      </dsp:nvSpPr>
      <dsp:spPr>
        <a:xfrm>
          <a:off x="6431683" y="51514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8360-2900-404B-8808-8B15712389F7}">
      <dsp:nvSpPr>
        <dsp:cNvPr id="0" name=""/>
        <dsp:cNvSpPr/>
      </dsp:nvSpPr>
      <dsp:spPr>
        <a:xfrm>
          <a:off x="5243683" y="29293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>
              <a:latin typeface="Quattrocento Sans" panose="020B0502050000020003" pitchFamily="34" charset="0"/>
            </a:rPr>
            <a:t>INCREASING NUMBER OF PEOPLE WITH HOUSEMATES</a:t>
          </a:r>
          <a:endParaRPr lang="en-US" sz="2600" kern="1200" dirty="0">
            <a:latin typeface="Quattrocento Sans" panose="020B0502050000020003" pitchFamily="34" charset="0"/>
          </a:endParaRPr>
        </a:p>
      </dsp:txBody>
      <dsp:txXfrm>
        <a:off x="5243683" y="292935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9894E-03F0-43F3-A312-1C6EBA54860D}">
      <dsp:nvSpPr>
        <dsp:cNvPr id="0" name=""/>
        <dsp:cNvSpPr/>
      </dsp:nvSpPr>
      <dsp:spPr>
        <a:xfrm>
          <a:off x="1625318" y="1695"/>
          <a:ext cx="2382342" cy="23823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D5234-D52A-4443-B6CD-302F39316CA6}">
      <dsp:nvSpPr>
        <dsp:cNvPr id="0" name=""/>
        <dsp:cNvSpPr/>
      </dsp:nvSpPr>
      <dsp:spPr>
        <a:xfrm>
          <a:off x="2133030" y="509408"/>
          <a:ext cx="1366917" cy="1366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C5851-B739-4EF9-87C8-39D788AEF234}">
      <dsp:nvSpPr>
        <dsp:cNvPr id="0" name=""/>
        <dsp:cNvSpPr/>
      </dsp:nvSpPr>
      <dsp:spPr>
        <a:xfrm>
          <a:off x="863750" y="3126079"/>
          <a:ext cx="39054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900" kern="1200" dirty="0">
              <a:latin typeface="Quattrocento Sans" panose="020B0502050000020003" pitchFamily="34" charset="0"/>
            </a:rPr>
            <a:t>Managing Expenses</a:t>
          </a:r>
          <a:endParaRPr lang="en-US" sz="2900" kern="1200" dirty="0">
            <a:latin typeface="Quattrocento Sans" panose="020B0502050000020003" pitchFamily="34" charset="0"/>
          </a:endParaRPr>
        </a:p>
      </dsp:txBody>
      <dsp:txXfrm>
        <a:off x="863750" y="3126079"/>
        <a:ext cx="3905479" cy="720000"/>
      </dsp:txXfrm>
    </dsp:sp>
    <dsp:sp modelId="{24D83BC3-C006-4469-BDDB-35BD7853B9D9}">
      <dsp:nvSpPr>
        <dsp:cNvPr id="0" name=""/>
        <dsp:cNvSpPr/>
      </dsp:nvSpPr>
      <dsp:spPr>
        <a:xfrm>
          <a:off x="6214256" y="1695"/>
          <a:ext cx="2382342" cy="23823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BBCAF-2672-45ED-8418-924C8AE1D479}">
      <dsp:nvSpPr>
        <dsp:cNvPr id="0" name=""/>
        <dsp:cNvSpPr/>
      </dsp:nvSpPr>
      <dsp:spPr>
        <a:xfrm>
          <a:off x="6721969" y="509408"/>
          <a:ext cx="1366917" cy="1366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C6CA-48EB-48DF-8753-B384EFF8BEE8}">
      <dsp:nvSpPr>
        <dsp:cNvPr id="0" name=""/>
        <dsp:cNvSpPr/>
      </dsp:nvSpPr>
      <dsp:spPr>
        <a:xfrm>
          <a:off x="5452688" y="3126079"/>
          <a:ext cx="39054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900" kern="1200" dirty="0">
              <a:latin typeface="Quattrocento Sans" panose="020B0502050000020003" pitchFamily="34" charset="0"/>
            </a:rPr>
            <a:t>Balancing Chores</a:t>
          </a:r>
          <a:endParaRPr lang="en-US" sz="2900" kern="1200" dirty="0">
            <a:latin typeface="Quattrocento Sans" panose="020B0502050000020003" pitchFamily="34" charset="0"/>
          </a:endParaRPr>
        </a:p>
      </dsp:txBody>
      <dsp:txXfrm>
        <a:off x="5452688" y="3126079"/>
        <a:ext cx="3905479" cy="720000"/>
      </dsp:txXfrm>
    </dsp:sp>
    <dsp:sp modelId="{E46E712C-0596-419F-8382-D7F2B6E5FF0B}">
      <dsp:nvSpPr>
        <dsp:cNvPr id="0" name=""/>
        <dsp:cNvSpPr/>
      </dsp:nvSpPr>
      <dsp:spPr>
        <a:xfrm>
          <a:off x="1625318" y="4822449"/>
          <a:ext cx="2382342" cy="23823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6B22C-DCCE-4704-9B00-F1E97609A5E5}">
      <dsp:nvSpPr>
        <dsp:cNvPr id="0" name=""/>
        <dsp:cNvSpPr/>
      </dsp:nvSpPr>
      <dsp:spPr>
        <a:xfrm>
          <a:off x="2133030" y="5330161"/>
          <a:ext cx="1366917" cy="1366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881C0-9A19-4C2C-A7E9-F20880205CAF}">
      <dsp:nvSpPr>
        <dsp:cNvPr id="0" name=""/>
        <dsp:cNvSpPr/>
      </dsp:nvSpPr>
      <dsp:spPr>
        <a:xfrm>
          <a:off x="863750" y="7946833"/>
          <a:ext cx="39054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900" kern="1200">
              <a:latin typeface="Quattrocento Sans" panose="020B0502050000020003" pitchFamily="34" charset="0"/>
            </a:rPr>
            <a:t>Event Coordination</a:t>
          </a:r>
          <a:endParaRPr lang="en-US" sz="2900" kern="1200">
            <a:latin typeface="Quattrocento Sans" panose="020B0502050000020003" pitchFamily="34" charset="0"/>
          </a:endParaRPr>
        </a:p>
      </dsp:txBody>
      <dsp:txXfrm>
        <a:off x="863750" y="7946833"/>
        <a:ext cx="3905479" cy="720000"/>
      </dsp:txXfrm>
    </dsp:sp>
    <dsp:sp modelId="{9389C1EC-BDB3-4D74-ACED-55493981B428}">
      <dsp:nvSpPr>
        <dsp:cNvPr id="0" name=""/>
        <dsp:cNvSpPr/>
      </dsp:nvSpPr>
      <dsp:spPr>
        <a:xfrm>
          <a:off x="6214256" y="4822449"/>
          <a:ext cx="2382342" cy="23823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398C4-6947-4592-8294-158F01184CFB}">
      <dsp:nvSpPr>
        <dsp:cNvPr id="0" name=""/>
        <dsp:cNvSpPr/>
      </dsp:nvSpPr>
      <dsp:spPr>
        <a:xfrm>
          <a:off x="6721969" y="5330161"/>
          <a:ext cx="1366917" cy="1366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BA65-C0AF-4B9D-9811-F4D1DF1BC2E9}">
      <dsp:nvSpPr>
        <dsp:cNvPr id="0" name=""/>
        <dsp:cNvSpPr/>
      </dsp:nvSpPr>
      <dsp:spPr>
        <a:xfrm>
          <a:off x="5452688" y="7946833"/>
          <a:ext cx="39054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900" kern="1200">
              <a:latin typeface="Quattrocento Sans" panose="020B0502050000020003" pitchFamily="34" charset="0"/>
            </a:rPr>
            <a:t>Communication</a:t>
          </a:r>
          <a:endParaRPr lang="en-US" sz="2900" kern="1200">
            <a:latin typeface="Quattrocento Sans" panose="020B0502050000020003" pitchFamily="34" charset="0"/>
          </a:endParaRPr>
        </a:p>
      </dsp:txBody>
      <dsp:txXfrm>
        <a:off x="5452688" y="7946833"/>
        <a:ext cx="390547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BADD-9A3E-4287-B140-B82C5AE68AD9}">
      <dsp:nvSpPr>
        <dsp:cNvPr id="0" name=""/>
        <dsp:cNvSpPr/>
      </dsp:nvSpPr>
      <dsp:spPr>
        <a:xfrm>
          <a:off x="734380" y="187058"/>
          <a:ext cx="1702766" cy="17027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B2A91-4276-4CC6-9A57-88A6F3EE2576}">
      <dsp:nvSpPr>
        <dsp:cNvPr id="0" name=""/>
        <dsp:cNvSpPr/>
      </dsp:nvSpPr>
      <dsp:spPr>
        <a:xfrm>
          <a:off x="1097264" y="549943"/>
          <a:ext cx="976997" cy="9769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E578-E80E-4FBE-BA82-5C87BF3DC33B}">
      <dsp:nvSpPr>
        <dsp:cNvPr id="0" name=""/>
        <dsp:cNvSpPr/>
      </dsp:nvSpPr>
      <dsp:spPr>
        <a:xfrm>
          <a:off x="190053" y="2420195"/>
          <a:ext cx="27914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Quattrocento Sans" panose="020B0502050000020003" pitchFamily="34" charset="0"/>
            </a:rPr>
            <a:t>Expense Splitting</a:t>
          </a:r>
          <a:endParaRPr lang="en-US" sz="2400" kern="1200">
            <a:latin typeface="Quattrocento Sans" panose="020B0502050000020003" pitchFamily="34" charset="0"/>
          </a:endParaRPr>
        </a:p>
      </dsp:txBody>
      <dsp:txXfrm>
        <a:off x="190053" y="2420195"/>
        <a:ext cx="2791420" cy="720000"/>
      </dsp:txXfrm>
    </dsp:sp>
    <dsp:sp modelId="{B95346D6-C141-47C5-B1F3-33DF90A9614F}">
      <dsp:nvSpPr>
        <dsp:cNvPr id="0" name=""/>
        <dsp:cNvSpPr/>
      </dsp:nvSpPr>
      <dsp:spPr>
        <a:xfrm>
          <a:off x="4014299" y="187058"/>
          <a:ext cx="1702766" cy="17027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A624-6169-4C5C-A603-D63CCBCFD443}">
      <dsp:nvSpPr>
        <dsp:cNvPr id="0" name=""/>
        <dsp:cNvSpPr/>
      </dsp:nvSpPr>
      <dsp:spPr>
        <a:xfrm>
          <a:off x="4377184" y="549943"/>
          <a:ext cx="976997" cy="9769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8D726-A91F-476A-94A5-5643976BDDAF}">
      <dsp:nvSpPr>
        <dsp:cNvPr id="0" name=""/>
        <dsp:cNvSpPr/>
      </dsp:nvSpPr>
      <dsp:spPr>
        <a:xfrm>
          <a:off x="3469972" y="2420195"/>
          <a:ext cx="27914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Quattrocento Sans" panose="020B0502050000020003" pitchFamily="34" charset="0"/>
            </a:rPr>
            <a:t>Task Management</a:t>
          </a:r>
          <a:endParaRPr lang="en-US" sz="2400" kern="1200">
            <a:latin typeface="Quattrocento Sans" panose="020B0502050000020003" pitchFamily="34" charset="0"/>
          </a:endParaRPr>
        </a:p>
      </dsp:txBody>
      <dsp:txXfrm>
        <a:off x="3469972" y="2420195"/>
        <a:ext cx="2791420" cy="720000"/>
      </dsp:txXfrm>
    </dsp:sp>
    <dsp:sp modelId="{B3A11274-DF88-4C4E-92F7-2033DB65979C}">
      <dsp:nvSpPr>
        <dsp:cNvPr id="0" name=""/>
        <dsp:cNvSpPr/>
      </dsp:nvSpPr>
      <dsp:spPr>
        <a:xfrm>
          <a:off x="7294219" y="187058"/>
          <a:ext cx="1702766" cy="17027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2E2-7B48-42CF-82F9-8B4441AE54A4}">
      <dsp:nvSpPr>
        <dsp:cNvPr id="0" name=""/>
        <dsp:cNvSpPr/>
      </dsp:nvSpPr>
      <dsp:spPr>
        <a:xfrm>
          <a:off x="7657103" y="549943"/>
          <a:ext cx="976997" cy="9769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6F343-386C-49CD-AAA0-845D03A6906C}">
      <dsp:nvSpPr>
        <dsp:cNvPr id="0" name=""/>
        <dsp:cNvSpPr/>
      </dsp:nvSpPr>
      <dsp:spPr>
        <a:xfrm>
          <a:off x="6749892" y="2420195"/>
          <a:ext cx="27914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Quattrocento Sans" panose="020B0502050000020003" pitchFamily="34" charset="0"/>
            </a:rPr>
            <a:t>Event Scheduling</a:t>
          </a:r>
          <a:endParaRPr lang="en-US" sz="2400" kern="1200">
            <a:latin typeface="Quattrocento Sans" panose="020B0502050000020003" pitchFamily="34" charset="0"/>
          </a:endParaRPr>
        </a:p>
      </dsp:txBody>
      <dsp:txXfrm>
        <a:off x="6749892" y="2420195"/>
        <a:ext cx="2791420" cy="720000"/>
      </dsp:txXfrm>
    </dsp:sp>
    <dsp:sp modelId="{C8CE640A-C646-4AB7-BF37-0FD9DDBF01B0}">
      <dsp:nvSpPr>
        <dsp:cNvPr id="0" name=""/>
        <dsp:cNvSpPr/>
      </dsp:nvSpPr>
      <dsp:spPr>
        <a:xfrm>
          <a:off x="2374339" y="3838050"/>
          <a:ext cx="1702766" cy="17027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1CF0E-4DB9-4865-80AD-18DC60335D60}">
      <dsp:nvSpPr>
        <dsp:cNvPr id="0" name=""/>
        <dsp:cNvSpPr/>
      </dsp:nvSpPr>
      <dsp:spPr>
        <a:xfrm>
          <a:off x="2737224" y="4200935"/>
          <a:ext cx="976997" cy="9769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D701A-525C-4BED-9D3D-30C7A161A10D}">
      <dsp:nvSpPr>
        <dsp:cNvPr id="0" name=""/>
        <dsp:cNvSpPr/>
      </dsp:nvSpPr>
      <dsp:spPr>
        <a:xfrm>
          <a:off x="1830012" y="6071187"/>
          <a:ext cx="27914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Quattrocento Sans" panose="020B0502050000020003" pitchFamily="34" charset="0"/>
            </a:rPr>
            <a:t>Wide Availability</a:t>
          </a:r>
          <a:endParaRPr lang="en-US" sz="2400" kern="1200">
            <a:latin typeface="Quattrocento Sans" panose="020B0502050000020003" pitchFamily="34" charset="0"/>
          </a:endParaRPr>
        </a:p>
      </dsp:txBody>
      <dsp:txXfrm>
        <a:off x="1830012" y="6071187"/>
        <a:ext cx="2791420" cy="720000"/>
      </dsp:txXfrm>
    </dsp:sp>
    <dsp:sp modelId="{F00F1869-7010-44F8-98A2-BCF4F3586F4C}">
      <dsp:nvSpPr>
        <dsp:cNvPr id="0" name=""/>
        <dsp:cNvSpPr/>
      </dsp:nvSpPr>
      <dsp:spPr>
        <a:xfrm>
          <a:off x="5654259" y="3838050"/>
          <a:ext cx="1702766" cy="17027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9F8AF-2269-4C96-AA79-AB393D77E08F}">
      <dsp:nvSpPr>
        <dsp:cNvPr id="0" name=""/>
        <dsp:cNvSpPr/>
      </dsp:nvSpPr>
      <dsp:spPr>
        <a:xfrm>
          <a:off x="6017144" y="4200935"/>
          <a:ext cx="976997" cy="9769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683F3-B8AD-48F3-AE46-956E015D8F81}">
      <dsp:nvSpPr>
        <dsp:cNvPr id="0" name=""/>
        <dsp:cNvSpPr/>
      </dsp:nvSpPr>
      <dsp:spPr>
        <a:xfrm>
          <a:off x="5109932" y="6071187"/>
          <a:ext cx="27914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Quattrocento Sans" panose="020B0502050000020003" pitchFamily="34" charset="0"/>
            </a:rPr>
            <a:t>User-Friendly Interface</a:t>
          </a:r>
          <a:endParaRPr lang="en-US" sz="2400" kern="1200">
            <a:latin typeface="Quattrocento Sans" panose="020B0502050000020003" pitchFamily="34" charset="0"/>
          </a:endParaRPr>
        </a:p>
      </dsp:txBody>
      <dsp:txXfrm>
        <a:off x="5109932" y="6071187"/>
        <a:ext cx="279142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A8973-609E-4ABB-A298-C6DDD566B184}">
      <dsp:nvSpPr>
        <dsp:cNvPr id="0" name=""/>
        <dsp:cNvSpPr/>
      </dsp:nvSpPr>
      <dsp:spPr>
        <a:xfrm>
          <a:off x="0" y="3775709"/>
          <a:ext cx="8725223" cy="24772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>
              <a:latin typeface="Quattrocento Sans" panose="020B0502050000020003" pitchFamily="34" charset="0"/>
            </a:rPr>
            <a:t>Streamline Household Management</a:t>
          </a:r>
          <a:endParaRPr lang="en-US" sz="4900" kern="1200">
            <a:latin typeface="Quattrocento Sans" panose="020B0502050000020003" pitchFamily="34" charset="0"/>
          </a:endParaRPr>
        </a:p>
      </dsp:txBody>
      <dsp:txXfrm>
        <a:off x="0" y="3775709"/>
        <a:ext cx="8725223" cy="2477273"/>
      </dsp:txXfrm>
    </dsp:sp>
    <dsp:sp modelId="{34AD9E20-0FD7-4BD0-A3CA-5CAA1A162A67}">
      <dsp:nvSpPr>
        <dsp:cNvPr id="0" name=""/>
        <dsp:cNvSpPr/>
      </dsp:nvSpPr>
      <dsp:spPr>
        <a:xfrm rot="10800000">
          <a:off x="0" y="2820"/>
          <a:ext cx="8725223" cy="3810047"/>
        </a:xfrm>
        <a:prstGeom prst="upArrowCallout">
          <a:avLst/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shade val="51000"/>
                <a:satMod val="130000"/>
              </a:schemeClr>
            </a:gs>
            <a:gs pos="80000">
              <a:schemeClr val="accent2">
                <a:hueOff val="-17325818"/>
                <a:satOff val="15657"/>
                <a:lumOff val="1768"/>
                <a:alphaOff val="0"/>
                <a:shade val="93000"/>
                <a:satMod val="130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>
              <a:latin typeface="Quattrocento Sans" panose="020B0502050000020003" pitchFamily="34" charset="0"/>
            </a:rPr>
            <a:t>All-in-one solution</a:t>
          </a:r>
          <a:endParaRPr lang="en-US" sz="4900" kern="1200" dirty="0">
            <a:latin typeface="Quattrocento Sans" panose="020B0502050000020003" pitchFamily="34" charset="0"/>
          </a:endParaRPr>
        </a:p>
      </dsp:txBody>
      <dsp:txXfrm rot="-10800000">
        <a:off x="0" y="2820"/>
        <a:ext cx="8725223" cy="1337326"/>
      </dsp:txXfrm>
    </dsp:sp>
    <dsp:sp modelId="{0FD6A772-A4D9-4189-84C8-D534BFA599B0}">
      <dsp:nvSpPr>
        <dsp:cNvPr id="0" name=""/>
        <dsp:cNvSpPr/>
      </dsp:nvSpPr>
      <dsp:spPr>
        <a:xfrm>
          <a:off x="4260" y="1340147"/>
          <a:ext cx="2905567" cy="1139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>
              <a:latin typeface="Quattrocento Sans" panose="020B0502050000020003" pitchFamily="34" charset="0"/>
            </a:rPr>
            <a:t>Expense Splitting</a:t>
          </a:r>
          <a:endParaRPr lang="en-US" sz="3300" kern="1200" dirty="0">
            <a:latin typeface="Quattrocento Sans" panose="020B0502050000020003" pitchFamily="34" charset="0"/>
          </a:endParaRPr>
        </a:p>
      </dsp:txBody>
      <dsp:txXfrm>
        <a:off x="4260" y="1340147"/>
        <a:ext cx="2905567" cy="1139204"/>
      </dsp:txXfrm>
    </dsp:sp>
    <dsp:sp modelId="{E1170F23-A19B-4B25-94FE-98678979AA0F}">
      <dsp:nvSpPr>
        <dsp:cNvPr id="0" name=""/>
        <dsp:cNvSpPr/>
      </dsp:nvSpPr>
      <dsp:spPr>
        <a:xfrm>
          <a:off x="2909827" y="1340147"/>
          <a:ext cx="2905567" cy="1139204"/>
        </a:xfrm>
        <a:prstGeom prst="rect">
          <a:avLst/>
        </a:prstGeom>
        <a:solidFill>
          <a:schemeClr val="accent2">
            <a:tint val="40000"/>
            <a:alpha val="90000"/>
            <a:hueOff val="-9410779"/>
            <a:satOff val="12929"/>
            <a:lumOff val="73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410779"/>
              <a:satOff val="12929"/>
              <a:lumOff val="7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>
              <a:latin typeface="Quattrocento Sans" panose="020B0502050000020003" pitchFamily="34" charset="0"/>
            </a:rPr>
            <a:t>Task Management</a:t>
          </a:r>
          <a:endParaRPr lang="en-US" sz="3300" kern="1200" dirty="0">
            <a:latin typeface="Quattrocento Sans" panose="020B0502050000020003" pitchFamily="34" charset="0"/>
          </a:endParaRPr>
        </a:p>
      </dsp:txBody>
      <dsp:txXfrm>
        <a:off x="2909827" y="1340147"/>
        <a:ext cx="2905567" cy="1139204"/>
      </dsp:txXfrm>
    </dsp:sp>
    <dsp:sp modelId="{DC0A6CC1-7947-482B-AAC5-51AB9E66BD12}">
      <dsp:nvSpPr>
        <dsp:cNvPr id="0" name=""/>
        <dsp:cNvSpPr/>
      </dsp:nvSpPr>
      <dsp:spPr>
        <a:xfrm>
          <a:off x="5815395" y="1340147"/>
          <a:ext cx="2905567" cy="1139204"/>
        </a:xfrm>
        <a:prstGeom prst="rect">
          <a:avLst/>
        </a:prstGeom>
        <a:solidFill>
          <a:schemeClr val="accent2">
            <a:tint val="40000"/>
            <a:alpha val="90000"/>
            <a:hueOff val="-18821558"/>
            <a:satOff val="25857"/>
            <a:lumOff val="146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821558"/>
              <a:satOff val="25857"/>
              <a:lumOff val="14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>
              <a:latin typeface="Quattrocento Sans" panose="020B0502050000020003" pitchFamily="34" charset="0"/>
            </a:rPr>
            <a:t>Event Scheduling</a:t>
          </a:r>
          <a:endParaRPr lang="en-US" sz="3300" kern="1200">
            <a:latin typeface="Quattrocento Sans" panose="020B0502050000020003" pitchFamily="34" charset="0"/>
          </a:endParaRPr>
        </a:p>
      </dsp:txBody>
      <dsp:txXfrm>
        <a:off x="5815395" y="1340147"/>
        <a:ext cx="2905567" cy="1139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572F-5053-4E68-8660-A59FA2822727}">
      <dsp:nvSpPr>
        <dsp:cNvPr id="0" name=""/>
        <dsp:cNvSpPr/>
      </dsp:nvSpPr>
      <dsp:spPr>
        <a:xfrm>
          <a:off x="0" y="153257"/>
          <a:ext cx="8138312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>
              <a:latin typeface="Quattrocento Sans" panose="020B0502050000020003" pitchFamily="34" charset="0"/>
            </a:rPr>
            <a:t>College Students</a:t>
          </a:r>
          <a:endParaRPr lang="en-US" sz="6500" kern="1200">
            <a:latin typeface="Quattrocento Sans" panose="020B0502050000020003" pitchFamily="34" charset="0"/>
          </a:endParaRPr>
        </a:p>
      </dsp:txBody>
      <dsp:txXfrm>
        <a:off x="72393" y="225650"/>
        <a:ext cx="7993526" cy="1338188"/>
      </dsp:txXfrm>
    </dsp:sp>
    <dsp:sp modelId="{0A67A218-D322-4832-88DE-FF3103573682}">
      <dsp:nvSpPr>
        <dsp:cNvPr id="0" name=""/>
        <dsp:cNvSpPr/>
      </dsp:nvSpPr>
      <dsp:spPr>
        <a:xfrm>
          <a:off x="0" y="1823432"/>
          <a:ext cx="8138312" cy="1482974"/>
        </a:xfrm>
        <a:prstGeom prst="roundRect">
          <a:avLst/>
        </a:prstGeom>
        <a:solidFill>
          <a:schemeClr val="accent2">
            <a:hueOff val="-5775273"/>
            <a:satOff val="5219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>
              <a:latin typeface="Quattrocento Sans" panose="020B0502050000020003" pitchFamily="34" charset="0"/>
            </a:rPr>
            <a:t>Young Workers</a:t>
          </a:r>
          <a:endParaRPr lang="en-US" sz="6500" kern="1200">
            <a:latin typeface="Quattrocento Sans" panose="020B0502050000020003" pitchFamily="34" charset="0"/>
          </a:endParaRPr>
        </a:p>
      </dsp:txBody>
      <dsp:txXfrm>
        <a:off x="72393" y="1895825"/>
        <a:ext cx="7993526" cy="1338188"/>
      </dsp:txXfrm>
    </dsp:sp>
    <dsp:sp modelId="{ACC0B487-BE37-4C11-84D9-AE4CE4ED0EA9}">
      <dsp:nvSpPr>
        <dsp:cNvPr id="0" name=""/>
        <dsp:cNvSpPr/>
      </dsp:nvSpPr>
      <dsp:spPr>
        <a:xfrm>
          <a:off x="0" y="3493607"/>
          <a:ext cx="8138312" cy="1482974"/>
        </a:xfrm>
        <a:prstGeom prst="roundRect">
          <a:avLst/>
        </a:prstGeom>
        <a:solidFill>
          <a:schemeClr val="accent2">
            <a:hueOff val="-11550546"/>
            <a:satOff val="10438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>
              <a:latin typeface="Quattrocento Sans" panose="020B0502050000020003" pitchFamily="34" charset="0"/>
            </a:rPr>
            <a:t>Families</a:t>
          </a:r>
          <a:endParaRPr lang="en-US" sz="6500" kern="1200">
            <a:latin typeface="Quattrocento Sans" panose="020B0502050000020003" pitchFamily="34" charset="0"/>
          </a:endParaRPr>
        </a:p>
      </dsp:txBody>
      <dsp:txXfrm>
        <a:off x="72393" y="3566000"/>
        <a:ext cx="7993526" cy="1338188"/>
      </dsp:txXfrm>
    </dsp:sp>
    <dsp:sp modelId="{81F820C9-EFE4-4DC4-8F9C-8C1ED4D22D96}">
      <dsp:nvSpPr>
        <dsp:cNvPr id="0" name=""/>
        <dsp:cNvSpPr/>
      </dsp:nvSpPr>
      <dsp:spPr>
        <a:xfrm>
          <a:off x="0" y="5163782"/>
          <a:ext cx="8138312" cy="1482974"/>
        </a:xfrm>
        <a:prstGeom prst="roundRect">
          <a:avLst/>
        </a:prstGeom>
        <a:solidFill>
          <a:schemeClr val="accent2">
            <a:hueOff val="-17325818"/>
            <a:satOff val="15657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>
              <a:latin typeface="Quattrocento Sans" panose="020B0502050000020003" pitchFamily="34" charset="0"/>
            </a:rPr>
            <a:t>Property Managers</a:t>
          </a:r>
          <a:endParaRPr lang="en-US" sz="6500" kern="1200" dirty="0">
            <a:latin typeface="Quattrocento Sans" panose="020B0502050000020003" pitchFamily="34" charset="0"/>
          </a:endParaRPr>
        </a:p>
      </dsp:txBody>
      <dsp:txXfrm>
        <a:off x="72393" y="5236175"/>
        <a:ext cx="7993526" cy="1338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DAB99-BD2E-456F-82AE-AA595932B379}">
      <dsp:nvSpPr>
        <dsp:cNvPr id="0" name=""/>
        <dsp:cNvSpPr/>
      </dsp:nvSpPr>
      <dsp:spPr>
        <a:xfrm>
          <a:off x="993" y="881620"/>
          <a:ext cx="3874440" cy="23246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Quattrocento Sans" panose="020B0502050000020003" pitchFamily="34" charset="0"/>
            </a:rPr>
            <a:t>All-in-one Solution</a:t>
          </a:r>
        </a:p>
      </dsp:txBody>
      <dsp:txXfrm>
        <a:off x="993" y="881620"/>
        <a:ext cx="3874440" cy="2324664"/>
      </dsp:txXfrm>
    </dsp:sp>
    <dsp:sp modelId="{58EBE27D-47D0-45C3-AD65-7CFA80DB1B1C}">
      <dsp:nvSpPr>
        <dsp:cNvPr id="0" name=""/>
        <dsp:cNvSpPr/>
      </dsp:nvSpPr>
      <dsp:spPr>
        <a:xfrm>
          <a:off x="4262878" y="881620"/>
          <a:ext cx="3874440" cy="23246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>
              <a:latin typeface="Quattrocento Sans" panose="020B0502050000020003" pitchFamily="34" charset="0"/>
            </a:rPr>
            <a:t>Simple and Intuitive</a:t>
          </a:r>
          <a:endParaRPr lang="en-US" sz="4700" kern="1200" dirty="0">
            <a:latin typeface="Quattrocento Sans" panose="020B0502050000020003" pitchFamily="34" charset="0"/>
          </a:endParaRPr>
        </a:p>
      </dsp:txBody>
      <dsp:txXfrm>
        <a:off x="4262878" y="881620"/>
        <a:ext cx="3874440" cy="2324664"/>
      </dsp:txXfrm>
    </dsp:sp>
    <dsp:sp modelId="{900815AE-B870-480C-9E16-22EF06789302}">
      <dsp:nvSpPr>
        <dsp:cNvPr id="0" name=""/>
        <dsp:cNvSpPr/>
      </dsp:nvSpPr>
      <dsp:spPr>
        <a:xfrm>
          <a:off x="993" y="3593729"/>
          <a:ext cx="3874440" cy="23246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>
              <a:latin typeface="Quattrocento Sans" panose="020B0502050000020003" pitchFamily="34" charset="0"/>
            </a:rPr>
            <a:t>Multiplatform</a:t>
          </a:r>
          <a:endParaRPr lang="en-US" sz="4700" kern="1200" dirty="0">
            <a:latin typeface="Quattrocento Sans" panose="020B0502050000020003" pitchFamily="34" charset="0"/>
          </a:endParaRPr>
        </a:p>
      </dsp:txBody>
      <dsp:txXfrm>
        <a:off x="993" y="3593729"/>
        <a:ext cx="3874440" cy="2324664"/>
      </dsp:txXfrm>
    </dsp:sp>
    <dsp:sp modelId="{70231C93-0266-4970-A601-1E7A528DFE99}">
      <dsp:nvSpPr>
        <dsp:cNvPr id="0" name=""/>
        <dsp:cNvSpPr/>
      </dsp:nvSpPr>
      <dsp:spPr>
        <a:xfrm>
          <a:off x="4262878" y="3593729"/>
          <a:ext cx="3874440" cy="23246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700" kern="1200" dirty="0">
              <a:latin typeface="Quattrocento Sans" panose="020B0502050000020003" pitchFamily="34" charset="0"/>
            </a:rPr>
            <a:t>Responsive </a:t>
          </a:r>
          <a:endParaRPr lang="en-US" sz="4700" kern="1200" dirty="0">
            <a:latin typeface="Quattrocento Sans" panose="020B0502050000020003" pitchFamily="34" charset="0"/>
          </a:endParaRPr>
        </a:p>
      </dsp:txBody>
      <dsp:txXfrm>
        <a:off x="4262878" y="3593729"/>
        <a:ext cx="3874440" cy="232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44C78-BC06-4A15-BB55-0B30957E9864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26055-C9E6-4572-BB43-4C9686679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9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916147"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592205" indent="-227771" defTabSz="916147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911085" indent="-182217" defTabSz="916147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275519" indent="-182217" defTabSz="916147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1639954" indent="-182217" defTabSz="916147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004388" indent="-182217" defTabSz="916147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368822" indent="-182217" defTabSz="916147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2733256" indent="-182217" defTabSz="916147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097690" indent="-182217" defTabSz="916147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614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80D61-8B82-42C3-9A37-58134866DD6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Arial"/>
              </a:rPr>
              <a:pPr marL="0" marR="0" lvl="0" indent="0" algn="r" defTabSz="91614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Arial"/>
            </a:endParaRPr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0055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2296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4776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262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0247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6897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1133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09861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4369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4248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9105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  <p:extLst>
      <p:ext uri="{BB962C8B-B14F-4D97-AF65-F5344CB8AC3E}">
        <p14:creationId xmlns:p14="http://schemas.microsoft.com/office/powerpoint/2010/main" val="39189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defPPr>
        <a:defRPr kern="1200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21" Type="http://schemas.openxmlformats.org/officeDocument/2006/relationships/diagramQuickStyle" Target="../diagrams/quickStyle4.xml"/><Relationship Id="rId34" Type="http://schemas.openxmlformats.org/officeDocument/2006/relationships/diagramQuickStyle" Target="../diagrams/quickStyle6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openxmlformats.org/officeDocument/2006/relationships/diagramLayout" Target="../diagrams/layout6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Data" Target="../diagrams/data6.xml"/><Relationship Id="rId37" Type="http://schemas.openxmlformats.org/officeDocument/2006/relationships/image" Target="../media/image29.pn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microsoft.com/office/2007/relationships/diagramDrawing" Target="../diagrams/drawing6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image" Target="../media/image28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image" Target="../media/image27.png"/><Relationship Id="rId35" Type="http://schemas.openxmlformats.org/officeDocument/2006/relationships/diagramColors" Target="../diagrams/colors6.xml"/><Relationship Id="rId8" Type="http://schemas.microsoft.com/office/2007/relationships/diagramDrawing" Target="../diagrams/drawing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612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200" b="1" i="1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SimSun" pitchFamily="2" charset="-122"/>
              <a:cs typeface="Arial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258902" y="2031013"/>
            <a:ext cx="36576000" cy="12874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/>
              </a:rPr>
              <a:t>Housemates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3715709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 pitchFamily="34" charset="0"/>
              </a:rPr>
              <a:t>Justin Dang, Fady Morcos, Harris Hamid, Rizwan Ahsan, Sheikh Afsar</a:t>
            </a:r>
          </a:p>
          <a:p>
            <a:pPr marL="0" marR="0" lvl="0" indent="0" algn="ctr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 pitchFamily="34" charset="0"/>
              </a:rPr>
              <a:t>Software Engineering Capstone Group #9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58024" y="8344621"/>
            <a:ext cx="10058400" cy="23887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cs typeface="Arial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marL="0" marR="0" lvl="0" indent="0" algn="l" defTabSz="470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/>
              </a:rPr>
              <a:t>The Problem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8344621"/>
            <a:ext cx="20172598" cy="23887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cs typeface="Arial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1" y="7471321"/>
            <a:ext cx="20172597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marL="0" marR="0" lvl="0" indent="0" algn="l" defTabSz="470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/>
              </a:rPr>
              <a:t>The Solution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18076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cs typeface="Arial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marL="0" marR="0" lvl="0" indent="0" algn="l" defTabSz="470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Quattrocento" panose="02020802030000000404" pitchFamily="18" charset="0"/>
                <a:cs typeface="Arial"/>
              </a:rPr>
              <a:t>Target Users </a:t>
            </a:r>
            <a:r>
              <a:rPr lang="en-US" sz="3600" b="1">
                <a:solidFill>
                  <a:prstClr val="white"/>
                </a:solidFill>
                <a:latin typeface="Quattrocento" panose="02020802030000000404" pitchFamily="18" charset="0"/>
                <a:cs typeface="Arial"/>
              </a:rPr>
              <a:t>and Advantages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attrocento" panose="02020802030000000404" pitchFamily="18" charset="0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47000" y="27355800"/>
            <a:ext cx="100584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cs typeface="Arial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113" y="28041600"/>
            <a:ext cx="9598176" cy="331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Many Thanks To</a:t>
            </a:r>
          </a:p>
          <a:p>
            <a:pPr marL="800100" lvl="1" indent="-342900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Dr. Spencer Smith</a:t>
            </a:r>
          </a:p>
          <a:p>
            <a:pPr marL="800100" lvl="1" indent="-342900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800" dirty="0">
                <a:solidFill>
                  <a:prstClr val="black"/>
                </a:solidFill>
                <a:latin typeface="Quattrocento Sans" panose="020B0502050000020003" pitchFamily="34" charset="0"/>
                <a:cs typeface="Arial" pitchFamily="34" charset="0"/>
              </a:rPr>
              <a:t>Christopher Schankula</a:t>
            </a:r>
          </a:p>
          <a:p>
            <a:pPr marL="800100" lvl="1" indent="-342900"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  <a:ea typeface="ＭＳ Ｐゴシック" pitchFamily="-106" charset="-128"/>
                <a:cs typeface="Arial" pitchFamily="34" charset="0"/>
              </a:rPr>
              <a:t>CAS Department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91397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marL="0" marR="0" lvl="0" indent="0" algn="l" defTabSz="470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" panose="02020802030000000404" pitchFamily="18" charset="0"/>
                <a:cs typeface="Arial"/>
              </a:rPr>
              <a:t>Acknowledgements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8F2E-455E-F7D5-287A-B001947E1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" r="-1" b="-1"/>
          <a:stretch/>
        </p:blipFill>
        <p:spPr>
          <a:xfrm>
            <a:off x="1828800" y="458692"/>
            <a:ext cx="6283512" cy="6162304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D5E44BE-1FD3-2FDD-B0D0-D3011876A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463719"/>
              </p:ext>
            </p:extLst>
          </p:nvPr>
        </p:nvGraphicFramePr>
        <p:xfrm>
          <a:off x="821541" y="8802750"/>
          <a:ext cx="9731366" cy="416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5E148-58A4-0009-BCFE-E4DD7ED1D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641802"/>
              </p:ext>
            </p:extLst>
          </p:nvPr>
        </p:nvGraphicFramePr>
        <p:xfrm>
          <a:off x="304002" y="14647950"/>
          <a:ext cx="10221918" cy="866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29561E-E5E9-85AB-3BC0-8B9AAD468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" r="-1" b="-1"/>
          <a:stretch/>
        </p:blipFill>
        <p:spPr>
          <a:xfrm>
            <a:off x="35778888" y="560791"/>
            <a:ext cx="6283512" cy="6162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355DE-7EF5-F2A3-F4FF-1D3963E5D6EE}"/>
              </a:ext>
            </a:extLst>
          </p:cNvPr>
          <p:cNvSpPr txBox="1"/>
          <p:nvPr/>
        </p:nvSpPr>
        <p:spPr>
          <a:xfrm>
            <a:off x="1228724" y="12967250"/>
            <a:ext cx="8372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Challenges of Living with Housemates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A3F393-12F2-374B-0746-F3F3D5224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482334"/>
              </p:ext>
            </p:extLst>
          </p:nvPr>
        </p:nvGraphicFramePr>
        <p:xfrm>
          <a:off x="685800" y="24997179"/>
          <a:ext cx="9731366" cy="697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578E9E-7BC4-DE75-05F9-C6F4282DD5EC}"/>
              </a:ext>
            </a:extLst>
          </p:cNvPr>
          <p:cNvSpPr txBox="1"/>
          <p:nvPr/>
        </p:nvSpPr>
        <p:spPr>
          <a:xfrm>
            <a:off x="1228723" y="23772108"/>
            <a:ext cx="837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User Needs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998D440-D255-FF5F-326C-1DF66415E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298769"/>
              </p:ext>
            </p:extLst>
          </p:nvPr>
        </p:nvGraphicFramePr>
        <p:xfrm>
          <a:off x="21574799" y="8997881"/>
          <a:ext cx="8725223" cy="625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7FFCB07-F49F-3B93-9B9E-7966D469E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" r="-1" b="-1"/>
          <a:stretch/>
        </p:blipFill>
        <p:spPr>
          <a:xfrm>
            <a:off x="13811372" y="10885000"/>
            <a:ext cx="4681137" cy="4590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0080AE-47CB-F7D5-AC7B-6C1F32545CE9}"/>
              </a:ext>
            </a:extLst>
          </p:cNvPr>
          <p:cNvSpPr txBox="1"/>
          <p:nvPr/>
        </p:nvSpPr>
        <p:spPr>
          <a:xfrm>
            <a:off x="11965702" y="9411610"/>
            <a:ext cx="837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Quattrocento" panose="02020502030000000404" pitchFamily="18" charset="0"/>
              </a:rPr>
              <a:t>Introducing Housemates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A923572-412A-E0E8-3D41-AB05AFEA5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553536"/>
              </p:ext>
            </p:extLst>
          </p:nvPr>
        </p:nvGraphicFramePr>
        <p:xfrm>
          <a:off x="34104585" y="10040185"/>
          <a:ext cx="8138312" cy="680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08FEFFF-469C-55E8-A9D7-53AF5F01DC7F}"/>
              </a:ext>
            </a:extLst>
          </p:cNvPr>
          <p:cNvSpPr txBox="1"/>
          <p:nvPr/>
        </p:nvSpPr>
        <p:spPr>
          <a:xfrm>
            <a:off x="11747203" y="24608738"/>
            <a:ext cx="6069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Expense Splitting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3521E-04F4-5788-241C-5075CBE20993}"/>
              </a:ext>
            </a:extLst>
          </p:cNvPr>
          <p:cNvSpPr txBox="1"/>
          <p:nvPr/>
        </p:nvSpPr>
        <p:spPr>
          <a:xfrm>
            <a:off x="18098454" y="24608738"/>
            <a:ext cx="6069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Task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C433B-17F8-F292-A996-06696669799F}"/>
              </a:ext>
            </a:extLst>
          </p:cNvPr>
          <p:cNvSpPr txBox="1"/>
          <p:nvPr/>
        </p:nvSpPr>
        <p:spPr>
          <a:xfrm>
            <a:off x="24451951" y="24608738"/>
            <a:ext cx="6069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Event Scheduling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6BAFB3-FE9B-693A-DEB2-F387D9FF576E}"/>
              </a:ext>
            </a:extLst>
          </p:cNvPr>
          <p:cNvSpPr txBox="1"/>
          <p:nvPr/>
        </p:nvSpPr>
        <p:spPr>
          <a:xfrm>
            <a:off x="33807006" y="9120733"/>
            <a:ext cx="837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Target Users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81255-9E55-A3E4-ABB0-CE4CB8AF613E}"/>
              </a:ext>
            </a:extLst>
          </p:cNvPr>
          <p:cNvSpPr txBox="1"/>
          <p:nvPr/>
        </p:nvSpPr>
        <p:spPr>
          <a:xfrm>
            <a:off x="33897254" y="17458334"/>
            <a:ext cx="837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Quattrocento" panose="02020502030000000404" pitchFamily="18" charset="0"/>
              </a:rPr>
              <a:t>Advantages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43EF5C-B97D-1863-1CBE-6D613EDD86D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136399" y="25650374"/>
            <a:ext cx="4876800" cy="4876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B74EF7-6AD2-33A6-7588-CE38C2EFA1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003723" y="25538118"/>
            <a:ext cx="4876800" cy="4876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6DBA52B-C0EC-86BB-BCEB-9F2EB377DB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573000" y="25679400"/>
            <a:ext cx="4876800" cy="487680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DEBC7F-9D0B-F0A3-EFF1-C60FF3531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136533"/>
              </p:ext>
            </p:extLst>
          </p:nvPr>
        </p:nvGraphicFramePr>
        <p:xfrm>
          <a:off x="34104585" y="18193444"/>
          <a:ext cx="8138312" cy="680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3659E9E-84A8-14ED-C33B-61137A2A737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573000" y="15578737"/>
            <a:ext cx="17307523" cy="8757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d4c7c4-1415-43cf-88fe-918223ddba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6BC6AB13D734ABB206E2514E0B0BE" ma:contentTypeVersion="18" ma:contentTypeDescription="Create a new document." ma:contentTypeScope="" ma:versionID="8dbd654eb510cc427d08dac66cc1f24a">
  <xsd:schema xmlns:xsd="http://www.w3.org/2001/XMLSchema" xmlns:xs="http://www.w3.org/2001/XMLSchema" xmlns:p="http://schemas.microsoft.com/office/2006/metadata/properties" xmlns:ns3="9dd4c7c4-1415-43cf-88fe-918223ddba8d" xmlns:ns4="b29808ab-c9ee-4119-ab89-34c9507d6fa0" targetNamespace="http://schemas.microsoft.com/office/2006/metadata/properties" ma:root="true" ma:fieldsID="8ab545a04487b93537776a198ffe514f" ns3:_="" ns4:_="">
    <xsd:import namespace="9dd4c7c4-1415-43cf-88fe-918223ddba8d"/>
    <xsd:import namespace="b29808ab-c9ee-4119-ab89-34c9507d6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4c7c4-1415-43cf-88fe-918223ddb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808ab-c9ee-4119-ab89-34c9507d6f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5CC59-B80F-4544-A5DC-C445A77CC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16C14-5D14-42C3-B31C-D2443D30170F}">
  <ds:schemaRefs>
    <ds:schemaRef ds:uri="http://schemas.microsoft.com/office/2006/documentManagement/types"/>
    <ds:schemaRef ds:uri="http://purl.org/dc/dcmitype/"/>
    <ds:schemaRef ds:uri="b29808ab-c9ee-4119-ab89-34c9507d6fa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dd4c7c4-1415-43cf-88fe-918223ddba8d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3892D0-5B57-403C-88CA-D1247A4C7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d4c7c4-1415-43cf-88fe-918223ddba8d"/>
    <ds:schemaRef ds:uri="b29808ab-c9ee-4119-ab89-34c9507d6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1905</TotalTime>
  <Words>112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Quattrocento</vt:lpstr>
      <vt:lpstr>Quattrocento Sans</vt:lpstr>
      <vt:lpstr>Times New Roman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Dang</dc:creator>
  <cp:lastModifiedBy>Justin Dang</cp:lastModifiedBy>
  <cp:revision>1</cp:revision>
  <dcterms:created xsi:type="dcterms:W3CDTF">2024-03-16T12:41:39Z</dcterms:created>
  <dcterms:modified xsi:type="dcterms:W3CDTF">2024-04-01T12:38:53Z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0x010100D0E6BC6AB13D734ABB206E2514E0B0BE</vt:lpwstr>
  </property>
</Properties>
</file>