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5"/>
  </p:notesMasterIdLst>
  <p:sldIdLst>
    <p:sldId id="260" r:id="rId2"/>
    <p:sldId id="291" r:id="rId3"/>
    <p:sldId id="292" r:id="rId4"/>
    <p:sldId id="296" r:id="rId5"/>
    <p:sldId id="297" r:id="rId6"/>
    <p:sldId id="295" r:id="rId7"/>
    <p:sldId id="300" r:id="rId8"/>
    <p:sldId id="304" r:id="rId9"/>
    <p:sldId id="305" r:id="rId10"/>
    <p:sldId id="303" r:id="rId11"/>
    <p:sldId id="301" r:id="rId12"/>
    <p:sldId id="299" r:id="rId13"/>
    <p:sldId id="286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E690A-8DE3-4290-935E-538FBAC18D9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C7EEE6D-FC19-4F42-A776-12C0C6BD411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Loading</a:t>
          </a:r>
        </a:p>
      </dgm:t>
    </dgm:pt>
    <dgm:pt modelId="{838254CE-F388-4A16-929D-45D4028A146C}" type="parTrans" cxnId="{C8671F0E-083F-4D8D-AA79-9E03F63F8C63}">
      <dgm:prSet/>
      <dgm:spPr/>
      <dgm:t>
        <a:bodyPr/>
        <a:lstStyle/>
        <a:p>
          <a:endParaRPr lang="en-US"/>
        </a:p>
      </dgm:t>
    </dgm:pt>
    <dgm:pt modelId="{983F8CB3-2C18-4F15-9A78-7741E70F1DBC}" type="sibTrans" cxnId="{C8671F0E-083F-4D8D-AA79-9E03F63F8C63}">
      <dgm:prSet/>
      <dgm:spPr/>
      <dgm:t>
        <a:bodyPr/>
        <a:lstStyle/>
        <a:p>
          <a:endParaRPr lang="en-US"/>
        </a:p>
      </dgm:t>
    </dgm:pt>
    <dgm:pt modelId="{C390F0A8-5C85-4D4E-8AF7-938CD48C203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Đăng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nhập</a:t>
          </a:r>
          <a:endParaRPr lang="en-US" dirty="0">
            <a:solidFill>
              <a:schemeClr val="tx1"/>
            </a:solidFill>
          </a:endParaRPr>
        </a:p>
      </dgm:t>
    </dgm:pt>
    <dgm:pt modelId="{B0CCF5DC-AD58-42B9-8832-95A22061223D}" type="parTrans" cxnId="{937C1794-C8FC-4574-A5AD-9922B5376619}">
      <dgm:prSet/>
      <dgm:spPr/>
      <dgm:t>
        <a:bodyPr/>
        <a:lstStyle/>
        <a:p>
          <a:endParaRPr lang="en-US"/>
        </a:p>
      </dgm:t>
    </dgm:pt>
    <dgm:pt modelId="{EF3B9204-F693-40DB-B3F5-04D63B9A5267}" type="sibTrans" cxnId="{937C1794-C8FC-4574-A5AD-9922B5376619}">
      <dgm:prSet/>
      <dgm:spPr/>
      <dgm:t>
        <a:bodyPr/>
        <a:lstStyle/>
        <a:p>
          <a:endParaRPr lang="en-US"/>
        </a:p>
      </dgm:t>
    </dgm:pt>
    <dgm:pt modelId="{8EA0C87C-F9A4-4406-8CC3-642240F0B46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Main</a:t>
          </a:r>
        </a:p>
      </dgm:t>
    </dgm:pt>
    <dgm:pt modelId="{82BC55C2-57AA-4254-9961-DC919B7A3A54}" type="parTrans" cxnId="{2F987D8B-3AB7-482B-9ECF-6C6F6BFBCC66}">
      <dgm:prSet/>
      <dgm:spPr/>
      <dgm:t>
        <a:bodyPr/>
        <a:lstStyle/>
        <a:p>
          <a:endParaRPr lang="en-US"/>
        </a:p>
      </dgm:t>
    </dgm:pt>
    <dgm:pt modelId="{DAD1135D-4002-40D9-B425-1F6C82E6A2BE}" type="sibTrans" cxnId="{2F987D8B-3AB7-482B-9ECF-6C6F6BFBCC66}">
      <dgm:prSet/>
      <dgm:spPr/>
      <dgm:t>
        <a:bodyPr/>
        <a:lstStyle/>
        <a:p>
          <a:endParaRPr lang="en-US"/>
        </a:p>
      </dgm:t>
    </dgm:pt>
    <dgm:pt modelId="{7A734105-0C14-4B5C-98A3-8FBCFE9730D5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Các</a:t>
          </a:r>
          <a:r>
            <a:rPr lang="en-US" dirty="0">
              <a:solidFill>
                <a:schemeClr val="tx1"/>
              </a:solidFill>
            </a:rPr>
            <a:t> form </a:t>
          </a:r>
          <a:r>
            <a:rPr lang="en-US" dirty="0" err="1">
              <a:solidFill>
                <a:schemeClr val="tx1"/>
              </a:solidFill>
            </a:rPr>
            <a:t>quản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lý</a:t>
          </a:r>
          <a:endParaRPr lang="en-US" dirty="0">
            <a:solidFill>
              <a:schemeClr val="tx1"/>
            </a:solidFill>
          </a:endParaRPr>
        </a:p>
      </dgm:t>
    </dgm:pt>
    <dgm:pt modelId="{1022BED2-0B8F-4726-BE1C-9BF7AC836A65}" type="parTrans" cxnId="{8EF10B4A-0538-4A42-BD3D-55216847E6BF}">
      <dgm:prSet/>
      <dgm:spPr/>
      <dgm:t>
        <a:bodyPr/>
        <a:lstStyle/>
        <a:p>
          <a:endParaRPr lang="en-US"/>
        </a:p>
      </dgm:t>
    </dgm:pt>
    <dgm:pt modelId="{698E2919-553D-4A4C-9ED5-1DAA580B1CB2}" type="sibTrans" cxnId="{8EF10B4A-0538-4A42-BD3D-55216847E6BF}">
      <dgm:prSet/>
      <dgm:spPr/>
      <dgm:t>
        <a:bodyPr/>
        <a:lstStyle/>
        <a:p>
          <a:endParaRPr lang="en-US"/>
        </a:p>
      </dgm:t>
    </dgm:pt>
    <dgm:pt modelId="{7BEDC832-7BBC-42A2-A665-53E11DFF4B32}" type="pres">
      <dgm:prSet presAssocID="{FA6E690A-8DE3-4290-935E-538FBAC18D99}" presName="rootnode" presStyleCnt="0">
        <dgm:presLayoutVars>
          <dgm:chMax/>
          <dgm:chPref/>
          <dgm:dir/>
          <dgm:animLvl val="lvl"/>
        </dgm:presLayoutVars>
      </dgm:prSet>
      <dgm:spPr/>
    </dgm:pt>
    <dgm:pt modelId="{9240C28F-4997-4A07-A73F-991BC925F928}" type="pres">
      <dgm:prSet presAssocID="{7C7EEE6D-FC19-4F42-A776-12C0C6BD4113}" presName="composite" presStyleCnt="0"/>
      <dgm:spPr/>
    </dgm:pt>
    <dgm:pt modelId="{2D787DA9-EEE1-4DF9-88D7-6896CCB072B7}" type="pres">
      <dgm:prSet presAssocID="{7C7EEE6D-FC19-4F42-A776-12C0C6BD4113}" presName="bentUpArrow1" presStyleLbl="alignImgPlace1" presStyleIdx="0" presStyleCnt="3"/>
      <dgm:spPr/>
    </dgm:pt>
    <dgm:pt modelId="{5214A8B4-2C77-4B52-B7BE-9D4871F00C3C}" type="pres">
      <dgm:prSet presAssocID="{7C7EEE6D-FC19-4F42-A776-12C0C6BD411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EC1EC0D-D7C0-4EB6-B856-B93C81D02015}" type="pres">
      <dgm:prSet presAssocID="{7C7EEE6D-FC19-4F42-A776-12C0C6BD411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4D40263-5D63-4569-9280-D31F89D091E2}" type="pres">
      <dgm:prSet presAssocID="{983F8CB3-2C18-4F15-9A78-7741E70F1DBC}" presName="sibTrans" presStyleCnt="0"/>
      <dgm:spPr/>
    </dgm:pt>
    <dgm:pt modelId="{46336466-3661-4799-B99D-E8DE63904368}" type="pres">
      <dgm:prSet presAssocID="{C390F0A8-5C85-4D4E-8AF7-938CD48C2035}" presName="composite" presStyleCnt="0"/>
      <dgm:spPr/>
    </dgm:pt>
    <dgm:pt modelId="{6DA8D194-7A05-4464-BFE1-1F175E11791C}" type="pres">
      <dgm:prSet presAssocID="{C390F0A8-5C85-4D4E-8AF7-938CD48C2035}" presName="bentUpArrow1" presStyleLbl="alignImgPlace1" presStyleIdx="1" presStyleCnt="3"/>
      <dgm:spPr/>
    </dgm:pt>
    <dgm:pt modelId="{D7C78727-F703-424F-9296-8ECBB39AD9F8}" type="pres">
      <dgm:prSet presAssocID="{C390F0A8-5C85-4D4E-8AF7-938CD48C203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C40F421-F5F9-49A5-953D-F639D9892FB3}" type="pres">
      <dgm:prSet presAssocID="{C390F0A8-5C85-4D4E-8AF7-938CD48C203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062FF89-BED0-42AE-83C5-18575641FB1F}" type="pres">
      <dgm:prSet presAssocID="{EF3B9204-F693-40DB-B3F5-04D63B9A5267}" presName="sibTrans" presStyleCnt="0"/>
      <dgm:spPr/>
    </dgm:pt>
    <dgm:pt modelId="{33006489-6B05-4BB6-A608-DB5C299E0D23}" type="pres">
      <dgm:prSet presAssocID="{8EA0C87C-F9A4-4406-8CC3-642240F0B460}" presName="composite" presStyleCnt="0"/>
      <dgm:spPr/>
    </dgm:pt>
    <dgm:pt modelId="{E26A6FEE-FECB-4AD2-B49F-513F356BDB97}" type="pres">
      <dgm:prSet presAssocID="{8EA0C87C-F9A4-4406-8CC3-642240F0B460}" presName="bentUpArrow1" presStyleLbl="alignImgPlace1" presStyleIdx="2" presStyleCnt="3"/>
      <dgm:spPr/>
    </dgm:pt>
    <dgm:pt modelId="{6C93E84C-A477-447C-A9D8-2ACC58DC332D}" type="pres">
      <dgm:prSet presAssocID="{8EA0C87C-F9A4-4406-8CC3-642240F0B46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2392181-397A-4AC1-9BC4-E7B10D65BFBF}" type="pres">
      <dgm:prSet presAssocID="{8EA0C87C-F9A4-4406-8CC3-642240F0B460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893AF80-48C3-4E5B-9B38-784B1280FE00}" type="pres">
      <dgm:prSet presAssocID="{DAD1135D-4002-40D9-B425-1F6C82E6A2BE}" presName="sibTrans" presStyleCnt="0"/>
      <dgm:spPr/>
    </dgm:pt>
    <dgm:pt modelId="{F81219FD-522F-4EC5-B7E7-574E075086C6}" type="pres">
      <dgm:prSet presAssocID="{7A734105-0C14-4B5C-98A3-8FBCFE9730D5}" presName="composite" presStyleCnt="0"/>
      <dgm:spPr/>
    </dgm:pt>
    <dgm:pt modelId="{E4AD019A-B60F-4F45-802F-D619840C2D8F}" type="pres">
      <dgm:prSet presAssocID="{7A734105-0C14-4B5C-98A3-8FBCFE9730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C8671F0E-083F-4D8D-AA79-9E03F63F8C63}" srcId="{FA6E690A-8DE3-4290-935E-538FBAC18D99}" destId="{7C7EEE6D-FC19-4F42-A776-12C0C6BD4113}" srcOrd="0" destOrd="0" parTransId="{838254CE-F388-4A16-929D-45D4028A146C}" sibTransId="{983F8CB3-2C18-4F15-9A78-7741E70F1DBC}"/>
    <dgm:cxn modelId="{1256BC3B-518B-4956-872C-14B0E8DF4A5B}" type="presOf" srcId="{7A734105-0C14-4B5C-98A3-8FBCFE9730D5}" destId="{E4AD019A-B60F-4F45-802F-D619840C2D8F}" srcOrd="0" destOrd="0" presId="urn:microsoft.com/office/officeart/2005/8/layout/StepDownProcess"/>
    <dgm:cxn modelId="{9BD0076A-0F0E-46E9-B07E-6BCDD2CB4DEA}" type="presOf" srcId="{8EA0C87C-F9A4-4406-8CC3-642240F0B460}" destId="{6C93E84C-A477-447C-A9D8-2ACC58DC332D}" srcOrd="0" destOrd="0" presId="urn:microsoft.com/office/officeart/2005/8/layout/StepDownProcess"/>
    <dgm:cxn modelId="{8EF10B4A-0538-4A42-BD3D-55216847E6BF}" srcId="{FA6E690A-8DE3-4290-935E-538FBAC18D99}" destId="{7A734105-0C14-4B5C-98A3-8FBCFE9730D5}" srcOrd="3" destOrd="0" parTransId="{1022BED2-0B8F-4726-BE1C-9BF7AC836A65}" sibTransId="{698E2919-553D-4A4C-9ED5-1DAA580B1CB2}"/>
    <dgm:cxn modelId="{23307F75-68A3-4C82-B306-FF64A9589E55}" type="presOf" srcId="{7C7EEE6D-FC19-4F42-A776-12C0C6BD4113}" destId="{5214A8B4-2C77-4B52-B7BE-9D4871F00C3C}" srcOrd="0" destOrd="0" presId="urn:microsoft.com/office/officeart/2005/8/layout/StepDownProcess"/>
    <dgm:cxn modelId="{2F987D8B-3AB7-482B-9ECF-6C6F6BFBCC66}" srcId="{FA6E690A-8DE3-4290-935E-538FBAC18D99}" destId="{8EA0C87C-F9A4-4406-8CC3-642240F0B460}" srcOrd="2" destOrd="0" parTransId="{82BC55C2-57AA-4254-9961-DC919B7A3A54}" sibTransId="{DAD1135D-4002-40D9-B425-1F6C82E6A2BE}"/>
    <dgm:cxn modelId="{937C1794-C8FC-4574-A5AD-9922B5376619}" srcId="{FA6E690A-8DE3-4290-935E-538FBAC18D99}" destId="{C390F0A8-5C85-4D4E-8AF7-938CD48C2035}" srcOrd="1" destOrd="0" parTransId="{B0CCF5DC-AD58-42B9-8832-95A22061223D}" sibTransId="{EF3B9204-F693-40DB-B3F5-04D63B9A5267}"/>
    <dgm:cxn modelId="{F35E4C98-7410-4C72-8667-811B23A47750}" type="presOf" srcId="{FA6E690A-8DE3-4290-935E-538FBAC18D99}" destId="{7BEDC832-7BBC-42A2-A665-53E11DFF4B32}" srcOrd="0" destOrd="0" presId="urn:microsoft.com/office/officeart/2005/8/layout/StepDownProcess"/>
    <dgm:cxn modelId="{4876FBDD-F4B7-4B2F-A607-4292BEFC2C57}" type="presOf" srcId="{C390F0A8-5C85-4D4E-8AF7-938CD48C2035}" destId="{D7C78727-F703-424F-9296-8ECBB39AD9F8}" srcOrd="0" destOrd="0" presId="urn:microsoft.com/office/officeart/2005/8/layout/StepDownProcess"/>
    <dgm:cxn modelId="{0BB10C90-948E-4432-8AA7-FC8D3F9EC81E}" type="presParOf" srcId="{7BEDC832-7BBC-42A2-A665-53E11DFF4B32}" destId="{9240C28F-4997-4A07-A73F-991BC925F928}" srcOrd="0" destOrd="0" presId="urn:microsoft.com/office/officeart/2005/8/layout/StepDownProcess"/>
    <dgm:cxn modelId="{EB8ECC34-79FC-4AA0-A48A-AE9DFA120887}" type="presParOf" srcId="{9240C28F-4997-4A07-A73F-991BC925F928}" destId="{2D787DA9-EEE1-4DF9-88D7-6896CCB072B7}" srcOrd="0" destOrd="0" presId="urn:microsoft.com/office/officeart/2005/8/layout/StepDownProcess"/>
    <dgm:cxn modelId="{4645EEF9-ECFB-4F2B-8036-9E37E7D373DF}" type="presParOf" srcId="{9240C28F-4997-4A07-A73F-991BC925F928}" destId="{5214A8B4-2C77-4B52-B7BE-9D4871F00C3C}" srcOrd="1" destOrd="0" presId="urn:microsoft.com/office/officeart/2005/8/layout/StepDownProcess"/>
    <dgm:cxn modelId="{4846B9E8-44C6-45B0-BEED-AC24D7085AAC}" type="presParOf" srcId="{9240C28F-4997-4A07-A73F-991BC925F928}" destId="{BEC1EC0D-D7C0-4EB6-B856-B93C81D02015}" srcOrd="2" destOrd="0" presId="urn:microsoft.com/office/officeart/2005/8/layout/StepDownProcess"/>
    <dgm:cxn modelId="{AE2EC33B-EF75-4594-ABC2-CBC010B91F92}" type="presParOf" srcId="{7BEDC832-7BBC-42A2-A665-53E11DFF4B32}" destId="{E4D40263-5D63-4569-9280-D31F89D091E2}" srcOrd="1" destOrd="0" presId="urn:microsoft.com/office/officeart/2005/8/layout/StepDownProcess"/>
    <dgm:cxn modelId="{C4BEC629-6667-4296-B41C-8827A110B95E}" type="presParOf" srcId="{7BEDC832-7BBC-42A2-A665-53E11DFF4B32}" destId="{46336466-3661-4799-B99D-E8DE63904368}" srcOrd="2" destOrd="0" presId="urn:microsoft.com/office/officeart/2005/8/layout/StepDownProcess"/>
    <dgm:cxn modelId="{30D4D6F1-15E5-4C2D-9432-BD53E0204E86}" type="presParOf" srcId="{46336466-3661-4799-B99D-E8DE63904368}" destId="{6DA8D194-7A05-4464-BFE1-1F175E11791C}" srcOrd="0" destOrd="0" presId="urn:microsoft.com/office/officeart/2005/8/layout/StepDownProcess"/>
    <dgm:cxn modelId="{DBC0ACC8-5EA1-40A4-B0F3-5BEAC2F9634B}" type="presParOf" srcId="{46336466-3661-4799-B99D-E8DE63904368}" destId="{D7C78727-F703-424F-9296-8ECBB39AD9F8}" srcOrd="1" destOrd="0" presId="urn:microsoft.com/office/officeart/2005/8/layout/StepDownProcess"/>
    <dgm:cxn modelId="{C6AFE0E1-32E6-454D-B8A3-BAA3DBDE299C}" type="presParOf" srcId="{46336466-3661-4799-B99D-E8DE63904368}" destId="{CC40F421-F5F9-49A5-953D-F639D9892FB3}" srcOrd="2" destOrd="0" presId="urn:microsoft.com/office/officeart/2005/8/layout/StepDownProcess"/>
    <dgm:cxn modelId="{9779F913-2376-44F9-926A-1A8EBE27F74A}" type="presParOf" srcId="{7BEDC832-7BBC-42A2-A665-53E11DFF4B32}" destId="{7062FF89-BED0-42AE-83C5-18575641FB1F}" srcOrd="3" destOrd="0" presId="urn:microsoft.com/office/officeart/2005/8/layout/StepDownProcess"/>
    <dgm:cxn modelId="{AABB37D4-43FC-4426-AC76-47DE7B854B9F}" type="presParOf" srcId="{7BEDC832-7BBC-42A2-A665-53E11DFF4B32}" destId="{33006489-6B05-4BB6-A608-DB5C299E0D23}" srcOrd="4" destOrd="0" presId="urn:microsoft.com/office/officeart/2005/8/layout/StepDownProcess"/>
    <dgm:cxn modelId="{E446A6B8-86B7-45F8-943D-F7F5BA326956}" type="presParOf" srcId="{33006489-6B05-4BB6-A608-DB5C299E0D23}" destId="{E26A6FEE-FECB-4AD2-B49F-513F356BDB97}" srcOrd="0" destOrd="0" presId="urn:microsoft.com/office/officeart/2005/8/layout/StepDownProcess"/>
    <dgm:cxn modelId="{BE9841D8-1725-47AC-96F7-6E001A70D920}" type="presParOf" srcId="{33006489-6B05-4BB6-A608-DB5C299E0D23}" destId="{6C93E84C-A477-447C-A9D8-2ACC58DC332D}" srcOrd="1" destOrd="0" presId="urn:microsoft.com/office/officeart/2005/8/layout/StepDownProcess"/>
    <dgm:cxn modelId="{7E4F25A4-FC2B-4E6C-A35A-FDB1E7FD8A70}" type="presParOf" srcId="{33006489-6B05-4BB6-A608-DB5C299E0D23}" destId="{C2392181-397A-4AC1-9BC4-E7B10D65BFBF}" srcOrd="2" destOrd="0" presId="urn:microsoft.com/office/officeart/2005/8/layout/StepDownProcess"/>
    <dgm:cxn modelId="{584BCFD4-003D-45BA-860C-CA1C29CD5687}" type="presParOf" srcId="{7BEDC832-7BBC-42A2-A665-53E11DFF4B32}" destId="{3893AF80-48C3-4E5B-9B38-784B1280FE00}" srcOrd="5" destOrd="0" presId="urn:microsoft.com/office/officeart/2005/8/layout/StepDownProcess"/>
    <dgm:cxn modelId="{AC3D8F26-7F5F-4EAA-9ABF-D84B3FF3B7C7}" type="presParOf" srcId="{7BEDC832-7BBC-42A2-A665-53E11DFF4B32}" destId="{F81219FD-522F-4EC5-B7E7-574E075086C6}" srcOrd="6" destOrd="0" presId="urn:microsoft.com/office/officeart/2005/8/layout/StepDownProcess"/>
    <dgm:cxn modelId="{ED0A4CC8-2AC0-4EFA-8929-D4C46E1BA323}" type="presParOf" srcId="{F81219FD-522F-4EC5-B7E7-574E075086C6}" destId="{E4AD019A-B60F-4F45-802F-D619840C2D8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87DA9-EEE1-4DF9-88D7-6896CCB072B7}">
      <dsp:nvSpPr>
        <dsp:cNvPr id="0" name=""/>
        <dsp:cNvSpPr/>
      </dsp:nvSpPr>
      <dsp:spPr>
        <a:xfrm rot="5400000">
          <a:off x="964861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4A8B4-2C77-4B52-B7BE-9D4871F00C3C}">
      <dsp:nvSpPr>
        <dsp:cNvPr id="0" name=""/>
        <dsp:cNvSpPr/>
      </dsp:nvSpPr>
      <dsp:spPr>
        <a:xfrm>
          <a:off x="758182" y="23520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Loading</a:t>
          </a:r>
        </a:p>
      </dsp:txBody>
      <dsp:txXfrm>
        <a:off x="803062" y="68400"/>
        <a:ext cx="1223464" cy="829454"/>
      </dsp:txXfrm>
    </dsp:sp>
    <dsp:sp modelId="{BEC1EC0D-D7C0-4EB6-B856-B93C81D02015}">
      <dsp:nvSpPr>
        <dsp:cNvPr id="0" name=""/>
        <dsp:cNvSpPr/>
      </dsp:nvSpPr>
      <dsp:spPr>
        <a:xfrm>
          <a:off x="2071407" y="111188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8D194-7A05-4464-BFE1-1F175E11791C}">
      <dsp:nvSpPr>
        <dsp:cNvPr id="0" name=""/>
        <dsp:cNvSpPr/>
      </dsp:nvSpPr>
      <dsp:spPr>
        <a:xfrm rot="5400000">
          <a:off x="2053664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1904"/>
            <a:satOff val="-1364"/>
            <a:lumOff val="55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78727-F703-424F-9296-8ECBB39AD9F8}">
      <dsp:nvSpPr>
        <dsp:cNvPr id="0" name=""/>
        <dsp:cNvSpPr/>
      </dsp:nvSpPr>
      <dsp:spPr>
        <a:xfrm>
          <a:off x="1846985" y="1056101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Đăng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nhập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891865" y="1100981"/>
        <a:ext cx="1223464" cy="829454"/>
      </dsp:txXfrm>
    </dsp:sp>
    <dsp:sp modelId="{CC40F421-F5F9-49A5-953D-F639D9892FB3}">
      <dsp:nvSpPr>
        <dsp:cNvPr id="0" name=""/>
        <dsp:cNvSpPr/>
      </dsp:nvSpPr>
      <dsp:spPr>
        <a:xfrm>
          <a:off x="3160210" y="1143769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A6FEE-FECB-4AD2-B49F-513F356BDB97}">
      <dsp:nvSpPr>
        <dsp:cNvPr id="0" name=""/>
        <dsp:cNvSpPr/>
      </dsp:nvSpPr>
      <dsp:spPr>
        <a:xfrm rot="5400000">
          <a:off x="3142467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3809"/>
            <a:satOff val="-2729"/>
            <a:lumOff val="11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3E84C-A477-447C-A9D8-2ACC58DC332D}">
      <dsp:nvSpPr>
        <dsp:cNvPr id="0" name=""/>
        <dsp:cNvSpPr/>
      </dsp:nvSpPr>
      <dsp:spPr>
        <a:xfrm>
          <a:off x="2935789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Main</a:t>
          </a:r>
        </a:p>
      </dsp:txBody>
      <dsp:txXfrm>
        <a:off x="2980669" y="2133563"/>
        <a:ext cx="1223464" cy="829454"/>
      </dsp:txXfrm>
    </dsp:sp>
    <dsp:sp modelId="{C2392181-397A-4AC1-9BC4-E7B10D65BFBF}">
      <dsp:nvSpPr>
        <dsp:cNvPr id="0" name=""/>
        <dsp:cNvSpPr/>
      </dsp:nvSpPr>
      <dsp:spPr>
        <a:xfrm>
          <a:off x="4249014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D019A-B60F-4F45-802F-D619840C2D8F}">
      <dsp:nvSpPr>
        <dsp:cNvPr id="0" name=""/>
        <dsp:cNvSpPr/>
      </dsp:nvSpPr>
      <dsp:spPr>
        <a:xfrm>
          <a:off x="4024592" y="3121264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Các</a:t>
          </a:r>
          <a:r>
            <a:rPr lang="en-US" sz="2200" kern="1200" dirty="0">
              <a:solidFill>
                <a:schemeClr val="tx1"/>
              </a:solidFill>
            </a:rPr>
            <a:t> form </a:t>
          </a:r>
          <a:r>
            <a:rPr lang="en-US" sz="2200" kern="1200" dirty="0" err="1">
              <a:solidFill>
                <a:schemeClr val="tx1"/>
              </a:solidFill>
            </a:rPr>
            <a:t>quản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lý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069472" y="3166144"/>
        <a:ext cx="1223464" cy="82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&lt;&lt;PHẦN MỀM </a:t>
            </a:r>
            <a:b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TRỌ&gt;&gt;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3158"/>
              </p:ext>
            </p:extLst>
          </p:nvPr>
        </p:nvGraphicFramePr>
        <p:xfrm>
          <a:off x="3886200" y="3515360"/>
          <a:ext cx="4724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36763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TỐNG PH</a:t>
                      </a:r>
                      <a:r>
                        <a:rPr lang="vi-V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 QUAN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triển khai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96" y="2774084"/>
            <a:ext cx="812404" cy="74290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495800" y="2612136"/>
            <a:ext cx="1219200" cy="1066800"/>
            <a:chOff x="6629400" y="1752600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752600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81800" y="183436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U.D</a:t>
              </a:r>
            </a:p>
          </p:txBody>
        </p:sp>
      </p:grp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4010040" y="3145536"/>
            <a:ext cx="485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</p:cNvCxnSpPr>
          <p:nvPr/>
        </p:nvCxnSpPr>
        <p:spPr>
          <a:xfrm flipH="1" flipV="1">
            <a:off x="5715000" y="3145536"/>
            <a:ext cx="4067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61248" y="3604962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endParaRPr lang="en-US" sz="2800" dirty="0"/>
          </a:p>
          <a:p>
            <a:pPr lvl="1"/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,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endParaRPr lang="en-US" sz="2800" dirty="0"/>
          </a:p>
          <a:p>
            <a:pPr lvl="1"/>
            <a:r>
              <a:rPr lang="en-US" sz="2400" dirty="0"/>
              <a:t>Tr</a:t>
            </a:r>
            <a:r>
              <a:rPr lang="vi-VN" sz="2400" dirty="0"/>
              <a:t>ư</a:t>
            </a:r>
            <a:r>
              <a:rPr lang="en-US" sz="2400" dirty="0" err="1"/>
              <a:t>ởng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trọ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h</a:t>
            </a:r>
            <a:r>
              <a:rPr lang="vi-VN" sz="2400" dirty="0"/>
              <a:t>ơ</a:t>
            </a:r>
            <a:r>
              <a:rPr lang="en-US" sz="2400" dirty="0"/>
              <a:t>n 2 </a:t>
            </a:r>
            <a:r>
              <a:rPr lang="en-US" sz="2400" dirty="0" err="1"/>
              <a:t>năm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,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, </a:t>
            </a:r>
            <a:r>
              <a:rPr lang="en-US" sz="2400" dirty="0" err="1"/>
              <a:t>trách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đỡ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bè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thầy</a:t>
            </a:r>
            <a:r>
              <a:rPr lang="en-US" sz="2400" dirty="0"/>
              <a:t> </a:t>
            </a:r>
            <a:r>
              <a:rPr lang="en-US" sz="2400" dirty="0" err="1"/>
              <a:t>cô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QUẢN LÝ PHÒNG TRỌ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Image result for project demo image">
            <a:extLst>
              <a:ext uri="{FF2B5EF4-FFF2-40B4-BE49-F238E27FC236}">
                <a16:creationId xmlns:a16="http://schemas.microsoft.com/office/drawing/2014/main" id="{63B013F1-C0D8-44B1-A698-15747FAB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2365718"/>
            <a:ext cx="6715125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hank you image">
            <a:extLst>
              <a:ext uri="{FF2B5EF4-FFF2-40B4-BE49-F238E27FC236}">
                <a16:creationId xmlns:a16="http://schemas.microsoft.com/office/drawing/2014/main" id="{B8BF6B79-6096-43A9-A6E3-0C339A1B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14" y="1066800"/>
            <a:ext cx="4124325" cy="29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TRỌ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03863884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77129" y="152400"/>
            <a:ext cx="8229600" cy="1143000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database,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form,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code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photoshop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form,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2312" y="1204913"/>
            <a:ext cx="5859376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C7847B-A349-48C2-8D85-F115B9C05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5725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420602"/>
            <a:ext cx="7162800" cy="447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456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Fpt-DaxlinePro-Bold</vt:lpstr>
      <vt:lpstr>Times New Roman</vt:lpstr>
      <vt:lpstr>Arial</vt:lpstr>
      <vt:lpstr>Calibri</vt:lpstr>
      <vt:lpstr>Tahoma</vt:lpstr>
      <vt:lpstr>Fpt-DaxlinePro-Medium</vt:lpstr>
      <vt:lpstr>template</vt:lpstr>
      <vt:lpstr>&lt;&lt;PHẦN MỀM  QUẢN LÝ PHÒNG TRỌ&gt;&gt;</vt:lpstr>
      <vt:lpstr>Nội dung</vt:lpstr>
      <vt:lpstr>Trưởng nhóm</vt:lpstr>
      <vt:lpstr>Thành viên thứ 1</vt:lpstr>
      <vt:lpstr>Thành viên thứ 2</vt:lpstr>
      <vt:lpstr>Giới thiệu đề tài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Tường Ngao TẠng</cp:lastModifiedBy>
  <cp:revision>113</cp:revision>
  <dcterms:created xsi:type="dcterms:W3CDTF">2010-10-26T06:48:07Z</dcterms:created>
  <dcterms:modified xsi:type="dcterms:W3CDTF">2019-12-16T09:13:58Z</dcterms:modified>
</cp:coreProperties>
</file>