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7" r:id="rId3"/>
    <p:sldId id="258" r:id="rId4"/>
    <p:sldId id="285" r:id="rId5"/>
    <p:sldId id="259" r:id="rId6"/>
    <p:sldId id="260" r:id="rId7"/>
    <p:sldId id="287" r:id="rId8"/>
    <p:sldId id="261" r:id="rId9"/>
    <p:sldId id="288" r:id="rId10"/>
    <p:sldId id="289" r:id="rId11"/>
    <p:sldId id="262" r:id="rId12"/>
    <p:sldId id="264" r:id="rId13"/>
    <p:sldId id="265" r:id="rId14"/>
    <p:sldId id="290" r:id="rId15"/>
    <p:sldId id="291" r:id="rId16"/>
    <p:sldId id="266" r:id="rId17"/>
    <p:sldId id="292" r:id="rId18"/>
    <p:sldId id="267" r:id="rId19"/>
    <p:sldId id="268" r:id="rId20"/>
    <p:sldId id="293" r:id="rId21"/>
    <p:sldId id="269" r:id="rId22"/>
    <p:sldId id="270" r:id="rId23"/>
    <p:sldId id="279" r:id="rId24"/>
  </p:sldIdLst>
  <p:sldSz cx="9144000" cy="5143500" type="screen16x9"/>
  <p:notesSz cx="6858000" cy="9144000"/>
  <p:embeddedFontLst>
    <p:embeddedFont>
      <p:font typeface="Oswald" charset="0"/>
      <p:regular r:id="rId26"/>
      <p:bold r:id="rId27"/>
    </p:embeddedFont>
    <p:embeddedFont>
      <p:font typeface="Roboto Condensed"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46BF66B-BF0D-49A5-ABA2-E6C1EFEF6E1B}">
  <a:tblStyle styleId="{B46BF66B-BF0D-49A5-ABA2-E6C1EFEF6E1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5" autoAdjust="0"/>
  </p:normalViewPr>
  <p:slideViewPr>
    <p:cSldViewPr>
      <p:cViewPr>
        <p:scale>
          <a:sx n="63" d="100"/>
          <a:sy n="63" d="100"/>
        </p:scale>
        <p:origin x="-48" y="-3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48587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baotintuc.vn/xa-hoi/dak-nong-ho-tro-gia-dinh-2-nu-sinh-tu-vong-do-va-phai-soi-day-cap-nhiem-dien-20190917131602444.htm"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09600" y="2266950"/>
            <a:ext cx="567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NHÓM 30</a:t>
            </a:r>
            <a:br>
              <a:rPr lang="en" dirty="0" smtClean="0"/>
            </a:br>
            <a:endParaRPr dirty="0"/>
          </a:p>
        </p:txBody>
      </p:sp>
      <p:sp>
        <p:nvSpPr>
          <p:cNvPr id="2" name="Rectangle 1"/>
          <p:cNvSpPr/>
          <p:nvPr/>
        </p:nvSpPr>
        <p:spPr>
          <a:xfrm>
            <a:off x="685800" y="2571750"/>
            <a:ext cx="3502882" cy="1723549"/>
          </a:xfrm>
          <a:prstGeom prst="rect">
            <a:avLst/>
          </a:prstGeom>
        </p:spPr>
        <p:txBody>
          <a:bodyPr wrap="none">
            <a:spAutoFit/>
          </a:bodyPr>
          <a:lstStyle/>
          <a:p>
            <a:pPr lvl="0">
              <a:spcBef>
                <a:spcPts val="600"/>
              </a:spcBef>
              <a:buClr>
                <a:schemeClr val="dk1"/>
              </a:buClr>
              <a:buSzPts val="1100"/>
            </a:pPr>
            <a:r>
              <a:rPr lang="en-US" sz="3200" b="1" dirty="0" err="1" smtClean="0">
                <a:solidFill>
                  <a:schemeClr val="bg1"/>
                </a:solidFill>
              </a:rPr>
              <a:t>Thành</a:t>
            </a:r>
            <a:r>
              <a:rPr lang="en-US" sz="3200" b="1" dirty="0" smtClean="0">
                <a:solidFill>
                  <a:schemeClr val="bg1"/>
                </a:solidFill>
              </a:rPr>
              <a:t> </a:t>
            </a:r>
            <a:r>
              <a:rPr lang="en-US" sz="3200" b="1" dirty="0" err="1" smtClean="0">
                <a:solidFill>
                  <a:schemeClr val="bg1"/>
                </a:solidFill>
              </a:rPr>
              <a:t>viên</a:t>
            </a:r>
            <a:r>
              <a:rPr lang="en-US" sz="3200" b="1" dirty="0" smtClean="0">
                <a:solidFill>
                  <a:schemeClr val="bg1"/>
                </a:solidFill>
              </a:rPr>
              <a:t> :</a:t>
            </a:r>
          </a:p>
          <a:p>
            <a:pPr lvl="0">
              <a:spcBef>
                <a:spcPts val="600"/>
              </a:spcBef>
              <a:buClr>
                <a:schemeClr val="dk1"/>
              </a:buClr>
              <a:buSzPts val="1100"/>
            </a:pPr>
            <a:r>
              <a:rPr lang="en-US" sz="3200" b="1" dirty="0" err="1" smtClean="0">
                <a:solidFill>
                  <a:schemeClr val="bg1"/>
                </a:solidFill>
              </a:rPr>
              <a:t>Lê</a:t>
            </a:r>
            <a:r>
              <a:rPr lang="en-US" sz="3200" b="1" dirty="0" smtClean="0">
                <a:solidFill>
                  <a:schemeClr val="bg1"/>
                </a:solidFill>
              </a:rPr>
              <a:t> </a:t>
            </a:r>
            <a:r>
              <a:rPr lang="en-US" sz="3200" b="1" dirty="0" err="1" smtClean="0">
                <a:solidFill>
                  <a:schemeClr val="bg1"/>
                </a:solidFill>
              </a:rPr>
              <a:t>Phương</a:t>
            </a:r>
            <a:r>
              <a:rPr lang="en-US" sz="3200" b="1" dirty="0" smtClean="0">
                <a:solidFill>
                  <a:schemeClr val="bg1"/>
                </a:solidFill>
              </a:rPr>
              <a:t> </a:t>
            </a:r>
            <a:r>
              <a:rPr lang="en-US" sz="3200" b="1" dirty="0" err="1" smtClean="0">
                <a:solidFill>
                  <a:schemeClr val="bg1"/>
                </a:solidFill>
              </a:rPr>
              <a:t>Tùng</a:t>
            </a:r>
            <a:endParaRPr lang="en-US" sz="3200" b="1" dirty="0" smtClean="0">
              <a:solidFill>
                <a:schemeClr val="bg1"/>
              </a:solidFill>
            </a:endParaRPr>
          </a:p>
          <a:p>
            <a:pPr lvl="0">
              <a:spcBef>
                <a:spcPts val="600"/>
              </a:spcBef>
              <a:buClr>
                <a:schemeClr val="dk1"/>
              </a:buClr>
              <a:buSzPts val="1100"/>
            </a:pPr>
            <a:r>
              <a:rPr lang="en-US" sz="3200" b="1" dirty="0" err="1" smtClean="0">
                <a:solidFill>
                  <a:schemeClr val="bg1"/>
                </a:solidFill>
              </a:rPr>
              <a:t>Đặng</a:t>
            </a:r>
            <a:r>
              <a:rPr lang="en-US" sz="3200" b="1" dirty="0" smtClean="0">
                <a:solidFill>
                  <a:schemeClr val="bg1"/>
                </a:solidFill>
              </a:rPr>
              <a:t> </a:t>
            </a:r>
            <a:r>
              <a:rPr lang="en-US" sz="3200" b="1" dirty="0" err="1" smtClean="0">
                <a:solidFill>
                  <a:schemeClr val="bg1"/>
                </a:solidFill>
              </a:rPr>
              <a:t>Lâm</a:t>
            </a:r>
            <a:r>
              <a:rPr lang="en-US" sz="3200" b="1" dirty="0" smtClean="0">
                <a:solidFill>
                  <a:schemeClr val="bg1"/>
                </a:solidFill>
              </a:rPr>
              <a:t> </a:t>
            </a:r>
            <a:r>
              <a:rPr lang="en-US" sz="3200" b="1" dirty="0" err="1" smtClean="0">
                <a:solidFill>
                  <a:schemeClr val="bg1"/>
                </a:solidFill>
              </a:rPr>
              <a:t>Tùng</a:t>
            </a:r>
            <a:endParaRPr lang="en-US" sz="32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52400" y="514350"/>
            <a:ext cx="8534400" cy="2521200"/>
          </a:xfrm>
          <a:prstGeom prst="rect">
            <a:avLst/>
          </a:prstGeom>
        </p:spPr>
        <p:txBody>
          <a:bodyPr spcFirstLastPara="1" wrap="square" lIns="91425" tIns="91425" rIns="91425" bIns="91425" anchor="t" anchorCtr="0">
            <a:noAutofit/>
          </a:bodyPr>
          <a:lstStyle/>
          <a:p>
            <a:pPr lvl="0"/>
            <a:r>
              <a:rPr lang="en-US" dirty="0" err="1"/>
              <a:t>Lựa</a:t>
            </a:r>
            <a:r>
              <a:rPr lang="en-US" dirty="0"/>
              <a:t> </a:t>
            </a:r>
            <a:r>
              <a:rPr lang="en-US" dirty="0" err="1"/>
              <a:t>chọn</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thiết</a:t>
            </a:r>
            <a:r>
              <a:rPr lang="en-US" dirty="0"/>
              <a:t> </a:t>
            </a:r>
            <a:r>
              <a:rPr lang="en-US" dirty="0" err="1"/>
              <a:t>bị</a:t>
            </a:r>
            <a:r>
              <a:rPr lang="en-US" dirty="0"/>
              <a:t> </a:t>
            </a:r>
            <a:r>
              <a:rPr lang="en-US" dirty="0" err="1"/>
              <a:t>điện</a:t>
            </a:r>
            <a:r>
              <a:rPr lang="en-US" dirty="0"/>
              <a:t> an </a:t>
            </a:r>
            <a:r>
              <a:rPr lang="en-US" dirty="0" err="1"/>
              <a:t>toàn</a:t>
            </a:r>
            <a:r>
              <a:rPr lang="en-US" dirty="0"/>
              <a:t>. </a:t>
            </a:r>
            <a:r>
              <a:rPr lang="en-US" dirty="0" err="1"/>
              <a:t>Các</a:t>
            </a:r>
            <a:r>
              <a:rPr lang="en-US" dirty="0"/>
              <a:t> </a:t>
            </a:r>
            <a:r>
              <a:rPr lang="en-US" dirty="0" err="1"/>
              <a:t>loại</a:t>
            </a:r>
            <a:r>
              <a:rPr lang="en-US" dirty="0"/>
              <a:t> </a:t>
            </a:r>
            <a:r>
              <a:rPr lang="en-US" dirty="0" err="1"/>
              <a:t>như</a:t>
            </a:r>
            <a:r>
              <a:rPr lang="en-US" dirty="0"/>
              <a:t> ổ </a:t>
            </a:r>
            <a:r>
              <a:rPr lang="en-US" dirty="0" err="1"/>
              <a:t>cắm</a:t>
            </a:r>
            <a:r>
              <a:rPr lang="en-US" dirty="0"/>
              <a:t> </a:t>
            </a:r>
            <a:r>
              <a:rPr lang="en-US" dirty="0" err="1"/>
              <a:t>điện</a:t>
            </a:r>
            <a:r>
              <a:rPr lang="en-US" dirty="0"/>
              <a:t>, </a:t>
            </a:r>
            <a:r>
              <a:rPr lang="en-US" dirty="0" err="1"/>
              <a:t>thiết</a:t>
            </a:r>
            <a:r>
              <a:rPr lang="en-US" dirty="0"/>
              <a:t> </a:t>
            </a:r>
            <a:r>
              <a:rPr lang="en-US" dirty="0" err="1"/>
              <a:t>bị</a:t>
            </a:r>
            <a:r>
              <a:rPr lang="en-US" dirty="0"/>
              <a:t> </a:t>
            </a:r>
            <a:r>
              <a:rPr lang="en-US" dirty="0" err="1"/>
              <a:t>điện</a:t>
            </a:r>
            <a:r>
              <a:rPr lang="en-US" dirty="0"/>
              <a:t> </a:t>
            </a:r>
            <a:r>
              <a:rPr lang="en-US" dirty="0" err="1"/>
              <a:t>dân</a:t>
            </a:r>
            <a:r>
              <a:rPr lang="en-US" dirty="0"/>
              <a:t> </a:t>
            </a:r>
            <a:r>
              <a:rPr lang="en-US" dirty="0" err="1"/>
              <a:t>dụng</a:t>
            </a:r>
            <a:r>
              <a:rPr lang="en-US" dirty="0"/>
              <a:t>… </a:t>
            </a:r>
            <a:r>
              <a:rPr lang="en-US" dirty="0" err="1"/>
              <a:t>nên</a:t>
            </a:r>
            <a:r>
              <a:rPr lang="en-US" dirty="0"/>
              <a:t> </a:t>
            </a:r>
            <a:r>
              <a:rPr lang="en-US" dirty="0" err="1"/>
              <a:t>lựa</a:t>
            </a:r>
            <a:r>
              <a:rPr lang="en-US" dirty="0"/>
              <a:t> </a:t>
            </a:r>
            <a:r>
              <a:rPr lang="en-US" dirty="0" err="1"/>
              <a:t>chọn</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chất</a:t>
            </a:r>
            <a:r>
              <a:rPr lang="en-US" dirty="0"/>
              <a:t> </a:t>
            </a:r>
            <a:r>
              <a:rPr lang="en-US" dirty="0" err="1"/>
              <a:t>lượng</a:t>
            </a:r>
            <a:r>
              <a:rPr lang="en-US" dirty="0"/>
              <a:t> </a:t>
            </a:r>
            <a:r>
              <a:rPr lang="en-US" dirty="0" err="1"/>
              <a:t>tốt</a:t>
            </a:r>
            <a:r>
              <a:rPr lang="en-US" dirty="0"/>
              <a:t>, </a:t>
            </a:r>
            <a:r>
              <a:rPr lang="en-US" dirty="0" err="1"/>
              <a:t>phù</a:t>
            </a:r>
            <a:r>
              <a:rPr lang="en-US" dirty="0"/>
              <a:t> </a:t>
            </a:r>
            <a:r>
              <a:rPr lang="en-US" dirty="0" err="1"/>
              <a:t>hợp</a:t>
            </a:r>
            <a:r>
              <a:rPr lang="en-US" dirty="0"/>
              <a:t>. </a:t>
            </a:r>
            <a:r>
              <a:rPr lang="en-US" dirty="0" err="1"/>
              <a:t>Ưu</a:t>
            </a:r>
            <a:r>
              <a:rPr lang="en-US" dirty="0"/>
              <a:t> </a:t>
            </a:r>
            <a:r>
              <a:rPr lang="en-US" dirty="0" err="1"/>
              <a:t>tiên</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công</a:t>
            </a:r>
            <a:r>
              <a:rPr lang="en-US" dirty="0"/>
              <a:t> </a:t>
            </a:r>
            <a:r>
              <a:rPr lang="en-US" dirty="0" err="1"/>
              <a:t>ty</a:t>
            </a:r>
            <a:r>
              <a:rPr lang="en-US" dirty="0"/>
              <a:t> </a:t>
            </a:r>
            <a:r>
              <a:rPr lang="en-US" dirty="0" err="1"/>
              <a:t>có</a:t>
            </a:r>
            <a:r>
              <a:rPr lang="en-US" dirty="0"/>
              <a:t> </a:t>
            </a:r>
            <a:r>
              <a:rPr lang="en-US" dirty="0" err="1"/>
              <a:t>thương</a:t>
            </a:r>
            <a:r>
              <a:rPr lang="en-US" dirty="0"/>
              <a:t> </a:t>
            </a:r>
            <a:r>
              <a:rPr lang="en-US" dirty="0" err="1"/>
              <a:t>hiệu</a:t>
            </a:r>
            <a:r>
              <a:rPr lang="en-US" dirty="0"/>
              <a:t> </a:t>
            </a:r>
            <a:r>
              <a:rPr lang="en-US" dirty="0" err="1"/>
              <a:t>và</a:t>
            </a:r>
            <a:r>
              <a:rPr lang="en-US" dirty="0"/>
              <a:t> </a:t>
            </a:r>
            <a:r>
              <a:rPr lang="en-US" dirty="0" err="1"/>
              <a:t>uy</a:t>
            </a:r>
            <a:r>
              <a:rPr lang="en-US" dirty="0"/>
              <a:t> </a:t>
            </a:r>
            <a:r>
              <a:rPr lang="en-US" dirty="0" err="1"/>
              <a:t>tín</a:t>
            </a:r>
            <a:r>
              <a:rPr lang="en-US" dirty="0"/>
              <a:t> </a:t>
            </a:r>
            <a:r>
              <a:rPr lang="en-US" dirty="0" err="1"/>
              <a:t>trên</a:t>
            </a:r>
            <a:r>
              <a:rPr lang="en-US" dirty="0"/>
              <a:t> </a:t>
            </a:r>
            <a:r>
              <a:rPr lang="en-US" dirty="0" err="1"/>
              <a:t>thị</a:t>
            </a:r>
            <a:r>
              <a:rPr lang="en-US" dirty="0"/>
              <a:t> </a:t>
            </a:r>
            <a:r>
              <a:rPr lang="en-US" dirty="0" err="1"/>
              <a:t>trường</a:t>
            </a:r>
            <a:r>
              <a:rPr lang="en-US" dirty="0"/>
              <a:t>.</a:t>
            </a:r>
          </a:p>
          <a:p>
            <a:pPr lvl="0"/>
            <a:r>
              <a:rPr lang="en-US" dirty="0" err="1"/>
              <a:t>Thường</a:t>
            </a:r>
            <a:r>
              <a:rPr lang="en-US" dirty="0"/>
              <a:t> </a:t>
            </a:r>
            <a:r>
              <a:rPr lang="en-US" dirty="0" err="1"/>
              <a:t>xuyên</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dây</a:t>
            </a:r>
            <a:r>
              <a:rPr lang="en-US" dirty="0"/>
              <a:t> </a:t>
            </a:r>
            <a:r>
              <a:rPr lang="en-US" dirty="0" err="1"/>
              <a:t>dẫn</a:t>
            </a:r>
            <a:r>
              <a:rPr lang="en-US" dirty="0"/>
              <a:t> </a:t>
            </a:r>
            <a:r>
              <a:rPr lang="en-US" dirty="0" err="1"/>
              <a:t>điện</a:t>
            </a:r>
            <a:r>
              <a:rPr lang="en-US" dirty="0"/>
              <a:t>.</a:t>
            </a:r>
          </a:p>
          <a:p>
            <a:pPr lvl="0"/>
            <a:r>
              <a:rPr lang="en-US" dirty="0" err="1"/>
              <a:t>Đảm</a:t>
            </a:r>
            <a:r>
              <a:rPr lang="en-US" dirty="0"/>
              <a:t> </a:t>
            </a:r>
            <a:r>
              <a:rPr lang="en-US" dirty="0" err="1"/>
              <a:t>bảo</a:t>
            </a:r>
            <a:r>
              <a:rPr lang="en-US" dirty="0"/>
              <a:t> </a:t>
            </a:r>
            <a:r>
              <a:rPr lang="en-US" dirty="0" err="1"/>
              <a:t>chắc</a:t>
            </a:r>
            <a:r>
              <a:rPr lang="en-US" dirty="0"/>
              <a:t> </a:t>
            </a:r>
            <a:r>
              <a:rPr lang="en-US" dirty="0" err="1"/>
              <a:t>chắn</a:t>
            </a:r>
            <a:r>
              <a:rPr lang="en-US" dirty="0"/>
              <a:t> </a:t>
            </a:r>
            <a:r>
              <a:rPr lang="en-US" dirty="0" err="1"/>
              <a:t>là</a:t>
            </a:r>
            <a:r>
              <a:rPr lang="en-US" dirty="0"/>
              <a:t> </a:t>
            </a:r>
            <a:r>
              <a:rPr lang="en-US" dirty="0" err="1"/>
              <a:t>nguồn</a:t>
            </a:r>
            <a:r>
              <a:rPr lang="en-US" dirty="0"/>
              <a:t> </a:t>
            </a:r>
            <a:r>
              <a:rPr lang="en-US" dirty="0" err="1"/>
              <a:t>điện</a:t>
            </a:r>
            <a:r>
              <a:rPr lang="en-US" dirty="0"/>
              <a:t> </a:t>
            </a:r>
            <a:r>
              <a:rPr lang="en-US" dirty="0" err="1"/>
              <a:t>đã</a:t>
            </a:r>
            <a:r>
              <a:rPr lang="en-US" dirty="0"/>
              <a:t> </a:t>
            </a:r>
            <a:r>
              <a:rPr lang="en-US" dirty="0" err="1"/>
              <a:t>ngắt</a:t>
            </a:r>
            <a:r>
              <a:rPr lang="en-US" dirty="0"/>
              <a:t> </a:t>
            </a:r>
            <a:r>
              <a:rPr lang="en-US" dirty="0" err="1"/>
              <a:t>hoàn</a:t>
            </a:r>
            <a:r>
              <a:rPr lang="en-US" dirty="0"/>
              <a:t> </a:t>
            </a:r>
            <a:r>
              <a:rPr lang="en-US" dirty="0" err="1"/>
              <a:t>toàn</a:t>
            </a:r>
            <a:r>
              <a:rPr lang="en-US" dirty="0"/>
              <a:t> </a:t>
            </a:r>
            <a:r>
              <a:rPr lang="en-US" dirty="0" err="1"/>
              <a:t>trước</a:t>
            </a:r>
            <a:r>
              <a:rPr lang="en-US" dirty="0"/>
              <a:t> </a:t>
            </a:r>
            <a:r>
              <a:rPr lang="en-US" dirty="0" err="1"/>
              <a:t>khi</a:t>
            </a:r>
            <a:r>
              <a:rPr lang="en-US" dirty="0"/>
              <a:t> </a:t>
            </a:r>
            <a:r>
              <a:rPr lang="en-US" dirty="0" err="1"/>
              <a:t>lắp</a:t>
            </a:r>
            <a:r>
              <a:rPr lang="en-US" dirty="0"/>
              <a:t> </a:t>
            </a:r>
            <a:r>
              <a:rPr lang="en-US" dirty="0" err="1"/>
              <a:t>đặt</a:t>
            </a:r>
            <a:r>
              <a:rPr lang="en-US" dirty="0"/>
              <a:t> </a:t>
            </a:r>
            <a:r>
              <a:rPr lang="en-US" dirty="0" err="1"/>
              <a:t>sửa</a:t>
            </a:r>
            <a:r>
              <a:rPr lang="en-US" dirty="0"/>
              <a:t> </a:t>
            </a:r>
            <a:r>
              <a:rPr lang="en-US" dirty="0" err="1"/>
              <a:t>chữa</a:t>
            </a:r>
            <a:r>
              <a:rPr lang="en-US" dirty="0"/>
              <a:t> </a:t>
            </a:r>
            <a:r>
              <a:rPr lang="en-US" dirty="0" err="1"/>
              <a:t>điện</a:t>
            </a:r>
            <a:r>
              <a:rPr lang="en-US" dirty="0"/>
              <a:t> </a:t>
            </a:r>
            <a:r>
              <a:rPr lang="en-US" dirty="0" err="1"/>
              <a:t>dân</a:t>
            </a:r>
            <a:r>
              <a:rPr lang="en-US" dirty="0"/>
              <a:t> </a:t>
            </a:r>
            <a:r>
              <a:rPr lang="en-US" dirty="0" err="1"/>
              <a:t>dụng</a:t>
            </a:r>
            <a:r>
              <a:rPr lang="en-US" b="1" dirty="0"/>
              <a:t>, </a:t>
            </a:r>
            <a:r>
              <a:rPr lang="en-US" dirty="0" err="1"/>
              <a:t>điện</a:t>
            </a:r>
            <a:r>
              <a:rPr lang="en-US" dirty="0"/>
              <a:t> </a:t>
            </a:r>
            <a:r>
              <a:rPr lang="en-US" dirty="0" err="1"/>
              <a:t>lưới</a:t>
            </a:r>
            <a:r>
              <a:rPr lang="en-US" dirty="0"/>
              <a:t>.</a:t>
            </a:r>
          </a:p>
          <a:p>
            <a:pPr lvl="0"/>
            <a:r>
              <a:rPr lang="en-US" dirty="0" err="1"/>
              <a:t>Tuân</a:t>
            </a:r>
            <a:r>
              <a:rPr lang="en-US" dirty="0"/>
              <a:t> </a:t>
            </a:r>
            <a:r>
              <a:rPr lang="en-US" dirty="0" err="1"/>
              <a:t>thủ</a:t>
            </a:r>
            <a:r>
              <a:rPr lang="en-US" dirty="0"/>
              <a:t> </a:t>
            </a:r>
            <a:r>
              <a:rPr lang="en-US" dirty="0" err="1"/>
              <a:t>tuyệt</a:t>
            </a:r>
            <a:r>
              <a:rPr lang="en-US" dirty="0"/>
              <a:t> </a:t>
            </a:r>
            <a:r>
              <a:rPr lang="en-US" dirty="0" err="1"/>
              <a:t>đối</a:t>
            </a:r>
            <a:r>
              <a:rPr lang="en-US" dirty="0"/>
              <a:t> an </a:t>
            </a:r>
            <a:r>
              <a:rPr lang="en-US" dirty="0" err="1"/>
              <a:t>toàn</a:t>
            </a:r>
            <a:r>
              <a:rPr lang="en-US" dirty="0"/>
              <a:t> </a:t>
            </a:r>
            <a:r>
              <a:rPr lang="en-US" dirty="0" err="1"/>
              <a:t>hành</a:t>
            </a:r>
            <a:r>
              <a:rPr lang="en-US" dirty="0"/>
              <a:t> </a:t>
            </a:r>
            <a:r>
              <a:rPr lang="en-US" dirty="0" err="1"/>
              <a:t>lang</a:t>
            </a:r>
            <a:r>
              <a:rPr lang="en-US" dirty="0"/>
              <a:t> </a:t>
            </a:r>
            <a:r>
              <a:rPr lang="en-US" dirty="0" err="1"/>
              <a:t>lưới</a:t>
            </a:r>
            <a:r>
              <a:rPr lang="en-US" dirty="0"/>
              <a:t> </a:t>
            </a:r>
            <a:r>
              <a:rPr lang="en-US" dirty="0" err="1"/>
              <a:t>điện</a:t>
            </a:r>
            <a:r>
              <a:rPr lang="en-US" dirty="0"/>
              <a:t>. </a:t>
            </a:r>
            <a:r>
              <a:rPr lang="en-US" dirty="0" err="1"/>
              <a:t>Giữ</a:t>
            </a:r>
            <a:r>
              <a:rPr lang="en-US" dirty="0"/>
              <a:t> </a:t>
            </a:r>
            <a:r>
              <a:rPr lang="en-US" dirty="0" err="1"/>
              <a:t>khoảng</a:t>
            </a:r>
            <a:r>
              <a:rPr lang="en-US" dirty="0"/>
              <a:t> </a:t>
            </a:r>
            <a:r>
              <a:rPr lang="en-US" dirty="0" err="1"/>
              <a:t>cách</a:t>
            </a:r>
            <a:r>
              <a:rPr lang="en-US" dirty="0"/>
              <a:t> an </a:t>
            </a:r>
            <a:r>
              <a:rPr lang="en-US" dirty="0" err="1"/>
              <a:t>toàn</a:t>
            </a:r>
            <a:r>
              <a:rPr lang="en-US" dirty="0"/>
              <a:t> </a:t>
            </a:r>
            <a:r>
              <a:rPr lang="en-US" dirty="0" err="1"/>
              <a:t>với</a:t>
            </a:r>
            <a:r>
              <a:rPr lang="en-US" dirty="0"/>
              <a:t> </a:t>
            </a:r>
            <a:r>
              <a:rPr lang="en-US" dirty="0" err="1"/>
              <a:t>đường</a:t>
            </a:r>
            <a:r>
              <a:rPr lang="en-US" dirty="0"/>
              <a:t> </a:t>
            </a:r>
            <a:r>
              <a:rPr lang="en-US" dirty="0" err="1"/>
              <a:t>dây</a:t>
            </a:r>
            <a:r>
              <a:rPr lang="en-US" dirty="0"/>
              <a:t> </a:t>
            </a:r>
            <a:r>
              <a:rPr lang="en-US" dirty="0" err="1"/>
              <a:t>điện</a:t>
            </a:r>
            <a:r>
              <a:rPr lang="en-US" dirty="0"/>
              <a:t> </a:t>
            </a:r>
            <a:r>
              <a:rPr lang="en-US" dirty="0" err="1"/>
              <a:t>cao</a:t>
            </a:r>
            <a:r>
              <a:rPr lang="en-US" dirty="0"/>
              <a:t> </a:t>
            </a:r>
            <a:r>
              <a:rPr lang="en-US" dirty="0" err="1"/>
              <a:t>áp</a:t>
            </a:r>
            <a:r>
              <a:rPr lang="en-US" dirty="0"/>
              <a:t> </a:t>
            </a:r>
            <a:r>
              <a:rPr lang="en-US" dirty="0" err="1"/>
              <a:t>và</a:t>
            </a:r>
            <a:r>
              <a:rPr lang="en-US" dirty="0"/>
              <a:t> </a:t>
            </a:r>
            <a:r>
              <a:rPr lang="en-US" dirty="0" err="1"/>
              <a:t>các</a:t>
            </a:r>
            <a:r>
              <a:rPr lang="en-US" dirty="0"/>
              <a:t> </a:t>
            </a:r>
            <a:r>
              <a:rPr lang="en-US" dirty="0" err="1"/>
              <a:t>trạm</a:t>
            </a:r>
            <a:r>
              <a:rPr lang="en-US" dirty="0"/>
              <a:t> </a:t>
            </a:r>
            <a:r>
              <a:rPr lang="en-US" dirty="0" err="1"/>
              <a:t>biến</a:t>
            </a:r>
            <a:r>
              <a:rPr lang="en-US" dirty="0"/>
              <a:t> </a:t>
            </a:r>
            <a:r>
              <a:rPr lang="en-US" dirty="0" err="1"/>
              <a:t>thế</a:t>
            </a:r>
            <a:r>
              <a:rPr lang="en-US" dirty="0"/>
              <a:t>.</a:t>
            </a:r>
          </a:p>
          <a:p>
            <a:pPr lvl="0"/>
            <a:r>
              <a:rPr lang="en-US" dirty="0" err="1"/>
              <a:t>Không</a:t>
            </a:r>
            <a:r>
              <a:rPr lang="en-US" dirty="0"/>
              <a:t> </a:t>
            </a:r>
            <a:r>
              <a:rPr lang="en-US" dirty="0" err="1"/>
              <a:t>sử</a:t>
            </a:r>
            <a:r>
              <a:rPr lang="en-US" dirty="0"/>
              <a:t> </a:t>
            </a:r>
            <a:r>
              <a:rPr lang="en-US" dirty="0" err="1"/>
              <a:t>dụng</a:t>
            </a:r>
            <a:r>
              <a:rPr lang="en-US" dirty="0"/>
              <a:t> </a:t>
            </a:r>
            <a:r>
              <a:rPr lang="en-US" dirty="0" err="1"/>
              <a:t>dây</a:t>
            </a:r>
            <a:r>
              <a:rPr lang="en-US" dirty="0"/>
              <a:t> </a:t>
            </a:r>
            <a:r>
              <a:rPr lang="en-US" dirty="0" err="1"/>
              <a:t>điện</a:t>
            </a:r>
            <a:r>
              <a:rPr lang="en-US" dirty="0"/>
              <a:t> </a:t>
            </a:r>
            <a:r>
              <a:rPr lang="en-US" dirty="0" err="1"/>
              <a:t>trần</a:t>
            </a:r>
            <a:r>
              <a:rPr lang="en-US" dirty="0"/>
              <a:t> </a:t>
            </a:r>
            <a:r>
              <a:rPr lang="en-US" dirty="0" err="1"/>
              <a:t>làm</a:t>
            </a:r>
            <a:r>
              <a:rPr lang="en-US" dirty="0"/>
              <a:t> </a:t>
            </a:r>
            <a:r>
              <a:rPr lang="en-US" dirty="0" err="1"/>
              <a:t>đường</a:t>
            </a:r>
            <a:r>
              <a:rPr lang="en-US" dirty="0"/>
              <a:t> </a:t>
            </a:r>
            <a:r>
              <a:rPr lang="en-US" dirty="0" err="1"/>
              <a:t>dây</a:t>
            </a:r>
            <a:r>
              <a:rPr lang="en-US" dirty="0"/>
              <a:t> </a:t>
            </a:r>
            <a:r>
              <a:rPr lang="en-US" dirty="0" err="1"/>
              <a:t>dẫn</a:t>
            </a:r>
            <a:r>
              <a:rPr lang="en-US" dirty="0"/>
              <a:t> </a:t>
            </a:r>
            <a:r>
              <a:rPr lang="en-US" dirty="0" err="1"/>
              <a:t>điện</a:t>
            </a:r>
            <a:r>
              <a:rPr lang="en-US" dirty="0"/>
              <a:t>.</a:t>
            </a:r>
          </a:p>
          <a:p>
            <a:pPr lvl="0"/>
            <a:r>
              <a:rPr lang="en-US" dirty="0" err="1"/>
              <a:t>Sử</a:t>
            </a:r>
            <a:r>
              <a:rPr lang="en-US" dirty="0"/>
              <a:t> </a:t>
            </a:r>
            <a:r>
              <a:rPr lang="en-US" dirty="0" err="1"/>
              <a:t>dụng</a:t>
            </a:r>
            <a:r>
              <a:rPr lang="en-US" dirty="0"/>
              <a:t> </a:t>
            </a:r>
            <a:r>
              <a:rPr lang="en-US" dirty="0" err="1"/>
              <a:t>các</a:t>
            </a:r>
            <a:r>
              <a:rPr lang="en-US" dirty="0"/>
              <a:t> </a:t>
            </a:r>
            <a:r>
              <a:rPr lang="en-US" dirty="0" err="1"/>
              <a:t>aptomat</a:t>
            </a:r>
            <a:r>
              <a:rPr lang="en-US" dirty="0"/>
              <a:t> </a:t>
            </a:r>
            <a:r>
              <a:rPr lang="en-US" dirty="0" err="1"/>
              <a:t>chống</a:t>
            </a:r>
            <a:r>
              <a:rPr lang="en-US" dirty="0"/>
              <a:t> </a:t>
            </a:r>
            <a:r>
              <a:rPr lang="en-US" dirty="0" err="1"/>
              <a:t>giật</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điện</a:t>
            </a:r>
            <a:r>
              <a:rPr lang="en-US" dirty="0"/>
              <a:t> </a:t>
            </a:r>
            <a:r>
              <a:rPr lang="en-US" dirty="0" err="1"/>
              <a:t>gia</a:t>
            </a:r>
            <a:r>
              <a:rPr lang="en-US" dirty="0"/>
              <a:t> </a:t>
            </a:r>
            <a:r>
              <a:rPr lang="en-US" dirty="0" err="1"/>
              <a:t>đình</a:t>
            </a:r>
            <a:r>
              <a:rPr lang="en-US" dirty="0"/>
              <a:t>, </a:t>
            </a:r>
            <a:r>
              <a:rPr lang="en-US" dirty="0" err="1"/>
              <a:t>hộ</a:t>
            </a:r>
            <a:r>
              <a:rPr lang="en-US" dirty="0"/>
              <a:t> </a:t>
            </a:r>
            <a:r>
              <a:rPr lang="en-US" dirty="0" err="1"/>
              <a:t>dân</a:t>
            </a:r>
            <a:r>
              <a:rPr lang="en-US" dirty="0"/>
              <a:t>, </a:t>
            </a:r>
            <a:r>
              <a:rPr lang="en-US" dirty="0" err="1"/>
              <a:t>cơ</a:t>
            </a:r>
            <a:r>
              <a:rPr lang="en-US" dirty="0"/>
              <a:t> </a:t>
            </a:r>
            <a:r>
              <a:rPr lang="en-US" dirty="0" err="1"/>
              <a:t>quan</a:t>
            </a:r>
            <a:r>
              <a:rPr lang="en-US" dirty="0"/>
              <a:t>, </a:t>
            </a:r>
            <a:r>
              <a:rPr lang="en-US" dirty="0" err="1"/>
              <a:t>xí</a:t>
            </a:r>
            <a:r>
              <a:rPr lang="en-US" dirty="0"/>
              <a:t> </a:t>
            </a:r>
            <a:r>
              <a:rPr lang="en-US" dirty="0" err="1"/>
              <a:t>nghiệp</a:t>
            </a:r>
            <a:r>
              <a:rPr lang="en-US" dirty="0" smtClean="0"/>
              <a:t>…</a:t>
            </a:r>
          </a:p>
          <a:p>
            <a:r>
              <a:rPr lang="en-US" dirty="0" err="1"/>
              <a:t>Tìm</a:t>
            </a:r>
            <a:r>
              <a:rPr lang="en-US" dirty="0"/>
              <a:t> </a:t>
            </a:r>
            <a:r>
              <a:rPr lang="en-US" dirty="0" err="1"/>
              <a:t>hiểu</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về</a:t>
            </a:r>
            <a:r>
              <a:rPr lang="en-US" dirty="0"/>
              <a:t> an </a:t>
            </a:r>
            <a:r>
              <a:rPr lang="en-US" dirty="0" err="1"/>
              <a:t>toàn</a:t>
            </a:r>
            <a:r>
              <a:rPr lang="en-US" dirty="0"/>
              <a:t> </a:t>
            </a:r>
            <a:r>
              <a:rPr lang="en-US" dirty="0" err="1"/>
              <a:t>điện</a:t>
            </a:r>
            <a:r>
              <a:rPr lang="en-US" dirty="0"/>
              <a:t> </a:t>
            </a:r>
            <a:r>
              <a:rPr lang="en-US" dirty="0" err="1"/>
              <a:t>và</a:t>
            </a:r>
            <a:r>
              <a:rPr lang="en-US" dirty="0"/>
              <a:t> </a:t>
            </a:r>
            <a:r>
              <a:rPr lang="en-US" dirty="0" err="1"/>
              <a:t>cách</a:t>
            </a:r>
            <a:r>
              <a:rPr lang="en-US" dirty="0"/>
              <a:t> </a:t>
            </a:r>
            <a:r>
              <a:rPr lang="en-US" dirty="0" err="1"/>
              <a:t>xử</a:t>
            </a:r>
            <a:r>
              <a:rPr lang="en-US" dirty="0"/>
              <a:t> </a:t>
            </a:r>
            <a:r>
              <a:rPr lang="en-US" dirty="0" err="1"/>
              <a:t>lý</a:t>
            </a:r>
            <a:r>
              <a:rPr lang="en-US" dirty="0"/>
              <a:t> </a:t>
            </a:r>
            <a:r>
              <a:rPr lang="en-US" dirty="0" err="1"/>
              <a:t>khi</a:t>
            </a:r>
            <a:r>
              <a:rPr lang="en-US" dirty="0"/>
              <a:t> </a:t>
            </a:r>
            <a:r>
              <a:rPr lang="en-US" dirty="0" err="1"/>
              <a:t>xảy</a:t>
            </a:r>
            <a:r>
              <a:rPr lang="en-US" dirty="0"/>
              <a:t> </a:t>
            </a:r>
            <a:r>
              <a:rPr lang="en-US" dirty="0" err="1"/>
              <a:t>ra</a:t>
            </a:r>
            <a:r>
              <a:rPr lang="en-US" dirty="0"/>
              <a:t> tai </a:t>
            </a:r>
            <a:r>
              <a:rPr lang="en-US" dirty="0" err="1"/>
              <a:t>nạn</a:t>
            </a:r>
            <a:r>
              <a:rPr lang="en-US" dirty="0"/>
              <a:t> </a:t>
            </a:r>
            <a:r>
              <a:rPr lang="en-US" dirty="0" err="1"/>
              <a:t>điện</a:t>
            </a:r>
            <a:r>
              <a:rPr lang="en-US" dirty="0"/>
              <a:t> </a:t>
            </a:r>
            <a:r>
              <a:rPr lang="en-US" dirty="0" err="1"/>
              <a:t>giật</a:t>
            </a:r>
            <a:r>
              <a:rPr lang="en-US" dirty="0"/>
              <a:t>.</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7579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685800" y="2726350"/>
            <a:ext cx="76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smtClean="0">
                <a:solidFill>
                  <a:srgbClr val="81D1EC"/>
                </a:solidFill>
              </a:rPr>
              <a:t>              B</a:t>
            </a:r>
            <a:endParaRPr sz="8000" dirty="0">
              <a:solidFill>
                <a:srgbClr val="81D1EC"/>
              </a:solidFill>
            </a:endParaRPr>
          </a:p>
          <a:p>
            <a:r>
              <a:rPr lang="en-US" sz="2800" dirty="0" err="1"/>
              <a:t>Tìm</a:t>
            </a:r>
            <a:r>
              <a:rPr lang="en-US" sz="2800" dirty="0"/>
              <a:t> </a:t>
            </a:r>
            <a:r>
              <a:rPr lang="en-US" sz="2800" dirty="0" err="1"/>
              <a:t>hiểu</a:t>
            </a:r>
            <a:r>
              <a:rPr lang="en-US" sz="2800" dirty="0"/>
              <a:t> </a:t>
            </a:r>
            <a:r>
              <a:rPr lang="en-US" sz="2800" dirty="0" err="1"/>
              <a:t>và</a:t>
            </a:r>
            <a:r>
              <a:rPr lang="en-US" sz="2800" dirty="0"/>
              <a:t> </a:t>
            </a:r>
            <a:r>
              <a:rPr lang="en-US" sz="2800" dirty="0" err="1"/>
              <a:t>mô</a:t>
            </a:r>
            <a:r>
              <a:rPr lang="en-US" sz="2800" dirty="0"/>
              <a:t> </a:t>
            </a:r>
            <a:r>
              <a:rPr lang="en-US" sz="2800" dirty="0" err="1"/>
              <a:t>tả</a:t>
            </a:r>
            <a:r>
              <a:rPr lang="en-US" sz="2800" dirty="0"/>
              <a:t> </a:t>
            </a:r>
            <a:r>
              <a:rPr lang="en-US" sz="2800" dirty="0" err="1"/>
              <a:t>hệ</a:t>
            </a:r>
            <a:r>
              <a:rPr lang="en-US" sz="2800" dirty="0"/>
              <a:t> </a:t>
            </a:r>
            <a:r>
              <a:rPr lang="en-US" sz="2800" dirty="0" err="1"/>
              <a:t>thống</a:t>
            </a:r>
            <a:r>
              <a:rPr lang="en-US" sz="2800" dirty="0"/>
              <a:t> </a:t>
            </a:r>
            <a:r>
              <a:rPr lang="en-US" sz="2800" dirty="0" err="1"/>
              <a:t>nối</a:t>
            </a:r>
            <a:r>
              <a:rPr lang="en-US" sz="2800" dirty="0"/>
              <a:t> </a:t>
            </a:r>
            <a:r>
              <a:rPr lang="en-US" sz="2800" dirty="0" err="1"/>
              <a:t>đất</a:t>
            </a:r>
            <a:r>
              <a:rPr lang="en-US" sz="2800" dirty="0"/>
              <a:t>- </a:t>
            </a:r>
            <a:r>
              <a:rPr lang="en-US" sz="2800" dirty="0" err="1"/>
              <a:t>chống</a:t>
            </a:r>
            <a:r>
              <a:rPr lang="en-US" sz="2800" dirty="0"/>
              <a:t> </a:t>
            </a:r>
            <a:r>
              <a:rPr lang="en-US" sz="2800" dirty="0" err="1"/>
              <a:t>sét</a:t>
            </a:r>
            <a:r>
              <a:rPr lang="en-US" sz="2800" dirty="0"/>
              <a:t> </a:t>
            </a:r>
            <a:r>
              <a:rPr lang="en-US" sz="2800" dirty="0" err="1"/>
              <a:t>của</a:t>
            </a:r>
            <a:r>
              <a:rPr lang="en-US" sz="2800" dirty="0"/>
              <a:t> </a:t>
            </a:r>
            <a:r>
              <a:rPr lang="en-US" sz="2800" dirty="0" err="1"/>
              <a:t>một</a:t>
            </a:r>
            <a:r>
              <a:rPr lang="en-US" sz="2800" dirty="0"/>
              <a:t> </a:t>
            </a:r>
            <a:r>
              <a:rPr lang="en-US" sz="2800" dirty="0" err="1"/>
              <a:t>công</a:t>
            </a:r>
            <a:r>
              <a:rPr lang="en-US" sz="2800" dirty="0"/>
              <a:t> </a:t>
            </a:r>
            <a:r>
              <a:rPr lang="en-US" sz="2800" dirty="0" err="1"/>
              <a:t>trình</a:t>
            </a:r>
            <a:r>
              <a:rPr lang="en-US" sz="2800" dirty="0"/>
              <a:t> </a:t>
            </a:r>
            <a:r>
              <a:rPr lang="en-US" sz="2800" dirty="0" err="1"/>
              <a:t>cụ</a:t>
            </a:r>
            <a:r>
              <a:rPr lang="en-US" sz="2800" dirty="0"/>
              <a:t> </a:t>
            </a:r>
            <a:r>
              <a:rPr lang="en-US" sz="2800" dirty="0" err="1"/>
              <a:t>thể</a:t>
            </a:r>
            <a:r>
              <a:rPr lang="en-US" sz="2800" dirty="0"/>
              <a:t> (</a:t>
            </a:r>
            <a:r>
              <a:rPr lang="en-US" sz="2800" dirty="0" err="1"/>
              <a:t>toà</a:t>
            </a:r>
            <a:r>
              <a:rPr lang="en-US" sz="2800" dirty="0"/>
              <a:t> </a:t>
            </a:r>
            <a:r>
              <a:rPr lang="en-US" sz="2800" dirty="0" err="1"/>
              <a:t>nhà</a:t>
            </a:r>
            <a:r>
              <a:rPr lang="en-US" sz="2800" dirty="0"/>
              <a:t>/ </a:t>
            </a:r>
            <a:r>
              <a:rPr lang="en-US" sz="2800" dirty="0" err="1"/>
              <a:t>nhà</a:t>
            </a:r>
            <a:r>
              <a:rPr lang="en-US" sz="2800" dirty="0"/>
              <a:t> </a:t>
            </a:r>
            <a:r>
              <a:rPr lang="en-US" sz="2800" dirty="0" err="1"/>
              <a:t>máy</a:t>
            </a:r>
            <a:r>
              <a:rPr lang="en-US" sz="2800" dirty="0"/>
              <a:t> </a:t>
            </a:r>
            <a:r>
              <a:rPr lang="en-US" sz="2800" dirty="0" err="1"/>
              <a:t>có</a:t>
            </a:r>
            <a:r>
              <a:rPr lang="en-US" sz="2800" dirty="0"/>
              <a:t> </a:t>
            </a:r>
            <a:r>
              <a:rPr lang="en-US" sz="2800" dirty="0" err="1"/>
              <a:t>tên</a:t>
            </a:r>
            <a:r>
              <a:rPr lang="en-US" sz="2800" dirty="0"/>
              <a:t> </a:t>
            </a:r>
            <a:r>
              <a:rPr lang="en-US" sz="2800" dirty="0" err="1"/>
              <a:t>trong</a:t>
            </a:r>
            <a:r>
              <a:rPr lang="en-US" sz="2800" dirty="0"/>
              <a:t> </a:t>
            </a:r>
            <a:r>
              <a:rPr lang="en-US" sz="2800" dirty="0" err="1"/>
              <a:t>thực</a:t>
            </a:r>
            <a:r>
              <a:rPr lang="en-US" sz="2800" dirty="0"/>
              <a:t> </a:t>
            </a:r>
            <a:r>
              <a:rPr lang="en-US" sz="2800" dirty="0" err="1"/>
              <a:t>tế</a:t>
            </a:r>
            <a:r>
              <a:rPr lang="en-US" sz="2800" dirty="0"/>
              <a:t>). </a:t>
            </a:r>
            <a:r>
              <a:rPr lang="en-US" sz="2800" dirty="0" err="1"/>
              <a:t>Liên</a:t>
            </a:r>
            <a:r>
              <a:rPr lang="en-US" sz="2800" dirty="0"/>
              <a:t> </a:t>
            </a:r>
            <a:r>
              <a:rPr lang="en-US" sz="2800" dirty="0" err="1"/>
              <a:t>kết</a:t>
            </a:r>
            <a:r>
              <a:rPr lang="en-US" sz="2800" dirty="0"/>
              <a:t> </a:t>
            </a:r>
            <a:r>
              <a:rPr lang="en-US" sz="2800" dirty="0" err="1"/>
              <a:t>các</a:t>
            </a:r>
            <a:r>
              <a:rPr lang="en-US" sz="2800" dirty="0"/>
              <a:t> </a:t>
            </a:r>
            <a:r>
              <a:rPr lang="en-US" sz="2800" dirty="0" err="1"/>
              <a:t>kiến</a:t>
            </a:r>
            <a:r>
              <a:rPr lang="en-US" sz="2800" dirty="0"/>
              <a:t> </a:t>
            </a:r>
            <a:r>
              <a:rPr lang="en-US" sz="2800" dirty="0" err="1"/>
              <a:t>thức</a:t>
            </a:r>
            <a:r>
              <a:rPr lang="en-US" sz="2800" dirty="0"/>
              <a:t> </a:t>
            </a:r>
            <a:r>
              <a:rPr lang="en-US" sz="2800" dirty="0" err="1"/>
              <a:t>đã</a:t>
            </a:r>
            <a:r>
              <a:rPr lang="en-US" sz="2800" dirty="0"/>
              <a:t> </a:t>
            </a:r>
            <a:r>
              <a:rPr lang="en-US" sz="2800" dirty="0" err="1"/>
              <a:t>học</a:t>
            </a:r>
            <a:r>
              <a:rPr lang="en-US" sz="2800" dirty="0"/>
              <a:t> </a:t>
            </a:r>
            <a:r>
              <a:rPr lang="en-US" sz="2800" dirty="0" err="1"/>
              <a:t>để</a:t>
            </a:r>
            <a:r>
              <a:rPr lang="en-US" sz="2800" dirty="0"/>
              <a:t> </a:t>
            </a:r>
            <a:r>
              <a:rPr lang="en-US" sz="2800" dirty="0" err="1"/>
              <a:t>nêu</a:t>
            </a:r>
            <a:r>
              <a:rPr lang="en-US" sz="2800" dirty="0"/>
              <a:t> </a:t>
            </a:r>
            <a:r>
              <a:rPr lang="en-US" sz="2800" dirty="0" err="1"/>
              <a:t>nhận</a:t>
            </a:r>
            <a:r>
              <a:rPr lang="en-US" sz="2800" dirty="0"/>
              <a:t> </a:t>
            </a:r>
            <a:r>
              <a:rPr lang="en-US" sz="2800" dirty="0" err="1"/>
              <a:t>xét</a:t>
            </a:r>
            <a:r>
              <a:rPr lang="en-US" sz="2800" dirty="0"/>
              <a:t> </a:t>
            </a:r>
            <a:r>
              <a:rPr lang="en-US" sz="2800" dirty="0" err="1"/>
              <a:t>về</a:t>
            </a:r>
            <a:r>
              <a:rPr lang="en-US" sz="2800" dirty="0"/>
              <a:t> </a:t>
            </a:r>
            <a:r>
              <a:rPr lang="en-US" sz="2800" dirty="0" err="1"/>
              <a:t>công</a:t>
            </a:r>
            <a:r>
              <a:rPr lang="en-US" sz="2800" dirty="0"/>
              <a:t> </a:t>
            </a:r>
            <a:r>
              <a:rPr lang="en-US" sz="2800" dirty="0" err="1"/>
              <a:t>trình</a:t>
            </a:r>
            <a:r>
              <a:rPr lang="en-US" sz="2800" dirty="0"/>
              <a:t> (</a:t>
            </a:r>
            <a:r>
              <a:rPr lang="en-US" sz="2800" dirty="0" err="1"/>
              <a:t>có</a:t>
            </a:r>
            <a:r>
              <a:rPr lang="en-US" sz="2800" dirty="0"/>
              <a:t> </a:t>
            </a:r>
            <a:r>
              <a:rPr lang="en-US" sz="2800" dirty="0" err="1"/>
              <a:t>thể</a:t>
            </a:r>
            <a:r>
              <a:rPr lang="en-US" sz="2800" dirty="0"/>
              <a:t> so </a:t>
            </a:r>
            <a:r>
              <a:rPr lang="en-US" sz="2800" dirty="0" err="1"/>
              <a:t>sánh</a:t>
            </a:r>
            <a:r>
              <a:rPr lang="en-US" sz="2800" dirty="0"/>
              <a:t> </a:t>
            </a:r>
            <a:r>
              <a:rPr lang="en-US" sz="2800" dirty="0" err="1"/>
              <a:t>với</a:t>
            </a:r>
            <a:r>
              <a:rPr lang="en-US" sz="2800" dirty="0"/>
              <a:t> </a:t>
            </a:r>
            <a:r>
              <a:rPr lang="en-US" sz="2800" dirty="0" err="1"/>
              <a:t>các</a:t>
            </a:r>
            <a:r>
              <a:rPr lang="en-US" sz="2800" dirty="0"/>
              <a:t> </a:t>
            </a:r>
            <a:r>
              <a:rPr lang="en-US" sz="2800" dirty="0" err="1"/>
              <a:t>công</a:t>
            </a:r>
            <a:r>
              <a:rPr lang="en-US" sz="2800" dirty="0"/>
              <a:t> </a:t>
            </a:r>
            <a:r>
              <a:rPr lang="en-US" sz="2800" dirty="0" err="1"/>
              <a:t>trình</a:t>
            </a:r>
            <a:r>
              <a:rPr lang="en-US" sz="2800" dirty="0"/>
              <a:t> </a:t>
            </a:r>
            <a:r>
              <a:rPr lang="en-US" sz="2800" dirty="0" err="1"/>
              <a:t>khác</a:t>
            </a:r>
            <a:r>
              <a:rPr lang="en-US" sz="2800" dirty="0"/>
              <a:t>)</a:t>
            </a:r>
            <a:br>
              <a:rPr lang="en-US" sz="2800" dirty="0"/>
            </a:br>
            <a:endParaRPr sz="2800" dirty="0">
              <a:solidFill>
                <a:srgbClr val="81D1EC"/>
              </a:solidFill>
            </a:endParaRPr>
          </a:p>
        </p:txBody>
      </p:sp>
      <p:sp>
        <p:nvSpPr>
          <p:cNvPr id="210" name="Google Shape;210;p18"/>
          <p:cNvSpPr txBox="1">
            <a:spLocks noGrp="1"/>
          </p:cNvSpPr>
          <p:nvPr>
            <p:ph type="subTitle" idx="4294967295"/>
          </p:nvPr>
        </p:nvSpPr>
        <p:spPr>
          <a:xfrm>
            <a:off x="685800" y="3640152"/>
            <a:ext cx="5291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Bring the attention of your audience over a key concept using icons or illustrations</a:t>
            </a: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0"/>
          <p:cNvSpPr txBox="1">
            <a:spLocks noGrp="1"/>
          </p:cNvSpPr>
          <p:nvPr>
            <p:ph type="body" idx="1"/>
          </p:nvPr>
        </p:nvSpPr>
        <p:spPr>
          <a:xfrm>
            <a:off x="533400" y="1200150"/>
            <a:ext cx="2037600" cy="3095400"/>
          </a:xfrm>
          <a:prstGeom prst="rect">
            <a:avLst/>
          </a:prstGeom>
        </p:spPr>
        <p:txBody>
          <a:bodyPr spcFirstLastPara="1" wrap="square" lIns="91425" tIns="91425" rIns="91425" bIns="91425" anchor="t" anchorCtr="0">
            <a:noAutofit/>
          </a:bodyPr>
          <a:lstStyle/>
          <a:p>
            <a:r>
              <a:rPr lang="en-US" dirty="0" err="1"/>
              <a:t>Tòa</a:t>
            </a:r>
            <a:r>
              <a:rPr lang="en-US" dirty="0"/>
              <a:t> </a:t>
            </a:r>
            <a:r>
              <a:rPr lang="en-US" dirty="0" err="1"/>
              <a:t>nhà</a:t>
            </a:r>
            <a:r>
              <a:rPr lang="en-US" dirty="0"/>
              <a:t> UOA</a:t>
            </a:r>
          </a:p>
          <a:p>
            <a:r>
              <a:rPr lang="en-US" dirty="0" err="1"/>
              <a:t>Chiều</a:t>
            </a:r>
            <a:r>
              <a:rPr lang="en-US" dirty="0"/>
              <a:t> </a:t>
            </a:r>
            <a:r>
              <a:rPr lang="en-US" dirty="0" err="1"/>
              <a:t>dài</a:t>
            </a:r>
            <a:r>
              <a:rPr lang="en-US" dirty="0"/>
              <a:t>: 41,125m</a:t>
            </a:r>
          </a:p>
          <a:p>
            <a:r>
              <a:rPr lang="en-US" dirty="0" err="1"/>
              <a:t>Chiều</a:t>
            </a:r>
            <a:r>
              <a:rPr lang="en-US" dirty="0"/>
              <a:t> </a:t>
            </a:r>
            <a:r>
              <a:rPr lang="en-US" dirty="0" err="1"/>
              <a:t>rộng</a:t>
            </a:r>
            <a:r>
              <a:rPr lang="en-US" dirty="0"/>
              <a:t>: 38,880m</a:t>
            </a:r>
          </a:p>
          <a:p>
            <a:r>
              <a:rPr lang="en-US" dirty="0" err="1"/>
              <a:t>Chiều</a:t>
            </a:r>
            <a:r>
              <a:rPr lang="en-US" dirty="0"/>
              <a:t> </a:t>
            </a:r>
            <a:r>
              <a:rPr lang="en-US" dirty="0" err="1"/>
              <a:t>cao</a:t>
            </a:r>
            <a:r>
              <a:rPr lang="en-US" dirty="0"/>
              <a:t> </a:t>
            </a:r>
            <a:r>
              <a:rPr lang="en-US" dirty="0" err="1"/>
              <a:t>lớn</a:t>
            </a:r>
            <a:r>
              <a:rPr lang="en-US" dirty="0"/>
              <a:t> </a:t>
            </a:r>
            <a:r>
              <a:rPr lang="en-US" dirty="0" err="1"/>
              <a:t>nhất</a:t>
            </a:r>
            <a:r>
              <a:rPr lang="en-US" dirty="0"/>
              <a:t>: 103,1 m</a:t>
            </a:r>
          </a:p>
          <a:p>
            <a:r>
              <a:rPr lang="en-US" dirty="0" err="1"/>
              <a:t>Số</a:t>
            </a:r>
            <a:r>
              <a:rPr lang="en-US" dirty="0"/>
              <a:t> </a:t>
            </a:r>
            <a:r>
              <a:rPr lang="en-US" dirty="0" err="1"/>
              <a:t>tầng</a:t>
            </a:r>
            <a:r>
              <a:rPr lang="en-US" dirty="0"/>
              <a:t>: 24 </a:t>
            </a:r>
            <a:r>
              <a:rPr lang="en-US" dirty="0" err="1"/>
              <a:t>tầng</a:t>
            </a:r>
            <a:r>
              <a:rPr lang="en-US" dirty="0"/>
              <a:t>, 4 </a:t>
            </a:r>
            <a:r>
              <a:rPr lang="en-US" dirty="0" err="1"/>
              <a:t>tầng</a:t>
            </a:r>
            <a:r>
              <a:rPr lang="en-US" dirty="0"/>
              <a:t> </a:t>
            </a:r>
            <a:r>
              <a:rPr lang="en-US" dirty="0" err="1"/>
              <a:t>hầm</a:t>
            </a:r>
            <a:r>
              <a:rPr lang="en-US" dirty="0"/>
              <a:t>.</a:t>
            </a:r>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0" name="Picture 9"/>
          <p:cNvPicPr/>
          <p:nvPr/>
        </p:nvPicPr>
        <p:blipFill>
          <a:blip r:embed="rId3"/>
          <a:stretch>
            <a:fillRect/>
          </a:stretch>
        </p:blipFill>
        <p:spPr>
          <a:xfrm>
            <a:off x="3200400" y="133350"/>
            <a:ext cx="3938587" cy="4910138"/>
          </a:xfrm>
          <a:prstGeom prst="rect">
            <a:avLst/>
          </a:prstGeom>
        </p:spPr>
      </p:pic>
      <p:sp>
        <p:nvSpPr>
          <p:cNvPr id="5" name="Rectangle 4"/>
          <p:cNvSpPr/>
          <p:nvPr/>
        </p:nvSpPr>
        <p:spPr>
          <a:xfrm>
            <a:off x="140493" y="4095750"/>
            <a:ext cx="3745707" cy="738664"/>
          </a:xfrm>
          <a:prstGeom prst="rect">
            <a:avLst/>
          </a:prstGeom>
        </p:spPr>
        <p:txBody>
          <a:bodyPr wrap="square">
            <a:spAutoFit/>
          </a:bodyPr>
          <a:lstStyle/>
          <a:p>
            <a:r>
              <a:rPr lang="en-US" dirty="0">
                <a:solidFill>
                  <a:srgbClr val="00B0F0"/>
                </a:solidFill>
              </a:rPr>
              <a:t>Theo file </a:t>
            </a:r>
            <a:r>
              <a:rPr lang="en-US" dirty="0" err="1">
                <a:solidFill>
                  <a:srgbClr val="00B0F0"/>
                </a:solidFill>
              </a:rPr>
              <a:t>thiết</a:t>
            </a:r>
            <a:r>
              <a:rPr lang="en-US" dirty="0">
                <a:solidFill>
                  <a:srgbClr val="00B0F0"/>
                </a:solidFill>
              </a:rPr>
              <a:t> </a:t>
            </a:r>
            <a:r>
              <a:rPr lang="en-US" dirty="0" err="1">
                <a:solidFill>
                  <a:srgbClr val="00B0F0"/>
                </a:solidFill>
              </a:rPr>
              <a:t>kế</a:t>
            </a:r>
            <a:r>
              <a:rPr lang="en-US" dirty="0">
                <a:solidFill>
                  <a:srgbClr val="00B0F0"/>
                </a:solidFill>
              </a:rPr>
              <a:t> </a:t>
            </a:r>
            <a:r>
              <a:rPr lang="en-US" dirty="0" err="1">
                <a:solidFill>
                  <a:srgbClr val="00B0F0"/>
                </a:solidFill>
              </a:rPr>
              <a:t>đã</a:t>
            </a:r>
            <a:r>
              <a:rPr lang="en-US" dirty="0">
                <a:solidFill>
                  <a:srgbClr val="00B0F0"/>
                </a:solidFill>
              </a:rPr>
              <a:t> </a:t>
            </a:r>
            <a:r>
              <a:rPr lang="en-US" dirty="0" err="1">
                <a:solidFill>
                  <a:srgbClr val="00B0F0"/>
                </a:solidFill>
              </a:rPr>
              <a:t>được</a:t>
            </a:r>
            <a:r>
              <a:rPr lang="en-US" dirty="0">
                <a:solidFill>
                  <a:srgbClr val="00B0F0"/>
                </a:solidFill>
              </a:rPr>
              <a:t> </a:t>
            </a:r>
            <a:r>
              <a:rPr lang="en-US" dirty="0" err="1">
                <a:solidFill>
                  <a:srgbClr val="00B0F0"/>
                </a:solidFill>
              </a:rPr>
              <a:t>gửi</a:t>
            </a:r>
            <a:r>
              <a:rPr lang="en-US" dirty="0">
                <a:solidFill>
                  <a:srgbClr val="00B0F0"/>
                </a:solidFill>
              </a:rPr>
              <a:t>, </a:t>
            </a:r>
            <a:r>
              <a:rPr lang="en-US" dirty="0" err="1">
                <a:solidFill>
                  <a:srgbClr val="00B0F0"/>
                </a:solidFill>
              </a:rPr>
              <a:t>đây</a:t>
            </a:r>
            <a:r>
              <a:rPr lang="en-US" dirty="0">
                <a:solidFill>
                  <a:srgbClr val="00B0F0"/>
                </a:solidFill>
              </a:rPr>
              <a:t> </a:t>
            </a:r>
            <a:r>
              <a:rPr lang="en-US" dirty="0" err="1">
                <a:solidFill>
                  <a:srgbClr val="00B0F0"/>
                </a:solidFill>
              </a:rPr>
              <a:t>là</a:t>
            </a:r>
            <a:r>
              <a:rPr lang="en-US" dirty="0">
                <a:solidFill>
                  <a:srgbClr val="00B0F0"/>
                </a:solidFill>
              </a:rPr>
              <a:t> </a:t>
            </a:r>
            <a:r>
              <a:rPr lang="en-US" dirty="0" err="1">
                <a:solidFill>
                  <a:srgbClr val="00B0F0"/>
                </a:solidFill>
              </a:rPr>
              <a:t>sơ</a:t>
            </a:r>
            <a:r>
              <a:rPr lang="en-US" dirty="0">
                <a:solidFill>
                  <a:srgbClr val="00B0F0"/>
                </a:solidFill>
              </a:rPr>
              <a:t> </a:t>
            </a:r>
            <a:r>
              <a:rPr lang="en-US" dirty="0" err="1">
                <a:solidFill>
                  <a:srgbClr val="00B0F0"/>
                </a:solidFill>
              </a:rPr>
              <a:t>đồ</a:t>
            </a:r>
            <a:r>
              <a:rPr lang="en-US" dirty="0">
                <a:solidFill>
                  <a:srgbClr val="00B0F0"/>
                </a:solidFill>
              </a:rPr>
              <a:t> </a:t>
            </a:r>
            <a:r>
              <a:rPr lang="en-US" dirty="0" err="1">
                <a:solidFill>
                  <a:srgbClr val="00B0F0"/>
                </a:solidFill>
              </a:rPr>
              <a:t>nối</a:t>
            </a:r>
            <a:r>
              <a:rPr lang="en-US" dirty="0">
                <a:solidFill>
                  <a:srgbClr val="00B0F0"/>
                </a:solidFill>
              </a:rPr>
              <a:t> </a:t>
            </a:r>
            <a:r>
              <a:rPr lang="en-US" dirty="0" err="1">
                <a:solidFill>
                  <a:srgbClr val="00B0F0"/>
                </a:solidFill>
              </a:rPr>
              <a:t>đất</a:t>
            </a:r>
            <a:r>
              <a:rPr lang="en-US" dirty="0">
                <a:solidFill>
                  <a:srgbClr val="00B0F0"/>
                </a:solidFill>
              </a:rPr>
              <a:t> </a:t>
            </a:r>
            <a:r>
              <a:rPr lang="en-US" dirty="0" err="1">
                <a:solidFill>
                  <a:srgbClr val="00B0F0"/>
                </a:solidFill>
              </a:rPr>
              <a:t>của</a:t>
            </a:r>
            <a:r>
              <a:rPr lang="en-US" dirty="0">
                <a:solidFill>
                  <a:srgbClr val="00B0F0"/>
                </a:solidFill>
              </a:rPr>
              <a:t> </a:t>
            </a:r>
            <a:r>
              <a:rPr lang="en-US" dirty="0" err="1">
                <a:solidFill>
                  <a:srgbClr val="00B0F0"/>
                </a:solidFill>
              </a:rPr>
              <a:t>tòa</a:t>
            </a:r>
            <a:r>
              <a:rPr lang="en-US" dirty="0">
                <a:solidFill>
                  <a:srgbClr val="00B0F0"/>
                </a:solidFill>
              </a:rPr>
              <a:t> </a:t>
            </a:r>
            <a:r>
              <a:rPr lang="en-US" dirty="0" err="1">
                <a:solidFill>
                  <a:srgbClr val="00B0F0"/>
                </a:solidFill>
              </a:rPr>
              <a:t>nhà</a:t>
            </a:r>
            <a:r>
              <a:rPr lang="en-US" dirty="0">
                <a:solidFill>
                  <a:srgbClr val="00B0F0"/>
                </a:solidFill>
              </a:rPr>
              <a:t>, </a:t>
            </a:r>
            <a:r>
              <a:rPr lang="en-US" dirty="0" err="1">
                <a:solidFill>
                  <a:srgbClr val="00B0F0"/>
                </a:solidFill>
              </a:rPr>
              <a:t>các</a:t>
            </a:r>
            <a:r>
              <a:rPr lang="en-US" dirty="0">
                <a:solidFill>
                  <a:srgbClr val="00B0F0"/>
                </a:solidFill>
              </a:rPr>
              <a:t> </a:t>
            </a:r>
            <a:r>
              <a:rPr lang="en-US" dirty="0" err="1">
                <a:solidFill>
                  <a:srgbClr val="00B0F0"/>
                </a:solidFill>
              </a:rPr>
              <a:t>dây</a:t>
            </a:r>
            <a:r>
              <a:rPr lang="en-US" dirty="0">
                <a:solidFill>
                  <a:srgbClr val="00B0F0"/>
                </a:solidFill>
              </a:rPr>
              <a:t> </a:t>
            </a:r>
            <a:r>
              <a:rPr lang="en-US" dirty="0" err="1">
                <a:solidFill>
                  <a:srgbClr val="00B0F0"/>
                </a:solidFill>
              </a:rPr>
              <a:t>đồng</a:t>
            </a:r>
            <a:r>
              <a:rPr lang="en-US" dirty="0">
                <a:solidFill>
                  <a:srgbClr val="00B0F0"/>
                </a:solidFill>
              </a:rPr>
              <a:t> </a:t>
            </a:r>
            <a:r>
              <a:rPr lang="en-US" dirty="0" err="1">
                <a:solidFill>
                  <a:srgbClr val="00B0F0"/>
                </a:solidFill>
              </a:rPr>
              <a:t>nối</a:t>
            </a:r>
            <a:r>
              <a:rPr lang="en-US" dirty="0">
                <a:solidFill>
                  <a:srgbClr val="00B0F0"/>
                </a:solidFill>
              </a:rPr>
              <a:t> </a:t>
            </a:r>
            <a:r>
              <a:rPr lang="en-US" dirty="0" err="1">
                <a:solidFill>
                  <a:srgbClr val="00B0F0"/>
                </a:solidFill>
              </a:rPr>
              <a:t>đất</a:t>
            </a:r>
            <a:r>
              <a:rPr lang="en-US" dirty="0">
                <a:solidFill>
                  <a:srgbClr val="00B0F0"/>
                </a:solidFill>
              </a:rPr>
              <a:t> </a:t>
            </a:r>
            <a:r>
              <a:rPr lang="en-US" dirty="0" err="1">
                <a:solidFill>
                  <a:srgbClr val="00B0F0"/>
                </a:solidFill>
              </a:rPr>
              <a:t>có</a:t>
            </a:r>
            <a:r>
              <a:rPr lang="en-US" dirty="0">
                <a:solidFill>
                  <a:srgbClr val="00B0F0"/>
                </a:solidFill>
              </a:rPr>
              <a:t> </a:t>
            </a:r>
            <a:r>
              <a:rPr lang="en-US" dirty="0" err="1">
                <a:solidFill>
                  <a:srgbClr val="00B0F0"/>
                </a:solidFill>
              </a:rPr>
              <a:t>kích</a:t>
            </a:r>
            <a:r>
              <a:rPr lang="en-US" dirty="0">
                <a:solidFill>
                  <a:srgbClr val="00B0F0"/>
                </a:solidFill>
              </a:rPr>
              <a:t> </a:t>
            </a:r>
            <a:r>
              <a:rPr lang="en-US" dirty="0" err="1">
                <a:solidFill>
                  <a:srgbClr val="00B0F0"/>
                </a:solidFill>
              </a:rPr>
              <a:t>thước</a:t>
            </a:r>
            <a:r>
              <a:rPr lang="en-US" dirty="0">
                <a:solidFill>
                  <a:srgbClr val="00B0F0"/>
                </a:solidFill>
              </a:rPr>
              <a:t> 25*3mm, </a:t>
            </a:r>
            <a:r>
              <a:rPr lang="en-US" dirty="0" err="1">
                <a:solidFill>
                  <a:srgbClr val="00B0F0"/>
                </a:solidFill>
              </a:rPr>
              <a:t>khi</a:t>
            </a:r>
            <a:r>
              <a:rPr lang="en-US" dirty="0">
                <a:solidFill>
                  <a:srgbClr val="00B0F0"/>
                </a:solidFill>
              </a:rPr>
              <a:t> </a:t>
            </a:r>
            <a:r>
              <a:rPr lang="en-US" dirty="0" err="1">
                <a:solidFill>
                  <a:srgbClr val="00B0F0"/>
                </a:solidFill>
              </a:rPr>
              <a:t>nối</a:t>
            </a:r>
            <a:r>
              <a:rPr lang="en-US" dirty="0">
                <a:solidFill>
                  <a:srgbClr val="00B0F0"/>
                </a:solidFill>
              </a:rPr>
              <a:t> </a:t>
            </a:r>
            <a:r>
              <a:rPr lang="en-US" dirty="0" err="1">
                <a:solidFill>
                  <a:srgbClr val="00B0F0"/>
                </a:solidFill>
              </a:rPr>
              <a:t>đất</a:t>
            </a:r>
            <a:r>
              <a:rPr lang="en-US" dirty="0">
                <a:solidFill>
                  <a:srgbClr val="00B0F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8" name="Picture 7"/>
          <p:cNvPicPr/>
          <p:nvPr/>
        </p:nvPicPr>
        <p:blipFill>
          <a:blip r:embed="rId3"/>
          <a:stretch>
            <a:fillRect/>
          </a:stretch>
        </p:blipFill>
        <p:spPr>
          <a:xfrm>
            <a:off x="152400" y="1733550"/>
            <a:ext cx="7162800" cy="2251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471886"/>
            <a:ext cx="7045775" cy="718425"/>
          </a:xfrm>
        </p:spPr>
        <p:txBody>
          <a:bodyPr/>
          <a:lstStyle/>
          <a:p>
            <a:r>
              <a:rPr lang="en-US" sz="1800" dirty="0" err="1"/>
              <a:t>Kết</a:t>
            </a:r>
            <a:r>
              <a:rPr lang="en-US" sz="1800" dirty="0"/>
              <a:t> </a:t>
            </a:r>
            <a:r>
              <a:rPr lang="en-US" sz="1800" dirty="0" err="1"/>
              <a:t>cấu</a:t>
            </a:r>
            <a:r>
              <a:rPr lang="en-US" sz="1800" dirty="0"/>
              <a:t> </a:t>
            </a:r>
            <a:r>
              <a:rPr lang="en-US" sz="1800" dirty="0" err="1"/>
              <a:t>nối</a:t>
            </a:r>
            <a:r>
              <a:rPr lang="en-US" sz="1800" dirty="0"/>
              <a:t> </a:t>
            </a:r>
            <a:r>
              <a:rPr lang="en-US" sz="1800" dirty="0" err="1"/>
              <a:t>đấy</a:t>
            </a:r>
            <a:r>
              <a:rPr lang="en-US" sz="1800" dirty="0"/>
              <a:t> </a:t>
            </a:r>
            <a:r>
              <a:rPr lang="en-US" sz="1800" dirty="0" err="1"/>
              <a:t>là</a:t>
            </a:r>
            <a:r>
              <a:rPr lang="en-US" sz="1800" dirty="0"/>
              <a:t> </a:t>
            </a:r>
            <a:r>
              <a:rPr lang="en-US" sz="1800" dirty="0" err="1"/>
              <a:t>các</a:t>
            </a:r>
            <a:r>
              <a:rPr lang="en-US" sz="1800" dirty="0"/>
              <a:t> </a:t>
            </a:r>
            <a:r>
              <a:rPr lang="en-US" sz="1800" dirty="0" err="1"/>
              <a:t>cọc</a:t>
            </a:r>
            <a:r>
              <a:rPr lang="en-US" sz="1800" dirty="0"/>
              <a:t> </a:t>
            </a:r>
            <a:r>
              <a:rPr lang="en-US" sz="1800" dirty="0" err="1"/>
              <a:t>thép</a:t>
            </a:r>
            <a:r>
              <a:rPr lang="en-US" sz="1800" dirty="0"/>
              <a:t> </a:t>
            </a:r>
            <a:r>
              <a:rPr lang="en-US" sz="1800" dirty="0" err="1"/>
              <a:t>nhúng</a:t>
            </a:r>
            <a:r>
              <a:rPr lang="en-US" sz="1800" dirty="0"/>
              <a:t> </a:t>
            </a:r>
            <a:r>
              <a:rPr lang="en-US" sz="1800" dirty="0" err="1"/>
              <a:t>nóng</a:t>
            </a:r>
            <a:r>
              <a:rPr lang="en-US" sz="1800" dirty="0"/>
              <a:t> </a:t>
            </a:r>
            <a:r>
              <a:rPr lang="en-US" sz="1800" dirty="0" err="1"/>
              <a:t>có</a:t>
            </a:r>
            <a:r>
              <a:rPr lang="en-US" sz="1800" dirty="0"/>
              <a:t> </a:t>
            </a:r>
            <a:r>
              <a:rPr lang="en-US" sz="1800" dirty="0" err="1"/>
              <a:t>điện</a:t>
            </a:r>
            <a:r>
              <a:rPr lang="en-US" sz="1800" dirty="0"/>
              <a:t> </a:t>
            </a:r>
            <a:r>
              <a:rPr lang="en-US" sz="1800" dirty="0" err="1"/>
              <a:t>trở</a:t>
            </a:r>
            <a:r>
              <a:rPr lang="en-US" sz="1800" dirty="0"/>
              <a:t> 10 Ohm</a:t>
            </a:r>
          </a:p>
          <a:p>
            <a:r>
              <a:rPr lang="en-US" sz="1800" dirty="0" err="1"/>
              <a:t>Sơ</a:t>
            </a:r>
            <a:r>
              <a:rPr lang="en-US" sz="1800" dirty="0"/>
              <a:t> </a:t>
            </a:r>
            <a:r>
              <a:rPr lang="en-US" sz="1800" dirty="0" err="1"/>
              <a:t>đồ</a:t>
            </a:r>
            <a:r>
              <a:rPr lang="en-US" sz="1800" dirty="0"/>
              <a:t> </a:t>
            </a:r>
            <a:r>
              <a:rPr lang="en-US" sz="1800" dirty="0" err="1"/>
              <a:t>nối</a:t>
            </a:r>
            <a:r>
              <a:rPr lang="en-US" sz="1800" dirty="0"/>
              <a:t> </a:t>
            </a:r>
            <a:r>
              <a:rPr lang="en-US" sz="1800" dirty="0" err="1"/>
              <a:t>đất</a:t>
            </a:r>
            <a:r>
              <a:rPr lang="en-US" sz="1800" dirty="0"/>
              <a:t> </a:t>
            </a:r>
            <a:r>
              <a:rPr lang="en-US" sz="1800" dirty="0" err="1"/>
              <a:t>của</a:t>
            </a:r>
            <a:r>
              <a:rPr lang="en-US" sz="1800" dirty="0"/>
              <a:t> </a:t>
            </a:r>
            <a:r>
              <a:rPr lang="en-US" sz="1800" dirty="0" err="1"/>
              <a:t>tòa</a:t>
            </a:r>
            <a:r>
              <a:rPr lang="en-US" sz="1800" dirty="0"/>
              <a:t> </a:t>
            </a:r>
            <a:r>
              <a:rPr lang="en-US" sz="1800" dirty="0" err="1"/>
              <a:t>nhà</a:t>
            </a:r>
            <a:r>
              <a:rPr lang="en-US" sz="1800" dirty="0"/>
              <a:t> ở Basement 4: </a:t>
            </a:r>
            <a:r>
              <a:rPr lang="en-US" sz="1800" dirty="0" err="1" smtClean="0"/>
              <a:t>Các</a:t>
            </a:r>
            <a:r>
              <a:rPr lang="en-US" sz="1800" dirty="0" smtClean="0"/>
              <a:t> </a:t>
            </a:r>
            <a:r>
              <a:rPr lang="en-US" sz="1800" dirty="0" err="1"/>
              <a:t>cọc</a:t>
            </a:r>
            <a:r>
              <a:rPr lang="en-US" sz="1800" dirty="0"/>
              <a:t> </a:t>
            </a:r>
            <a:r>
              <a:rPr lang="en-US" sz="1800" dirty="0" err="1"/>
              <a:t>được</a:t>
            </a:r>
            <a:r>
              <a:rPr lang="en-US" sz="1800" dirty="0"/>
              <a:t> </a:t>
            </a:r>
            <a:r>
              <a:rPr lang="en-US" sz="1800" dirty="0" err="1"/>
              <a:t>nối</a:t>
            </a:r>
            <a:r>
              <a:rPr lang="en-US" sz="1800" dirty="0"/>
              <a:t> </a:t>
            </a:r>
            <a:r>
              <a:rPr lang="en-US" sz="1800" dirty="0" err="1"/>
              <a:t>cách</a:t>
            </a:r>
            <a:r>
              <a:rPr lang="en-US" sz="1800" dirty="0"/>
              <a:t> </a:t>
            </a:r>
            <a:r>
              <a:rPr lang="en-US" sz="1800" dirty="0" err="1"/>
              <a:t>nhau</a:t>
            </a:r>
            <a:r>
              <a:rPr lang="en-US" sz="1800" dirty="0"/>
              <a:t> 1 </a:t>
            </a:r>
            <a:r>
              <a:rPr lang="en-US" sz="1800" dirty="0" err="1"/>
              <a:t>khoảng</a:t>
            </a:r>
            <a:r>
              <a:rPr lang="en-US" sz="1800" dirty="0"/>
              <a:t> 10m.</a:t>
            </a:r>
          </a:p>
          <a:p>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p:nvPr/>
        </p:nvPicPr>
        <p:blipFill>
          <a:blip r:embed="rId2"/>
          <a:stretch>
            <a:fillRect/>
          </a:stretch>
        </p:blipFill>
        <p:spPr>
          <a:xfrm>
            <a:off x="116393" y="1771650"/>
            <a:ext cx="4602480" cy="3371850"/>
          </a:xfrm>
          <a:prstGeom prst="rect">
            <a:avLst/>
          </a:prstGeom>
        </p:spPr>
      </p:pic>
      <p:sp>
        <p:nvSpPr>
          <p:cNvPr id="6" name="Text Placeholder 2"/>
          <p:cNvSpPr txBox="1">
            <a:spLocks/>
          </p:cNvSpPr>
          <p:nvPr/>
        </p:nvSpPr>
        <p:spPr>
          <a:xfrm>
            <a:off x="4495800" y="1526737"/>
            <a:ext cx="3388174" cy="718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algn="r"/>
            <a:r>
              <a:rPr lang="en-US" sz="1800" dirty="0"/>
              <a:t>Ở </a:t>
            </a:r>
            <a:r>
              <a:rPr lang="en-US" sz="1800" dirty="0" err="1"/>
              <a:t>từng</a:t>
            </a:r>
            <a:r>
              <a:rPr lang="en-US" sz="1800" dirty="0"/>
              <a:t> </a:t>
            </a:r>
            <a:r>
              <a:rPr lang="en-US" sz="1800" dirty="0" err="1"/>
              <a:t>tầng</a:t>
            </a:r>
            <a:r>
              <a:rPr lang="en-US" sz="1800" dirty="0"/>
              <a:t> ta </a:t>
            </a:r>
            <a:r>
              <a:rPr lang="en-US" sz="1800" dirty="0" err="1"/>
              <a:t>có</a:t>
            </a:r>
            <a:r>
              <a:rPr lang="en-US" sz="1800" dirty="0"/>
              <a:t> </a:t>
            </a:r>
            <a:r>
              <a:rPr lang="en-US" sz="1800" dirty="0" err="1"/>
              <a:t>bản</a:t>
            </a:r>
            <a:r>
              <a:rPr lang="en-US" sz="1800" dirty="0"/>
              <a:t> </a:t>
            </a:r>
            <a:r>
              <a:rPr lang="en-US" sz="1800" dirty="0" err="1"/>
              <a:t>vẽ</a:t>
            </a:r>
            <a:r>
              <a:rPr lang="en-US" sz="1800" dirty="0"/>
              <a:t> ME </a:t>
            </a:r>
            <a:r>
              <a:rPr lang="en-US" sz="1800" dirty="0" err="1"/>
              <a:t>việc</a:t>
            </a:r>
            <a:r>
              <a:rPr lang="en-US" sz="1800" dirty="0"/>
              <a:t> </a:t>
            </a:r>
            <a:r>
              <a:rPr lang="en-US" sz="1800" dirty="0" err="1"/>
              <a:t>nối</a:t>
            </a:r>
            <a:r>
              <a:rPr lang="en-US" sz="1800" dirty="0"/>
              <a:t> </a:t>
            </a:r>
            <a:r>
              <a:rPr lang="en-US" sz="1800" dirty="0" err="1"/>
              <a:t>đất</a:t>
            </a:r>
            <a:r>
              <a:rPr lang="en-US" sz="1800" dirty="0"/>
              <a:t> </a:t>
            </a:r>
            <a:r>
              <a:rPr lang="en-US" sz="1800" dirty="0" err="1"/>
              <a:t>từng</a:t>
            </a:r>
            <a:r>
              <a:rPr lang="en-US" sz="1800" dirty="0"/>
              <a:t> </a:t>
            </a:r>
            <a:r>
              <a:rPr lang="en-US" sz="1800" dirty="0" err="1"/>
              <a:t>thành</a:t>
            </a:r>
            <a:r>
              <a:rPr lang="en-US" sz="1800" dirty="0"/>
              <a:t> </a:t>
            </a:r>
            <a:r>
              <a:rPr lang="en-US" sz="1800" dirty="0" err="1"/>
              <a:t>phần</a:t>
            </a:r>
            <a:r>
              <a:rPr lang="en-US" sz="1800" dirty="0"/>
              <a:t> </a:t>
            </a:r>
            <a:r>
              <a:rPr lang="en-US" sz="1800" dirty="0" err="1"/>
              <a:t>của</a:t>
            </a:r>
            <a:r>
              <a:rPr lang="en-US" sz="1800" dirty="0"/>
              <a:t> </a:t>
            </a:r>
            <a:r>
              <a:rPr lang="en-US" sz="1800" dirty="0" err="1"/>
              <a:t>hệ</a:t>
            </a:r>
            <a:r>
              <a:rPr lang="en-US" sz="1800" dirty="0"/>
              <a:t> </a:t>
            </a:r>
            <a:r>
              <a:rPr lang="en-US" sz="1800" dirty="0" err="1"/>
              <a:t>thống</a:t>
            </a:r>
            <a:r>
              <a:rPr lang="en-US" sz="1800" dirty="0"/>
              <a:t> </a:t>
            </a:r>
            <a:r>
              <a:rPr lang="en-US" sz="1800" dirty="0" err="1"/>
              <a:t>điện</a:t>
            </a:r>
            <a:r>
              <a:rPr lang="en-US" sz="1800" dirty="0"/>
              <a:t> </a:t>
            </a:r>
            <a:r>
              <a:rPr lang="en-US" sz="1800" dirty="0" err="1"/>
              <a:t>vào</a:t>
            </a:r>
            <a:r>
              <a:rPr lang="en-US" sz="1800" dirty="0"/>
              <a:t> </a:t>
            </a:r>
            <a:r>
              <a:rPr lang="en-US" sz="1800" dirty="0" err="1"/>
              <a:t>dây</a:t>
            </a:r>
            <a:r>
              <a:rPr lang="en-US" sz="1800" dirty="0"/>
              <a:t> </a:t>
            </a:r>
            <a:r>
              <a:rPr lang="en-US" sz="1800" dirty="0" err="1"/>
              <a:t>nối</a:t>
            </a:r>
            <a:r>
              <a:rPr lang="en-US" sz="1800" dirty="0"/>
              <a:t> </a:t>
            </a:r>
            <a:r>
              <a:rPr lang="en-US" sz="1800" dirty="0" err="1"/>
              <a:t>đất</a:t>
            </a:r>
            <a:r>
              <a:rPr lang="en-US" sz="1800" dirty="0"/>
              <a:t> </a:t>
            </a:r>
            <a:r>
              <a:rPr lang="en-US" sz="1800" dirty="0" err="1"/>
              <a:t>của</a:t>
            </a:r>
            <a:r>
              <a:rPr lang="en-US" sz="1800" dirty="0"/>
              <a:t> </a:t>
            </a:r>
            <a:r>
              <a:rPr lang="en-US" sz="1800" dirty="0" err="1"/>
              <a:t>hệ</a:t>
            </a:r>
            <a:r>
              <a:rPr lang="en-US" sz="1800" dirty="0"/>
              <a:t> </a:t>
            </a:r>
            <a:r>
              <a:rPr lang="en-US" sz="1800" dirty="0" err="1"/>
              <a:t>thống</a:t>
            </a:r>
            <a:r>
              <a:rPr lang="en-US" sz="1800" dirty="0"/>
              <a:t> </a:t>
            </a:r>
            <a:r>
              <a:rPr lang="en-US" sz="1800" dirty="0" err="1"/>
              <a:t>chống</a:t>
            </a:r>
            <a:r>
              <a:rPr lang="en-US" sz="1800" dirty="0"/>
              <a:t> </a:t>
            </a:r>
            <a:r>
              <a:rPr lang="en-US" sz="1800" dirty="0" err="1"/>
              <a:t>sét</a:t>
            </a:r>
            <a:r>
              <a:rPr lang="en-US" sz="1800" dirty="0"/>
              <a:t> </a:t>
            </a:r>
            <a:r>
              <a:rPr lang="en-US" sz="1800" dirty="0" err="1"/>
              <a:t>như</a:t>
            </a:r>
            <a:r>
              <a:rPr lang="en-US" sz="1800" dirty="0"/>
              <a:t> </a:t>
            </a:r>
            <a:r>
              <a:rPr lang="en-US" sz="1800" dirty="0" err="1"/>
              <a:t>sau</a:t>
            </a:r>
            <a:r>
              <a:rPr lang="en-US" sz="1800" dirty="0"/>
              <a:t>:</a:t>
            </a:r>
          </a:p>
        </p:txBody>
      </p:sp>
    </p:spTree>
    <p:extLst>
      <p:ext uri="{BB962C8B-B14F-4D97-AF65-F5344CB8AC3E}">
        <p14:creationId xmlns:p14="http://schemas.microsoft.com/office/powerpoint/2010/main" val="7400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p:nvPr/>
        </p:nvPicPr>
        <p:blipFill>
          <a:blip r:embed="rId2"/>
          <a:stretch>
            <a:fillRect/>
          </a:stretch>
        </p:blipFill>
        <p:spPr>
          <a:xfrm>
            <a:off x="1371600" y="486137"/>
            <a:ext cx="5943600" cy="4681855"/>
          </a:xfrm>
          <a:prstGeom prst="rect">
            <a:avLst/>
          </a:prstGeom>
        </p:spPr>
      </p:pic>
    </p:spTree>
    <p:extLst>
      <p:ext uri="{BB962C8B-B14F-4D97-AF65-F5344CB8AC3E}">
        <p14:creationId xmlns:p14="http://schemas.microsoft.com/office/powerpoint/2010/main" val="3435345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22"/>
          <p:cNvSpPr txBox="1">
            <a:spLocks noGrp="1"/>
          </p:cNvSpPr>
          <p:nvPr>
            <p:ph type="title" idx="4294967295"/>
          </p:nvPr>
        </p:nvSpPr>
        <p:spPr>
          <a:xfrm>
            <a:off x="457200" y="285750"/>
            <a:ext cx="7958825" cy="1380000"/>
          </a:xfrm>
          <a:prstGeom prst="rect">
            <a:avLst/>
          </a:prstGeom>
        </p:spPr>
        <p:txBody>
          <a:bodyPr spcFirstLastPara="1" wrap="square" lIns="91425" tIns="91425" rIns="91425" bIns="91425" anchor="b" anchorCtr="0">
            <a:noAutofit/>
          </a:bodyPr>
          <a:lstStyle/>
          <a:p>
            <a:r>
              <a:rPr lang="en-US" sz="2000" b="0" dirty="0">
                <a:solidFill>
                  <a:schemeClr val="bg1"/>
                </a:solidFill>
              </a:rPr>
              <a:t>Theo </a:t>
            </a:r>
            <a:r>
              <a:rPr lang="en-US" sz="2000" b="0" dirty="0" err="1">
                <a:solidFill>
                  <a:schemeClr val="bg1"/>
                </a:solidFill>
              </a:rPr>
              <a:t>quy</a:t>
            </a:r>
            <a:r>
              <a:rPr lang="en-US" sz="2000" b="0" dirty="0">
                <a:solidFill>
                  <a:schemeClr val="bg1"/>
                </a:solidFill>
              </a:rPr>
              <a:t> </a:t>
            </a:r>
            <a:r>
              <a:rPr lang="en-US" sz="2000" b="0" dirty="0" err="1">
                <a:solidFill>
                  <a:schemeClr val="bg1"/>
                </a:solidFill>
              </a:rPr>
              <a:t>chuẩn</a:t>
            </a:r>
            <a:r>
              <a:rPr lang="en-US" sz="2000" b="0" dirty="0">
                <a:solidFill>
                  <a:schemeClr val="bg1"/>
                </a:solidFill>
              </a:rPr>
              <a:t> </a:t>
            </a:r>
            <a:r>
              <a:rPr lang="en-US" sz="2000" b="0" dirty="0" err="1">
                <a:solidFill>
                  <a:schemeClr val="bg1"/>
                </a:solidFill>
              </a:rPr>
              <a:t>Việt</a:t>
            </a:r>
            <a:r>
              <a:rPr lang="en-US" sz="2000" b="0" dirty="0">
                <a:solidFill>
                  <a:schemeClr val="bg1"/>
                </a:solidFill>
              </a:rPr>
              <a:t> Nam, </a:t>
            </a:r>
            <a:r>
              <a:rPr lang="en-US" sz="2000" b="0" dirty="0" err="1">
                <a:solidFill>
                  <a:schemeClr val="bg1"/>
                </a:solidFill>
              </a:rPr>
              <a:t>với</a:t>
            </a:r>
            <a:r>
              <a:rPr lang="en-US" sz="2000" b="0" dirty="0">
                <a:solidFill>
                  <a:schemeClr val="bg1"/>
                </a:solidFill>
              </a:rPr>
              <a:t> </a:t>
            </a:r>
            <a:r>
              <a:rPr lang="en-US" sz="2000" b="0" dirty="0" err="1">
                <a:solidFill>
                  <a:schemeClr val="bg1"/>
                </a:solidFill>
              </a:rPr>
              <a:t>các</a:t>
            </a:r>
            <a:r>
              <a:rPr lang="en-US" sz="2000" b="0" dirty="0">
                <a:solidFill>
                  <a:schemeClr val="bg1"/>
                </a:solidFill>
              </a:rPr>
              <a:t> </a:t>
            </a:r>
            <a:r>
              <a:rPr lang="en-US" sz="2000" b="0" dirty="0" err="1">
                <a:solidFill>
                  <a:schemeClr val="bg1"/>
                </a:solidFill>
              </a:rPr>
              <a:t>tòa</a:t>
            </a:r>
            <a:r>
              <a:rPr lang="en-US" sz="2000" b="0" dirty="0">
                <a:solidFill>
                  <a:schemeClr val="bg1"/>
                </a:solidFill>
              </a:rPr>
              <a:t> </a:t>
            </a:r>
            <a:r>
              <a:rPr lang="en-US" sz="2000" b="0" dirty="0" err="1">
                <a:solidFill>
                  <a:schemeClr val="bg1"/>
                </a:solidFill>
              </a:rPr>
              <a:t>nhà</a:t>
            </a:r>
            <a:r>
              <a:rPr lang="en-US" sz="2000" b="0" dirty="0">
                <a:solidFill>
                  <a:schemeClr val="bg1"/>
                </a:solidFill>
              </a:rPr>
              <a:t> </a:t>
            </a:r>
            <a:r>
              <a:rPr lang="en-US" sz="2000" b="0" dirty="0" err="1">
                <a:solidFill>
                  <a:schemeClr val="bg1"/>
                </a:solidFill>
              </a:rPr>
              <a:t>cao</a:t>
            </a:r>
            <a:r>
              <a:rPr lang="en-US" sz="2000" b="0" dirty="0">
                <a:solidFill>
                  <a:schemeClr val="bg1"/>
                </a:solidFill>
              </a:rPr>
              <a:t> </a:t>
            </a:r>
            <a:r>
              <a:rPr lang="en-US" sz="2000" b="0" dirty="0" err="1">
                <a:solidFill>
                  <a:schemeClr val="bg1"/>
                </a:solidFill>
              </a:rPr>
              <a:t>tầng</a:t>
            </a:r>
            <a:r>
              <a:rPr lang="en-US" sz="2000" b="0" dirty="0">
                <a:solidFill>
                  <a:schemeClr val="bg1"/>
                </a:solidFill>
              </a:rPr>
              <a:t> </a:t>
            </a:r>
            <a:r>
              <a:rPr lang="en-US" sz="2000" b="0" dirty="0" err="1">
                <a:solidFill>
                  <a:schemeClr val="bg1"/>
                </a:solidFill>
              </a:rPr>
              <a:t>cao</a:t>
            </a:r>
            <a:r>
              <a:rPr lang="en-US" sz="2000" b="0" dirty="0">
                <a:solidFill>
                  <a:schemeClr val="bg1"/>
                </a:solidFill>
              </a:rPr>
              <a:t> </a:t>
            </a:r>
            <a:r>
              <a:rPr lang="en-US" sz="2000" b="0" dirty="0" err="1">
                <a:solidFill>
                  <a:schemeClr val="bg1"/>
                </a:solidFill>
              </a:rPr>
              <a:t>hơn</a:t>
            </a:r>
            <a:r>
              <a:rPr lang="en-US" sz="2000" b="0" dirty="0">
                <a:solidFill>
                  <a:schemeClr val="bg1"/>
                </a:solidFill>
              </a:rPr>
              <a:t> 20m, ta </a:t>
            </a:r>
            <a:r>
              <a:rPr lang="en-US" sz="2000" b="0" dirty="0" err="1">
                <a:solidFill>
                  <a:schemeClr val="bg1"/>
                </a:solidFill>
              </a:rPr>
              <a:t>cần</a:t>
            </a:r>
            <a:r>
              <a:rPr lang="en-US" sz="2000" b="0" dirty="0">
                <a:solidFill>
                  <a:schemeClr val="bg1"/>
                </a:solidFill>
              </a:rPr>
              <a:t> </a:t>
            </a:r>
            <a:r>
              <a:rPr lang="en-US" sz="2000" b="0" dirty="0" err="1">
                <a:solidFill>
                  <a:schemeClr val="bg1"/>
                </a:solidFill>
              </a:rPr>
              <a:t>dùng</a:t>
            </a:r>
            <a:r>
              <a:rPr lang="en-US" sz="2000" b="0" dirty="0">
                <a:solidFill>
                  <a:schemeClr val="bg1"/>
                </a:solidFill>
              </a:rPr>
              <a:t> </a:t>
            </a:r>
            <a:r>
              <a:rPr lang="en-US" sz="2000" b="0" dirty="0" err="1">
                <a:solidFill>
                  <a:schemeClr val="bg1"/>
                </a:solidFill>
              </a:rPr>
              <a:t>phương</a:t>
            </a:r>
            <a:r>
              <a:rPr lang="en-US" sz="2000" b="0" dirty="0">
                <a:solidFill>
                  <a:schemeClr val="bg1"/>
                </a:solidFill>
              </a:rPr>
              <a:t> </a:t>
            </a:r>
            <a:r>
              <a:rPr lang="en-US" sz="2000" b="0" dirty="0" err="1">
                <a:solidFill>
                  <a:schemeClr val="bg1"/>
                </a:solidFill>
              </a:rPr>
              <a:t>pháp</a:t>
            </a:r>
            <a:r>
              <a:rPr lang="en-US" sz="2000" b="0" dirty="0">
                <a:solidFill>
                  <a:schemeClr val="bg1"/>
                </a:solidFill>
              </a:rPr>
              <a:t> </a:t>
            </a:r>
            <a:r>
              <a:rPr lang="en-US" sz="2000" b="0" dirty="0" err="1">
                <a:solidFill>
                  <a:schemeClr val="bg1"/>
                </a:solidFill>
              </a:rPr>
              <a:t>quả</a:t>
            </a:r>
            <a:r>
              <a:rPr lang="en-US" sz="2000" b="0" dirty="0">
                <a:solidFill>
                  <a:schemeClr val="bg1"/>
                </a:solidFill>
              </a:rPr>
              <a:t> </a:t>
            </a:r>
            <a:r>
              <a:rPr lang="en-US" sz="2000" b="0" dirty="0" err="1">
                <a:solidFill>
                  <a:schemeClr val="bg1"/>
                </a:solidFill>
              </a:rPr>
              <a:t>cầu</a:t>
            </a:r>
            <a:r>
              <a:rPr lang="en-US" sz="2000" b="0" dirty="0">
                <a:solidFill>
                  <a:schemeClr val="bg1"/>
                </a:solidFill>
              </a:rPr>
              <a:t> </a:t>
            </a:r>
            <a:r>
              <a:rPr lang="en-US" sz="2000" b="0" dirty="0" err="1">
                <a:solidFill>
                  <a:schemeClr val="bg1"/>
                </a:solidFill>
              </a:rPr>
              <a:t>lăn</a:t>
            </a:r>
            <a:r>
              <a:rPr lang="en-US" sz="2000" b="0" dirty="0">
                <a:solidFill>
                  <a:schemeClr val="bg1"/>
                </a:solidFill>
              </a:rPr>
              <a:t> </a:t>
            </a:r>
            <a:r>
              <a:rPr lang="en-US" sz="2000" b="0" dirty="0" err="1">
                <a:solidFill>
                  <a:schemeClr val="bg1"/>
                </a:solidFill>
              </a:rPr>
              <a:t>để</a:t>
            </a:r>
            <a:r>
              <a:rPr lang="en-US" sz="2000" b="0" dirty="0">
                <a:solidFill>
                  <a:schemeClr val="bg1"/>
                </a:solidFill>
              </a:rPr>
              <a:t> </a:t>
            </a:r>
            <a:r>
              <a:rPr lang="en-US" sz="2000" b="0" dirty="0" err="1">
                <a:solidFill>
                  <a:schemeClr val="bg1"/>
                </a:solidFill>
              </a:rPr>
              <a:t>xác</a:t>
            </a:r>
            <a:r>
              <a:rPr lang="en-US" sz="2000" b="0" dirty="0">
                <a:solidFill>
                  <a:schemeClr val="bg1"/>
                </a:solidFill>
              </a:rPr>
              <a:t> </a:t>
            </a:r>
            <a:r>
              <a:rPr lang="en-US" sz="2000" b="0" dirty="0" err="1">
                <a:solidFill>
                  <a:schemeClr val="bg1"/>
                </a:solidFill>
              </a:rPr>
              <a:t>định</a:t>
            </a:r>
            <a:r>
              <a:rPr lang="en-US" sz="2000" b="0" dirty="0">
                <a:solidFill>
                  <a:schemeClr val="bg1"/>
                </a:solidFill>
              </a:rPr>
              <a:t> </a:t>
            </a:r>
            <a:r>
              <a:rPr lang="en-US" sz="2000" b="0" dirty="0" err="1">
                <a:solidFill>
                  <a:schemeClr val="bg1"/>
                </a:solidFill>
              </a:rPr>
              <a:t>khu</a:t>
            </a:r>
            <a:r>
              <a:rPr lang="en-US" sz="2000" b="0" dirty="0">
                <a:solidFill>
                  <a:schemeClr val="bg1"/>
                </a:solidFill>
              </a:rPr>
              <a:t> </a:t>
            </a:r>
            <a:r>
              <a:rPr lang="en-US" sz="2000" b="0" dirty="0" err="1">
                <a:solidFill>
                  <a:schemeClr val="bg1"/>
                </a:solidFill>
              </a:rPr>
              <a:t>vực</a:t>
            </a:r>
            <a:r>
              <a:rPr lang="en-US" sz="2000" b="0" dirty="0">
                <a:solidFill>
                  <a:schemeClr val="bg1"/>
                </a:solidFill>
              </a:rPr>
              <a:t> </a:t>
            </a:r>
            <a:r>
              <a:rPr lang="en-US" sz="2000" b="0" dirty="0" err="1">
                <a:solidFill>
                  <a:schemeClr val="bg1"/>
                </a:solidFill>
              </a:rPr>
              <a:t>bảo</a:t>
            </a:r>
            <a:r>
              <a:rPr lang="en-US" sz="2000" b="0" dirty="0">
                <a:solidFill>
                  <a:schemeClr val="bg1"/>
                </a:solidFill>
              </a:rPr>
              <a:t> </a:t>
            </a:r>
            <a:r>
              <a:rPr lang="en-US" sz="2000" b="0" dirty="0" err="1" smtClean="0">
                <a:solidFill>
                  <a:schemeClr val="bg1"/>
                </a:solidFill>
              </a:rPr>
              <a:t>vệ</a:t>
            </a:r>
            <a:r>
              <a:rPr lang="en-US" sz="2000" b="0" dirty="0" smtClean="0">
                <a:solidFill>
                  <a:schemeClr val="bg1"/>
                </a:solidFill>
              </a:rPr>
              <a:t>:</a:t>
            </a:r>
            <a:r>
              <a:rPr lang="en-US" sz="2000" b="0" dirty="0">
                <a:solidFill>
                  <a:schemeClr val="bg1"/>
                </a:solidFill>
              </a:rPr>
              <a:t/>
            </a:r>
            <a:br>
              <a:rPr lang="en-US" sz="2000" b="0" dirty="0">
                <a:solidFill>
                  <a:schemeClr val="bg1"/>
                </a:solidFill>
              </a:rPr>
            </a:br>
            <a:endParaRPr sz="2000" b="0" dirty="0">
              <a:solidFill>
                <a:schemeClr val="bg1"/>
              </a:solidFill>
            </a:endParaRPr>
          </a:p>
        </p:txBody>
      </p:sp>
      <p:sp>
        <p:nvSpPr>
          <p:cNvPr id="255" name="Google Shape;255;p22"/>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descr="NFPA 780 2008 Edition"/>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57350"/>
            <a:ext cx="3581400" cy="2632235"/>
          </a:xfrm>
          <a:prstGeom prst="rect">
            <a:avLst/>
          </a:prstGeom>
          <a:noFill/>
          <a:ln>
            <a:noFill/>
          </a:ln>
        </p:spPr>
      </p:pic>
      <p:sp>
        <p:nvSpPr>
          <p:cNvPr id="2" name="Rectangle 1"/>
          <p:cNvSpPr/>
          <p:nvPr/>
        </p:nvSpPr>
        <p:spPr>
          <a:xfrm>
            <a:off x="533400" y="1879253"/>
            <a:ext cx="3962400" cy="2308324"/>
          </a:xfrm>
          <a:prstGeom prst="rect">
            <a:avLst/>
          </a:prstGeom>
        </p:spPr>
        <p:txBody>
          <a:bodyPr wrap="square">
            <a:spAutoFit/>
          </a:bodyPr>
          <a:lstStyle/>
          <a:p>
            <a:r>
              <a:rPr lang="en-US" sz="1800" dirty="0" err="1">
                <a:solidFill>
                  <a:schemeClr val="bg1"/>
                </a:solidFill>
              </a:rPr>
              <a:t>Trên</a:t>
            </a:r>
            <a:r>
              <a:rPr lang="en-US" sz="1800" dirty="0">
                <a:solidFill>
                  <a:schemeClr val="bg1"/>
                </a:solidFill>
              </a:rPr>
              <a:t> </a:t>
            </a:r>
            <a:r>
              <a:rPr lang="en-US" sz="1800" dirty="0" err="1">
                <a:solidFill>
                  <a:schemeClr val="bg1"/>
                </a:solidFill>
              </a:rPr>
              <a:t>bản</a:t>
            </a:r>
            <a:r>
              <a:rPr lang="en-US" sz="1800" dirty="0">
                <a:solidFill>
                  <a:schemeClr val="bg1"/>
                </a:solidFill>
              </a:rPr>
              <a:t> </a:t>
            </a:r>
            <a:r>
              <a:rPr lang="en-US" sz="1800" dirty="0" err="1">
                <a:solidFill>
                  <a:schemeClr val="bg1"/>
                </a:solidFill>
              </a:rPr>
              <a:t>vẽ</a:t>
            </a:r>
            <a:r>
              <a:rPr lang="en-US" sz="1800" dirty="0">
                <a:solidFill>
                  <a:schemeClr val="bg1"/>
                </a:solidFill>
              </a:rPr>
              <a:t> </a:t>
            </a:r>
            <a:r>
              <a:rPr lang="en-US" sz="1800" dirty="0" err="1">
                <a:solidFill>
                  <a:schemeClr val="bg1"/>
                </a:solidFill>
              </a:rPr>
              <a:t>này</a:t>
            </a:r>
            <a:r>
              <a:rPr lang="en-US" sz="1800" dirty="0">
                <a:solidFill>
                  <a:schemeClr val="bg1"/>
                </a:solidFill>
              </a:rPr>
              <a:t>, ta </a:t>
            </a:r>
            <a:r>
              <a:rPr lang="en-US" sz="1800" dirty="0" err="1">
                <a:solidFill>
                  <a:schemeClr val="bg1"/>
                </a:solidFill>
              </a:rPr>
              <a:t>thấy</a:t>
            </a:r>
            <a:r>
              <a:rPr lang="en-US" sz="1800" dirty="0">
                <a:solidFill>
                  <a:schemeClr val="bg1"/>
                </a:solidFill>
              </a:rPr>
              <a:t> </a:t>
            </a:r>
            <a:r>
              <a:rPr lang="en-US" sz="1800" dirty="0" err="1">
                <a:solidFill>
                  <a:schemeClr val="bg1"/>
                </a:solidFill>
              </a:rPr>
              <a:t>với</a:t>
            </a:r>
            <a:r>
              <a:rPr lang="en-US" sz="1800" dirty="0">
                <a:solidFill>
                  <a:schemeClr val="bg1"/>
                </a:solidFill>
              </a:rPr>
              <a:t> </a:t>
            </a:r>
            <a:r>
              <a:rPr lang="en-US" sz="1800" dirty="0" err="1">
                <a:solidFill>
                  <a:schemeClr val="bg1"/>
                </a:solidFill>
              </a:rPr>
              <a:t>cấp</a:t>
            </a:r>
            <a:r>
              <a:rPr lang="en-US" sz="1800" dirty="0">
                <a:solidFill>
                  <a:schemeClr val="bg1"/>
                </a:solidFill>
              </a:rPr>
              <a:t> </a:t>
            </a:r>
            <a:r>
              <a:rPr lang="en-US" sz="1800" dirty="0" err="1">
                <a:solidFill>
                  <a:schemeClr val="bg1"/>
                </a:solidFill>
              </a:rPr>
              <a:t>độ</a:t>
            </a:r>
            <a:r>
              <a:rPr lang="en-US" sz="1800" dirty="0">
                <a:solidFill>
                  <a:schemeClr val="bg1"/>
                </a:solidFill>
              </a:rPr>
              <a:t> </a:t>
            </a:r>
            <a:r>
              <a:rPr lang="en-US" sz="1800" dirty="0" err="1">
                <a:solidFill>
                  <a:schemeClr val="bg1"/>
                </a:solidFill>
              </a:rPr>
              <a:t>bảo</a:t>
            </a:r>
            <a:r>
              <a:rPr lang="en-US" sz="1800" dirty="0">
                <a:solidFill>
                  <a:schemeClr val="bg1"/>
                </a:solidFill>
              </a:rPr>
              <a:t> </a:t>
            </a:r>
            <a:r>
              <a:rPr lang="en-US" sz="1800" dirty="0" err="1">
                <a:solidFill>
                  <a:schemeClr val="bg1"/>
                </a:solidFill>
              </a:rPr>
              <a:t>vệ</a:t>
            </a:r>
            <a:r>
              <a:rPr lang="en-US" sz="1800" dirty="0">
                <a:solidFill>
                  <a:schemeClr val="bg1"/>
                </a:solidFill>
              </a:rPr>
              <a:t> 3, </a:t>
            </a:r>
            <a:r>
              <a:rPr lang="en-US" sz="1800" dirty="0" err="1">
                <a:solidFill>
                  <a:schemeClr val="bg1"/>
                </a:solidFill>
              </a:rPr>
              <a:t>bán</a:t>
            </a:r>
            <a:r>
              <a:rPr lang="en-US" sz="1800" dirty="0">
                <a:solidFill>
                  <a:schemeClr val="bg1"/>
                </a:solidFill>
              </a:rPr>
              <a:t> </a:t>
            </a:r>
            <a:r>
              <a:rPr lang="en-US" sz="1800" dirty="0" err="1">
                <a:solidFill>
                  <a:schemeClr val="bg1"/>
                </a:solidFill>
              </a:rPr>
              <a:t>kính</a:t>
            </a:r>
            <a:r>
              <a:rPr lang="en-US" sz="1800" dirty="0">
                <a:solidFill>
                  <a:schemeClr val="bg1"/>
                </a:solidFill>
              </a:rPr>
              <a:t> </a:t>
            </a:r>
            <a:r>
              <a:rPr lang="en-US" sz="1800" dirty="0" err="1">
                <a:solidFill>
                  <a:schemeClr val="bg1"/>
                </a:solidFill>
              </a:rPr>
              <a:t>quả</a:t>
            </a:r>
            <a:r>
              <a:rPr lang="en-US" sz="1800" dirty="0">
                <a:solidFill>
                  <a:schemeClr val="bg1"/>
                </a:solidFill>
              </a:rPr>
              <a:t> </a:t>
            </a:r>
            <a:r>
              <a:rPr lang="en-US" sz="1800" dirty="0" err="1">
                <a:solidFill>
                  <a:schemeClr val="bg1"/>
                </a:solidFill>
              </a:rPr>
              <a:t>cầu</a:t>
            </a:r>
            <a:r>
              <a:rPr lang="en-US" sz="1800" dirty="0">
                <a:solidFill>
                  <a:schemeClr val="bg1"/>
                </a:solidFill>
              </a:rPr>
              <a:t> </a:t>
            </a:r>
            <a:r>
              <a:rPr lang="en-US" sz="1800" dirty="0" err="1">
                <a:solidFill>
                  <a:schemeClr val="bg1"/>
                </a:solidFill>
              </a:rPr>
              <a:t>lăn</a:t>
            </a:r>
            <a:r>
              <a:rPr lang="en-US" sz="1800" dirty="0">
                <a:solidFill>
                  <a:schemeClr val="bg1"/>
                </a:solidFill>
              </a:rPr>
              <a:t> 45m </a:t>
            </a:r>
            <a:r>
              <a:rPr lang="en-US" sz="1800" dirty="0" err="1">
                <a:solidFill>
                  <a:schemeClr val="bg1"/>
                </a:solidFill>
              </a:rPr>
              <a:t>thì</a:t>
            </a:r>
            <a:r>
              <a:rPr lang="en-US" sz="1800" dirty="0">
                <a:solidFill>
                  <a:schemeClr val="bg1"/>
                </a:solidFill>
              </a:rPr>
              <a:t> </a:t>
            </a:r>
            <a:r>
              <a:rPr lang="en-US" sz="1800" dirty="0" err="1">
                <a:solidFill>
                  <a:schemeClr val="bg1"/>
                </a:solidFill>
              </a:rPr>
              <a:t>vùng</a:t>
            </a:r>
            <a:r>
              <a:rPr lang="en-US" sz="1800" dirty="0">
                <a:solidFill>
                  <a:schemeClr val="bg1"/>
                </a:solidFill>
              </a:rPr>
              <a:t> </a:t>
            </a:r>
            <a:r>
              <a:rPr lang="en-US" sz="1800" dirty="0" err="1">
                <a:solidFill>
                  <a:schemeClr val="bg1"/>
                </a:solidFill>
              </a:rPr>
              <a:t>cần</a:t>
            </a:r>
            <a:r>
              <a:rPr lang="en-US" sz="1800" dirty="0">
                <a:solidFill>
                  <a:schemeClr val="bg1"/>
                </a:solidFill>
              </a:rPr>
              <a:t> </a:t>
            </a:r>
            <a:r>
              <a:rPr lang="en-US" sz="1800" dirty="0" err="1">
                <a:solidFill>
                  <a:schemeClr val="bg1"/>
                </a:solidFill>
              </a:rPr>
              <a:t>bảo</a:t>
            </a:r>
            <a:r>
              <a:rPr lang="en-US" sz="1800" dirty="0">
                <a:solidFill>
                  <a:schemeClr val="bg1"/>
                </a:solidFill>
              </a:rPr>
              <a:t> </a:t>
            </a:r>
            <a:r>
              <a:rPr lang="en-US" sz="1800" dirty="0" err="1">
                <a:solidFill>
                  <a:schemeClr val="bg1"/>
                </a:solidFill>
              </a:rPr>
              <a:t>vệ</a:t>
            </a:r>
            <a:r>
              <a:rPr lang="en-US" sz="1800" dirty="0">
                <a:solidFill>
                  <a:schemeClr val="bg1"/>
                </a:solidFill>
              </a:rPr>
              <a:t> </a:t>
            </a:r>
            <a:r>
              <a:rPr lang="en-US" sz="1800" dirty="0" err="1">
                <a:solidFill>
                  <a:schemeClr val="bg1"/>
                </a:solidFill>
              </a:rPr>
              <a:t>bắt</a:t>
            </a:r>
            <a:r>
              <a:rPr lang="en-US" sz="1800" dirty="0">
                <a:solidFill>
                  <a:schemeClr val="bg1"/>
                </a:solidFill>
              </a:rPr>
              <a:t> </a:t>
            </a:r>
            <a:r>
              <a:rPr lang="en-US" sz="1800" dirty="0" err="1">
                <a:solidFill>
                  <a:schemeClr val="bg1"/>
                </a:solidFill>
              </a:rPr>
              <a:t>đầu</a:t>
            </a:r>
            <a:r>
              <a:rPr lang="en-US" sz="1800" dirty="0">
                <a:solidFill>
                  <a:schemeClr val="bg1"/>
                </a:solidFill>
              </a:rPr>
              <a:t> ở </a:t>
            </a:r>
            <a:r>
              <a:rPr lang="en-US" sz="1800" dirty="0" err="1">
                <a:solidFill>
                  <a:schemeClr val="bg1"/>
                </a:solidFill>
              </a:rPr>
              <a:t>độ</a:t>
            </a:r>
            <a:r>
              <a:rPr lang="en-US" sz="1800" dirty="0">
                <a:solidFill>
                  <a:schemeClr val="bg1"/>
                </a:solidFill>
              </a:rPr>
              <a:t> </a:t>
            </a:r>
            <a:r>
              <a:rPr lang="en-US" sz="1800" dirty="0" err="1">
                <a:solidFill>
                  <a:schemeClr val="bg1"/>
                </a:solidFill>
              </a:rPr>
              <a:t>cao</a:t>
            </a:r>
            <a:r>
              <a:rPr lang="en-US" sz="1800" dirty="0">
                <a:solidFill>
                  <a:schemeClr val="bg1"/>
                </a:solidFill>
              </a:rPr>
              <a:t> 45m so </a:t>
            </a:r>
            <a:r>
              <a:rPr lang="en-US" sz="1800" dirty="0" err="1">
                <a:solidFill>
                  <a:schemeClr val="bg1"/>
                </a:solidFill>
              </a:rPr>
              <a:t>với</a:t>
            </a:r>
            <a:r>
              <a:rPr lang="en-US" sz="1800" dirty="0">
                <a:solidFill>
                  <a:schemeClr val="bg1"/>
                </a:solidFill>
              </a:rPr>
              <a:t> </a:t>
            </a:r>
            <a:r>
              <a:rPr lang="en-US" sz="1800" dirty="0" err="1">
                <a:solidFill>
                  <a:schemeClr val="bg1"/>
                </a:solidFill>
              </a:rPr>
              <a:t>đất</a:t>
            </a:r>
            <a:r>
              <a:rPr lang="en-US" sz="1800" dirty="0">
                <a:solidFill>
                  <a:schemeClr val="bg1"/>
                </a:solidFill>
              </a:rPr>
              <a:t>, </a:t>
            </a:r>
            <a:r>
              <a:rPr lang="en-US" sz="1800" dirty="0" err="1">
                <a:solidFill>
                  <a:schemeClr val="bg1"/>
                </a:solidFill>
              </a:rPr>
              <a:t>từ</a:t>
            </a:r>
            <a:r>
              <a:rPr lang="en-US" sz="1800" dirty="0">
                <a:solidFill>
                  <a:schemeClr val="bg1"/>
                </a:solidFill>
              </a:rPr>
              <a:t> </a:t>
            </a:r>
            <a:r>
              <a:rPr lang="en-US" sz="1800" dirty="0" err="1">
                <a:solidFill>
                  <a:schemeClr val="bg1"/>
                </a:solidFill>
              </a:rPr>
              <a:t>trên</a:t>
            </a:r>
            <a:r>
              <a:rPr lang="en-US" sz="1800" dirty="0">
                <a:solidFill>
                  <a:schemeClr val="bg1"/>
                </a:solidFill>
              </a:rPr>
              <a:t> </a:t>
            </a:r>
            <a:r>
              <a:rPr lang="en-US" sz="1800" dirty="0" err="1">
                <a:solidFill>
                  <a:schemeClr val="bg1"/>
                </a:solidFill>
              </a:rPr>
              <a:t>khu</a:t>
            </a:r>
            <a:r>
              <a:rPr lang="en-US" sz="1800" dirty="0">
                <a:solidFill>
                  <a:schemeClr val="bg1"/>
                </a:solidFill>
              </a:rPr>
              <a:t> </a:t>
            </a:r>
            <a:r>
              <a:rPr lang="en-US" sz="1800" dirty="0" err="1">
                <a:solidFill>
                  <a:schemeClr val="bg1"/>
                </a:solidFill>
              </a:rPr>
              <a:t>vực</a:t>
            </a:r>
            <a:r>
              <a:rPr lang="en-US" sz="1800" dirty="0">
                <a:solidFill>
                  <a:schemeClr val="bg1"/>
                </a:solidFill>
              </a:rPr>
              <a:t> </a:t>
            </a:r>
            <a:r>
              <a:rPr lang="en-US" sz="1800" dirty="0" err="1">
                <a:solidFill>
                  <a:schemeClr val="bg1"/>
                </a:solidFill>
              </a:rPr>
              <a:t>này</a:t>
            </a:r>
            <a:r>
              <a:rPr lang="en-US" sz="1800" dirty="0">
                <a:solidFill>
                  <a:schemeClr val="bg1"/>
                </a:solidFill>
              </a:rPr>
              <a:t> </a:t>
            </a:r>
            <a:r>
              <a:rPr lang="en-US" sz="1800" dirty="0" err="1">
                <a:solidFill>
                  <a:schemeClr val="bg1"/>
                </a:solidFill>
              </a:rPr>
              <a:t>là</a:t>
            </a:r>
            <a:r>
              <a:rPr lang="en-US" sz="1800" dirty="0">
                <a:solidFill>
                  <a:schemeClr val="bg1"/>
                </a:solidFill>
              </a:rPr>
              <a:t> </a:t>
            </a:r>
            <a:r>
              <a:rPr lang="en-US" sz="1800" dirty="0" err="1">
                <a:solidFill>
                  <a:schemeClr val="bg1"/>
                </a:solidFill>
              </a:rPr>
              <a:t>khu</a:t>
            </a:r>
            <a:r>
              <a:rPr lang="en-US" sz="1800" dirty="0">
                <a:solidFill>
                  <a:schemeClr val="bg1"/>
                </a:solidFill>
              </a:rPr>
              <a:t> </a:t>
            </a:r>
            <a:r>
              <a:rPr lang="en-US" sz="1800" dirty="0" err="1">
                <a:solidFill>
                  <a:schemeClr val="bg1"/>
                </a:solidFill>
              </a:rPr>
              <a:t>vực</a:t>
            </a:r>
            <a:r>
              <a:rPr lang="en-US" sz="1800" dirty="0">
                <a:solidFill>
                  <a:schemeClr val="bg1"/>
                </a:solidFill>
              </a:rPr>
              <a:t> </a:t>
            </a:r>
            <a:r>
              <a:rPr lang="en-US" sz="1800" dirty="0" err="1">
                <a:solidFill>
                  <a:schemeClr val="bg1"/>
                </a:solidFill>
              </a:rPr>
              <a:t>cần</a:t>
            </a:r>
            <a:r>
              <a:rPr lang="en-US" sz="1800" dirty="0">
                <a:solidFill>
                  <a:schemeClr val="bg1"/>
                </a:solidFill>
              </a:rPr>
              <a:t> </a:t>
            </a:r>
            <a:r>
              <a:rPr lang="en-US" sz="1800" dirty="0" err="1">
                <a:solidFill>
                  <a:schemeClr val="bg1"/>
                </a:solidFill>
              </a:rPr>
              <a:t>bảo</a:t>
            </a:r>
            <a:r>
              <a:rPr lang="en-US" sz="1800" dirty="0">
                <a:solidFill>
                  <a:schemeClr val="bg1"/>
                </a:solidFill>
              </a:rPr>
              <a:t> </a:t>
            </a:r>
            <a:r>
              <a:rPr lang="en-US" sz="1800" dirty="0" err="1">
                <a:solidFill>
                  <a:schemeClr val="bg1"/>
                </a:solidFill>
              </a:rPr>
              <a:t>vệ</a:t>
            </a:r>
            <a:r>
              <a:rPr lang="en-US" sz="1800" dirty="0">
                <a:solidFill>
                  <a:schemeClr val="bg1"/>
                </a:solidFill>
              </a:rPr>
              <a:t>, </a:t>
            </a:r>
            <a:r>
              <a:rPr lang="en-US" sz="1800" dirty="0" err="1">
                <a:solidFill>
                  <a:schemeClr val="bg1"/>
                </a:solidFill>
              </a:rPr>
              <a:t>và</a:t>
            </a:r>
            <a:r>
              <a:rPr lang="en-US" sz="1800" dirty="0">
                <a:solidFill>
                  <a:schemeClr val="bg1"/>
                </a:solidFill>
              </a:rPr>
              <a:t> </a:t>
            </a:r>
            <a:r>
              <a:rPr lang="en-US" sz="1800" dirty="0" err="1">
                <a:solidFill>
                  <a:schemeClr val="bg1"/>
                </a:solidFill>
              </a:rPr>
              <a:t>khoảng</a:t>
            </a:r>
            <a:r>
              <a:rPr lang="en-US" sz="1800" dirty="0">
                <a:solidFill>
                  <a:schemeClr val="bg1"/>
                </a:solidFill>
              </a:rPr>
              <a:t> </a:t>
            </a:r>
            <a:r>
              <a:rPr lang="en-US" sz="1800" dirty="0" err="1">
                <a:solidFill>
                  <a:schemeClr val="bg1"/>
                </a:solidFill>
              </a:rPr>
              <a:t>cách</a:t>
            </a:r>
            <a:r>
              <a:rPr lang="en-US" sz="1800" dirty="0">
                <a:solidFill>
                  <a:schemeClr val="bg1"/>
                </a:solidFill>
              </a:rPr>
              <a:t> </a:t>
            </a:r>
            <a:r>
              <a:rPr lang="en-US" sz="1800" dirty="0" err="1">
                <a:solidFill>
                  <a:schemeClr val="bg1"/>
                </a:solidFill>
              </a:rPr>
              <a:t>giữa</a:t>
            </a:r>
            <a:r>
              <a:rPr lang="en-US" sz="1800" dirty="0">
                <a:solidFill>
                  <a:schemeClr val="bg1"/>
                </a:solidFill>
              </a:rPr>
              <a:t> </a:t>
            </a:r>
            <a:r>
              <a:rPr lang="en-US" sz="1800" dirty="0" err="1">
                <a:solidFill>
                  <a:schemeClr val="bg1"/>
                </a:solidFill>
              </a:rPr>
              <a:t>các</a:t>
            </a:r>
            <a:r>
              <a:rPr lang="en-US" sz="1800" dirty="0">
                <a:solidFill>
                  <a:schemeClr val="bg1"/>
                </a:solidFill>
              </a:rPr>
              <a:t> </a:t>
            </a:r>
            <a:r>
              <a:rPr lang="en-US" sz="1800" dirty="0" err="1">
                <a:solidFill>
                  <a:schemeClr val="bg1"/>
                </a:solidFill>
              </a:rPr>
              <a:t>đai</a:t>
            </a:r>
            <a:r>
              <a:rPr lang="en-US" sz="1800" dirty="0">
                <a:solidFill>
                  <a:schemeClr val="bg1"/>
                </a:solidFill>
              </a:rPr>
              <a:t> </a:t>
            </a:r>
            <a:r>
              <a:rPr lang="en-US" sz="1800" dirty="0" err="1">
                <a:solidFill>
                  <a:schemeClr val="bg1"/>
                </a:solidFill>
              </a:rPr>
              <a:t>bảo</a:t>
            </a:r>
            <a:r>
              <a:rPr lang="en-US" sz="1800" dirty="0">
                <a:solidFill>
                  <a:schemeClr val="bg1"/>
                </a:solidFill>
              </a:rPr>
              <a:t> </a:t>
            </a:r>
            <a:r>
              <a:rPr lang="en-US" sz="1800" dirty="0" err="1">
                <a:solidFill>
                  <a:schemeClr val="bg1"/>
                </a:solidFill>
              </a:rPr>
              <a:t>vệ</a:t>
            </a:r>
            <a:r>
              <a:rPr lang="en-US" sz="1800" dirty="0">
                <a:solidFill>
                  <a:schemeClr val="bg1"/>
                </a:solidFill>
              </a:rPr>
              <a:t> </a:t>
            </a:r>
            <a:r>
              <a:rPr lang="en-US" sz="1800" dirty="0" err="1">
                <a:solidFill>
                  <a:schemeClr val="bg1"/>
                </a:solidFill>
              </a:rPr>
              <a:t>là</a:t>
            </a:r>
            <a:r>
              <a:rPr lang="en-US" sz="1800" dirty="0">
                <a:solidFill>
                  <a:schemeClr val="bg1"/>
                </a:solidFill>
              </a:rPr>
              <a:t> 16*11m </a:t>
            </a:r>
            <a:r>
              <a:rPr lang="en-US" sz="1800" dirty="0" err="1">
                <a:solidFill>
                  <a:schemeClr val="bg1"/>
                </a:solidFill>
              </a:rPr>
              <a:t>hoặc</a:t>
            </a:r>
            <a:r>
              <a:rPr lang="en-US" sz="1800" dirty="0">
                <a:solidFill>
                  <a:schemeClr val="bg1"/>
                </a:solidFill>
              </a:rPr>
              <a:t> 16*8.8m, </a:t>
            </a:r>
            <a:r>
              <a:rPr lang="en-US" sz="1800" dirty="0" err="1">
                <a:solidFill>
                  <a:schemeClr val="bg1"/>
                </a:solidFill>
              </a:rPr>
              <a:t>là</a:t>
            </a:r>
            <a:r>
              <a:rPr lang="en-US" sz="1800" dirty="0">
                <a:solidFill>
                  <a:schemeClr val="bg1"/>
                </a:solidFill>
              </a:rPr>
              <a:t> </a:t>
            </a:r>
            <a:r>
              <a:rPr lang="en-US" sz="1800" dirty="0" err="1">
                <a:solidFill>
                  <a:schemeClr val="bg1"/>
                </a:solidFill>
              </a:rPr>
              <a:t>khỏang</a:t>
            </a:r>
            <a:r>
              <a:rPr lang="en-US" sz="1800" dirty="0">
                <a:solidFill>
                  <a:schemeClr val="bg1"/>
                </a:solidFill>
              </a:rPr>
              <a:t> </a:t>
            </a:r>
            <a:r>
              <a:rPr lang="en-US" sz="1800" dirty="0" err="1">
                <a:solidFill>
                  <a:schemeClr val="bg1"/>
                </a:solidFill>
              </a:rPr>
              <a:t>cách</a:t>
            </a:r>
            <a:r>
              <a:rPr lang="en-US" sz="1800" dirty="0">
                <a:solidFill>
                  <a:schemeClr val="bg1"/>
                </a:solidFill>
              </a:rPr>
              <a:t> </a:t>
            </a:r>
            <a:r>
              <a:rPr lang="en-US" sz="1800" dirty="0" err="1">
                <a:solidFill>
                  <a:schemeClr val="bg1"/>
                </a:solidFill>
              </a:rPr>
              <a:t>bảo</a:t>
            </a:r>
            <a:r>
              <a:rPr lang="en-US" sz="1800" dirty="0">
                <a:solidFill>
                  <a:schemeClr val="bg1"/>
                </a:solidFill>
              </a:rPr>
              <a:t> </a:t>
            </a:r>
            <a:r>
              <a:rPr lang="en-US" sz="1800" dirty="0" err="1">
                <a:solidFill>
                  <a:schemeClr val="bg1"/>
                </a:solidFill>
              </a:rPr>
              <a:t>vệ</a:t>
            </a:r>
            <a:r>
              <a:rPr lang="en-US" sz="1800" dirty="0">
                <a:solidFill>
                  <a:schemeClr val="bg1"/>
                </a:solidFill>
              </a:rPr>
              <a:t> </a:t>
            </a:r>
            <a:r>
              <a:rPr lang="en-US" sz="1800" dirty="0" err="1">
                <a:solidFill>
                  <a:schemeClr val="bg1"/>
                </a:solidFill>
              </a:rPr>
              <a:t>mức</a:t>
            </a:r>
            <a:r>
              <a:rPr lang="en-US" sz="1800" dirty="0">
                <a:solidFill>
                  <a:schemeClr val="bg1"/>
                </a:solidFill>
              </a:rPr>
              <a:t> </a:t>
            </a:r>
            <a:r>
              <a:rPr lang="en-US" sz="1800" dirty="0" err="1">
                <a:solidFill>
                  <a:schemeClr val="bg1"/>
                </a:solidFill>
              </a:rPr>
              <a:t>độ</a:t>
            </a:r>
            <a:r>
              <a:rPr lang="en-US" sz="1800" dirty="0">
                <a:solidFill>
                  <a:schemeClr val="bg1"/>
                </a:solidFill>
              </a:rPr>
              <a:t> III </a:t>
            </a:r>
            <a:r>
              <a:rPr lang="en-US" sz="1800" dirty="0" err="1">
                <a:solidFill>
                  <a:schemeClr val="bg1"/>
                </a:solidFill>
              </a:rPr>
              <a:t>theo</a:t>
            </a:r>
            <a:r>
              <a:rPr lang="en-US" sz="1800" dirty="0">
                <a:solidFill>
                  <a:schemeClr val="bg1"/>
                </a:solidFill>
              </a:rPr>
              <a:t> TCVN: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p:cNvPicPr/>
          <p:nvPr/>
        </p:nvPicPr>
        <p:blipFill>
          <a:blip r:embed="rId2"/>
          <a:stretch>
            <a:fillRect/>
          </a:stretch>
        </p:blipFill>
        <p:spPr>
          <a:xfrm>
            <a:off x="304800" y="242885"/>
            <a:ext cx="2571750" cy="4657725"/>
          </a:xfrm>
          <a:prstGeom prst="rect">
            <a:avLst/>
          </a:prstGeom>
        </p:spPr>
      </p:pic>
      <p:sp>
        <p:nvSpPr>
          <p:cNvPr id="4" name="Rectangle 3"/>
          <p:cNvSpPr/>
          <p:nvPr/>
        </p:nvSpPr>
        <p:spPr>
          <a:xfrm>
            <a:off x="3124200" y="361950"/>
            <a:ext cx="4572000" cy="738664"/>
          </a:xfrm>
          <a:prstGeom prst="rect">
            <a:avLst/>
          </a:prstGeom>
        </p:spPr>
        <p:txBody>
          <a:bodyPr>
            <a:spAutoFit/>
          </a:bodyPr>
          <a:lstStyle/>
          <a:p>
            <a:r>
              <a:rPr lang="en-US" b="1" dirty="0">
                <a:solidFill>
                  <a:schemeClr val="bg1"/>
                </a:solidFill>
              </a:rPr>
              <a:t>Ở </a:t>
            </a:r>
            <a:r>
              <a:rPr lang="en-US" b="1" dirty="0" err="1">
                <a:solidFill>
                  <a:schemeClr val="bg1"/>
                </a:solidFill>
              </a:rPr>
              <a:t>trên</a:t>
            </a:r>
            <a:r>
              <a:rPr lang="en-US" b="1" dirty="0">
                <a:solidFill>
                  <a:schemeClr val="bg1"/>
                </a:solidFill>
              </a:rPr>
              <a:t> </a:t>
            </a:r>
            <a:r>
              <a:rPr lang="en-US" b="1" dirty="0" err="1">
                <a:solidFill>
                  <a:schemeClr val="bg1"/>
                </a:solidFill>
              </a:rPr>
              <a:t>tầng</a:t>
            </a:r>
            <a:r>
              <a:rPr lang="en-US" b="1" dirty="0">
                <a:solidFill>
                  <a:schemeClr val="bg1"/>
                </a:solidFill>
              </a:rPr>
              <a:t> </a:t>
            </a:r>
            <a:r>
              <a:rPr lang="en-US" b="1" dirty="0" err="1">
                <a:solidFill>
                  <a:schemeClr val="bg1"/>
                </a:solidFill>
              </a:rPr>
              <a:t>mái</a:t>
            </a:r>
            <a:r>
              <a:rPr lang="en-US" b="1" dirty="0">
                <a:solidFill>
                  <a:schemeClr val="bg1"/>
                </a:solidFill>
              </a:rPr>
              <a:t>, </a:t>
            </a:r>
            <a:r>
              <a:rPr lang="en-US" b="1" dirty="0" err="1">
                <a:solidFill>
                  <a:schemeClr val="bg1"/>
                </a:solidFill>
              </a:rPr>
              <a:t>công</a:t>
            </a:r>
            <a:r>
              <a:rPr lang="en-US" b="1" dirty="0">
                <a:solidFill>
                  <a:schemeClr val="bg1"/>
                </a:solidFill>
              </a:rPr>
              <a:t> </a:t>
            </a:r>
            <a:r>
              <a:rPr lang="en-US" b="1" dirty="0" err="1">
                <a:solidFill>
                  <a:schemeClr val="bg1"/>
                </a:solidFill>
              </a:rPr>
              <a:t>trình</a:t>
            </a:r>
            <a:r>
              <a:rPr lang="en-US" b="1" dirty="0">
                <a:solidFill>
                  <a:schemeClr val="bg1"/>
                </a:solidFill>
              </a:rPr>
              <a:t> </a:t>
            </a:r>
            <a:r>
              <a:rPr lang="en-US" b="1" dirty="0" err="1">
                <a:solidFill>
                  <a:schemeClr val="bg1"/>
                </a:solidFill>
              </a:rPr>
              <a:t>này</a:t>
            </a:r>
            <a:r>
              <a:rPr lang="en-US" b="1" dirty="0">
                <a:solidFill>
                  <a:schemeClr val="bg1"/>
                </a:solidFill>
              </a:rPr>
              <a:t> </a:t>
            </a:r>
            <a:r>
              <a:rPr lang="en-US" b="1" dirty="0" err="1">
                <a:solidFill>
                  <a:schemeClr val="bg1"/>
                </a:solidFill>
              </a:rPr>
              <a:t>sử</a:t>
            </a:r>
            <a:r>
              <a:rPr lang="en-US" b="1" dirty="0">
                <a:solidFill>
                  <a:schemeClr val="bg1"/>
                </a:solidFill>
              </a:rPr>
              <a:t> </a:t>
            </a:r>
            <a:r>
              <a:rPr lang="en-US" b="1" dirty="0" err="1">
                <a:solidFill>
                  <a:schemeClr val="bg1"/>
                </a:solidFill>
              </a:rPr>
              <a:t>dụng</a:t>
            </a:r>
            <a:r>
              <a:rPr lang="en-US" b="1" dirty="0">
                <a:solidFill>
                  <a:schemeClr val="bg1"/>
                </a:solidFill>
              </a:rPr>
              <a:t> </a:t>
            </a:r>
            <a:r>
              <a:rPr lang="en-US" b="1" dirty="0" err="1">
                <a:solidFill>
                  <a:schemeClr val="bg1"/>
                </a:solidFill>
              </a:rPr>
              <a:t>phương</a:t>
            </a:r>
            <a:r>
              <a:rPr lang="en-US" b="1" dirty="0">
                <a:solidFill>
                  <a:schemeClr val="bg1"/>
                </a:solidFill>
              </a:rPr>
              <a:t> </a:t>
            </a:r>
            <a:r>
              <a:rPr lang="en-US" b="1" dirty="0" err="1">
                <a:solidFill>
                  <a:schemeClr val="bg1"/>
                </a:solidFill>
              </a:rPr>
              <a:t>pháp</a:t>
            </a:r>
            <a:r>
              <a:rPr lang="en-US" b="1" dirty="0">
                <a:solidFill>
                  <a:schemeClr val="bg1"/>
                </a:solidFill>
              </a:rPr>
              <a:t> </a:t>
            </a:r>
            <a:r>
              <a:rPr lang="en-US" b="1" dirty="0" err="1">
                <a:solidFill>
                  <a:schemeClr val="bg1"/>
                </a:solidFill>
              </a:rPr>
              <a:t>chống</a:t>
            </a:r>
            <a:r>
              <a:rPr lang="en-US" b="1" dirty="0">
                <a:solidFill>
                  <a:schemeClr val="bg1"/>
                </a:solidFill>
              </a:rPr>
              <a:t> </a:t>
            </a:r>
            <a:r>
              <a:rPr lang="en-US" b="1" dirty="0" err="1">
                <a:solidFill>
                  <a:schemeClr val="bg1"/>
                </a:solidFill>
              </a:rPr>
              <a:t>sét</a:t>
            </a:r>
            <a:r>
              <a:rPr lang="en-US" b="1" dirty="0">
                <a:solidFill>
                  <a:schemeClr val="bg1"/>
                </a:solidFill>
              </a:rPr>
              <a:t> </a:t>
            </a:r>
            <a:r>
              <a:rPr lang="en-US" b="1" dirty="0" err="1">
                <a:solidFill>
                  <a:schemeClr val="bg1"/>
                </a:solidFill>
              </a:rPr>
              <a:t>bằng</a:t>
            </a:r>
            <a:r>
              <a:rPr lang="en-US" b="1" dirty="0">
                <a:solidFill>
                  <a:schemeClr val="bg1"/>
                </a:solidFill>
              </a:rPr>
              <a:t> </a:t>
            </a:r>
            <a:r>
              <a:rPr lang="en-US" b="1" dirty="0" err="1">
                <a:solidFill>
                  <a:schemeClr val="bg1"/>
                </a:solidFill>
              </a:rPr>
              <a:t>lồng</a:t>
            </a:r>
            <a:r>
              <a:rPr lang="en-US" b="1" dirty="0">
                <a:solidFill>
                  <a:schemeClr val="bg1"/>
                </a:solidFill>
              </a:rPr>
              <a:t> </a:t>
            </a:r>
            <a:r>
              <a:rPr lang="en-US" b="1" dirty="0" err="1">
                <a:solidFill>
                  <a:schemeClr val="bg1"/>
                </a:solidFill>
              </a:rPr>
              <a:t>chống</a:t>
            </a:r>
            <a:r>
              <a:rPr lang="en-US" b="1" dirty="0">
                <a:solidFill>
                  <a:schemeClr val="bg1"/>
                </a:solidFill>
              </a:rPr>
              <a:t> </a:t>
            </a:r>
            <a:r>
              <a:rPr lang="en-US" b="1" dirty="0" err="1">
                <a:solidFill>
                  <a:schemeClr val="bg1"/>
                </a:solidFill>
              </a:rPr>
              <a:t>sét</a:t>
            </a:r>
            <a:r>
              <a:rPr lang="en-US" b="1" dirty="0">
                <a:solidFill>
                  <a:schemeClr val="bg1"/>
                </a:solidFill>
              </a:rPr>
              <a:t>, ta </a:t>
            </a:r>
            <a:r>
              <a:rPr lang="en-US" b="1" dirty="0" err="1">
                <a:solidFill>
                  <a:schemeClr val="bg1"/>
                </a:solidFill>
              </a:rPr>
              <a:t>chỉ</a:t>
            </a:r>
            <a:r>
              <a:rPr lang="en-US" b="1" dirty="0">
                <a:solidFill>
                  <a:schemeClr val="bg1"/>
                </a:solidFill>
              </a:rPr>
              <a:t> </a:t>
            </a:r>
            <a:r>
              <a:rPr lang="en-US" b="1" dirty="0" err="1">
                <a:solidFill>
                  <a:schemeClr val="bg1"/>
                </a:solidFill>
              </a:rPr>
              <a:t>cần</a:t>
            </a:r>
            <a:r>
              <a:rPr lang="en-US" b="1" dirty="0">
                <a:solidFill>
                  <a:schemeClr val="bg1"/>
                </a:solidFill>
              </a:rPr>
              <a:t> </a:t>
            </a:r>
            <a:r>
              <a:rPr lang="en-US" b="1" dirty="0" err="1">
                <a:solidFill>
                  <a:schemeClr val="bg1"/>
                </a:solidFill>
              </a:rPr>
              <a:t>bảo</a:t>
            </a:r>
            <a:r>
              <a:rPr lang="en-US" b="1" dirty="0">
                <a:solidFill>
                  <a:schemeClr val="bg1"/>
                </a:solidFill>
              </a:rPr>
              <a:t> </a:t>
            </a:r>
            <a:r>
              <a:rPr lang="en-US" b="1" dirty="0" err="1">
                <a:solidFill>
                  <a:schemeClr val="bg1"/>
                </a:solidFill>
              </a:rPr>
              <a:t>vệ</a:t>
            </a:r>
            <a:r>
              <a:rPr lang="en-US" b="1" dirty="0">
                <a:solidFill>
                  <a:schemeClr val="bg1"/>
                </a:solidFill>
              </a:rPr>
              <a:t> </a:t>
            </a:r>
            <a:r>
              <a:rPr lang="en-US" b="1" dirty="0" err="1">
                <a:solidFill>
                  <a:schemeClr val="bg1"/>
                </a:solidFill>
              </a:rPr>
              <a:t>các</a:t>
            </a:r>
            <a:r>
              <a:rPr lang="en-US" b="1" dirty="0">
                <a:solidFill>
                  <a:schemeClr val="bg1"/>
                </a:solidFill>
              </a:rPr>
              <a:t> </a:t>
            </a:r>
            <a:r>
              <a:rPr lang="en-US" b="1" dirty="0" err="1">
                <a:solidFill>
                  <a:schemeClr val="bg1"/>
                </a:solidFill>
              </a:rPr>
              <a:t>khu</a:t>
            </a:r>
            <a:r>
              <a:rPr lang="en-US" b="1" dirty="0">
                <a:solidFill>
                  <a:schemeClr val="bg1"/>
                </a:solidFill>
              </a:rPr>
              <a:t> </a:t>
            </a:r>
            <a:r>
              <a:rPr lang="en-US" b="1" dirty="0" err="1">
                <a:solidFill>
                  <a:schemeClr val="bg1"/>
                </a:solidFill>
              </a:rPr>
              <a:t>vực</a:t>
            </a:r>
            <a:r>
              <a:rPr lang="en-US" b="1" dirty="0">
                <a:solidFill>
                  <a:schemeClr val="bg1"/>
                </a:solidFill>
              </a:rPr>
              <a:t> </a:t>
            </a:r>
            <a:r>
              <a:rPr lang="en-US" b="1" dirty="0" err="1">
                <a:solidFill>
                  <a:schemeClr val="bg1"/>
                </a:solidFill>
              </a:rPr>
              <a:t>cạnh</a:t>
            </a:r>
            <a:r>
              <a:rPr lang="en-US" b="1" dirty="0">
                <a:solidFill>
                  <a:schemeClr val="bg1"/>
                </a:solidFill>
              </a:rPr>
              <a:t> </a:t>
            </a:r>
            <a:r>
              <a:rPr lang="en-US" b="1" dirty="0" err="1">
                <a:solidFill>
                  <a:schemeClr val="bg1"/>
                </a:solidFill>
              </a:rPr>
              <a:t>của</a:t>
            </a:r>
            <a:r>
              <a:rPr lang="en-US" b="1" dirty="0">
                <a:solidFill>
                  <a:schemeClr val="bg1"/>
                </a:solidFill>
              </a:rPr>
              <a:t> </a:t>
            </a:r>
            <a:r>
              <a:rPr lang="en-US" b="1" dirty="0" err="1">
                <a:solidFill>
                  <a:schemeClr val="bg1"/>
                </a:solidFill>
              </a:rPr>
              <a:t>tòa</a:t>
            </a:r>
            <a:r>
              <a:rPr lang="en-US" b="1" dirty="0">
                <a:solidFill>
                  <a:schemeClr val="bg1"/>
                </a:solidFill>
              </a:rPr>
              <a:t> </a:t>
            </a:r>
            <a:r>
              <a:rPr lang="en-US" b="1" dirty="0" err="1">
                <a:solidFill>
                  <a:schemeClr val="bg1"/>
                </a:solidFill>
              </a:rPr>
              <a:t>nhà</a:t>
            </a:r>
            <a:r>
              <a:rPr lang="en-US" b="1" dirty="0">
                <a:solidFill>
                  <a:schemeClr val="bg1"/>
                </a:solidFill>
              </a:rPr>
              <a:t>:</a:t>
            </a:r>
          </a:p>
        </p:txBody>
      </p:sp>
      <p:pic>
        <p:nvPicPr>
          <p:cNvPr id="5" name="Picture 4" descr="Design Calculations of Lightning Protection Systems – Part seventeen ~  Electrical Knowhow"/>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89603"/>
            <a:ext cx="2418303" cy="2638442"/>
          </a:xfrm>
          <a:prstGeom prst="rect">
            <a:avLst/>
          </a:prstGeom>
          <a:noFill/>
          <a:ln>
            <a:noFill/>
          </a:ln>
        </p:spPr>
      </p:pic>
    </p:spTree>
    <p:extLst>
      <p:ext uri="{BB962C8B-B14F-4D97-AF65-F5344CB8AC3E}">
        <p14:creationId xmlns:p14="http://schemas.microsoft.com/office/powerpoint/2010/main" val="385144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Title 1"/>
          <p:cNvSpPr>
            <a:spLocks noGrp="1"/>
          </p:cNvSpPr>
          <p:nvPr>
            <p:ph type="title"/>
          </p:nvPr>
        </p:nvSpPr>
        <p:spPr>
          <a:xfrm>
            <a:off x="1981200" y="438150"/>
            <a:ext cx="5760300" cy="680700"/>
          </a:xfrm>
        </p:spPr>
        <p:txBody>
          <a:bodyPr/>
          <a:lstStyle/>
          <a:p>
            <a:r>
              <a:rPr lang="en-US" sz="1800" dirty="0" err="1"/>
              <a:t>Bảo</a:t>
            </a:r>
            <a:r>
              <a:rPr lang="en-US" sz="1800" dirty="0"/>
              <a:t> </a:t>
            </a:r>
            <a:r>
              <a:rPr lang="en-US" sz="1800" dirty="0" err="1"/>
              <a:t>vệ</a:t>
            </a:r>
            <a:r>
              <a:rPr lang="en-US" sz="1800" dirty="0"/>
              <a:t> </a:t>
            </a:r>
            <a:r>
              <a:rPr lang="en-US" sz="1800" dirty="0" err="1"/>
              <a:t>nhà</a:t>
            </a:r>
            <a:r>
              <a:rPr lang="en-US" sz="1800" dirty="0"/>
              <a:t> </a:t>
            </a:r>
            <a:r>
              <a:rPr lang="en-US" sz="1800" dirty="0" err="1"/>
              <a:t>cao</a:t>
            </a:r>
            <a:r>
              <a:rPr lang="en-US" sz="1800" dirty="0"/>
              <a:t> </a:t>
            </a:r>
            <a:r>
              <a:rPr lang="en-US" sz="1800" dirty="0" err="1"/>
              <a:t>tầng</a:t>
            </a:r>
            <a:r>
              <a:rPr lang="en-US" sz="1800" dirty="0"/>
              <a:t> </a:t>
            </a:r>
            <a:r>
              <a:rPr lang="en-US" sz="1800" dirty="0" err="1"/>
              <a:t>bằng</a:t>
            </a:r>
            <a:r>
              <a:rPr lang="en-US" sz="1800" dirty="0"/>
              <a:t> </a:t>
            </a:r>
            <a:r>
              <a:rPr lang="en-US" sz="1800" dirty="0" err="1"/>
              <a:t>lưới</a:t>
            </a:r>
            <a:r>
              <a:rPr lang="en-US" sz="1800" dirty="0"/>
              <a:t> </a:t>
            </a:r>
            <a:r>
              <a:rPr lang="en-US" sz="1800" dirty="0" err="1"/>
              <a:t>thu</a:t>
            </a:r>
            <a:r>
              <a:rPr lang="en-US" sz="1800" dirty="0"/>
              <a:t> </a:t>
            </a:r>
            <a:r>
              <a:rPr lang="en-US" sz="1800" dirty="0" err="1"/>
              <a:t>sét</a:t>
            </a:r>
            <a:r>
              <a:rPr lang="en-US" sz="1800" dirty="0"/>
              <a:t> </a:t>
            </a:r>
            <a:r>
              <a:rPr lang="en-US" sz="1800" dirty="0" err="1"/>
              <a:t>như</a:t>
            </a:r>
            <a:r>
              <a:rPr lang="en-US" sz="1800" dirty="0"/>
              <a:t> TCVN </a:t>
            </a:r>
            <a:r>
              <a:rPr lang="en-US" sz="1800" dirty="0" err="1"/>
              <a:t>quy</a:t>
            </a:r>
            <a:r>
              <a:rPr lang="en-US" sz="1800" dirty="0"/>
              <a:t> </a:t>
            </a:r>
            <a:r>
              <a:rPr lang="en-US" sz="1800" dirty="0" err="1"/>
              <a:t>định</a:t>
            </a:r>
            <a:r>
              <a:rPr lang="en-US" sz="1800" dirty="0"/>
              <a:t/>
            </a:r>
            <a:br>
              <a:rPr lang="en-US" sz="1800" dirty="0"/>
            </a:br>
            <a:endParaRPr lang="en-US" sz="1800" dirty="0"/>
          </a:p>
        </p:txBody>
      </p:sp>
      <p:pic>
        <p:nvPicPr>
          <p:cNvPr id="8" name="Picture 7"/>
          <p:cNvPicPr/>
          <p:nvPr/>
        </p:nvPicPr>
        <p:blipFill>
          <a:blip r:embed="rId3"/>
          <a:stretch>
            <a:fillRect/>
          </a:stretch>
        </p:blipFill>
        <p:spPr>
          <a:xfrm>
            <a:off x="2438400" y="1035399"/>
            <a:ext cx="4343400" cy="3806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itle 1"/>
          <p:cNvSpPr>
            <a:spLocks noGrp="1"/>
          </p:cNvSpPr>
          <p:nvPr>
            <p:ph type="title"/>
          </p:nvPr>
        </p:nvSpPr>
        <p:spPr>
          <a:xfrm>
            <a:off x="1600200" y="514350"/>
            <a:ext cx="5760300" cy="680700"/>
          </a:xfrm>
        </p:spPr>
        <p:txBody>
          <a:bodyPr/>
          <a:lstStyle/>
          <a:p>
            <a:r>
              <a:rPr lang="en-US" sz="2800" b="0" dirty="0" err="1"/>
              <a:t>Như</a:t>
            </a:r>
            <a:r>
              <a:rPr lang="en-US" sz="2800" b="0" dirty="0"/>
              <a:t> </a:t>
            </a:r>
            <a:r>
              <a:rPr lang="en-US" sz="2800" b="0" dirty="0" err="1"/>
              <a:t>trên</a:t>
            </a:r>
            <a:r>
              <a:rPr lang="en-US" sz="2800" b="0" dirty="0"/>
              <a:t> </a:t>
            </a:r>
            <a:r>
              <a:rPr lang="en-US" sz="2800" b="0" dirty="0" err="1"/>
              <a:t>sơ</a:t>
            </a:r>
            <a:r>
              <a:rPr lang="en-US" sz="2800" b="0" dirty="0"/>
              <a:t> </a:t>
            </a:r>
            <a:r>
              <a:rPr lang="en-US" sz="2800" b="0" dirty="0" err="1"/>
              <a:t>đồ</a:t>
            </a:r>
            <a:r>
              <a:rPr lang="en-US" sz="2800" b="0" dirty="0"/>
              <a:t> </a:t>
            </a:r>
            <a:r>
              <a:rPr lang="en-US" sz="2800" b="0" dirty="0" err="1"/>
              <a:t>của</a:t>
            </a:r>
            <a:r>
              <a:rPr lang="en-US" sz="2800" b="0" dirty="0"/>
              <a:t> </a:t>
            </a:r>
            <a:r>
              <a:rPr lang="en-US" sz="2800" b="0" dirty="0" err="1"/>
              <a:t>tòa</a:t>
            </a:r>
            <a:r>
              <a:rPr lang="en-US" sz="2800" b="0" dirty="0"/>
              <a:t> </a:t>
            </a:r>
            <a:r>
              <a:rPr lang="en-US" sz="2800" b="0" dirty="0" err="1"/>
              <a:t>nhà</a:t>
            </a:r>
            <a:r>
              <a:rPr lang="en-US" sz="2800" b="0" dirty="0"/>
              <a:t>: </a:t>
            </a:r>
          </a:p>
        </p:txBody>
      </p:sp>
      <p:pic>
        <p:nvPicPr>
          <p:cNvPr id="6" name="Picture 5"/>
          <p:cNvPicPr/>
          <p:nvPr/>
        </p:nvPicPr>
        <p:blipFill>
          <a:blip r:embed="rId3"/>
          <a:stretch>
            <a:fillRect/>
          </a:stretch>
        </p:blipFill>
        <p:spPr>
          <a:xfrm>
            <a:off x="609600" y="1346707"/>
            <a:ext cx="4724400" cy="3780255"/>
          </a:xfrm>
          <a:prstGeom prst="rect">
            <a:avLst/>
          </a:prstGeom>
        </p:spPr>
      </p:pic>
      <p:sp>
        <p:nvSpPr>
          <p:cNvPr id="3" name="Rectangle 2"/>
          <p:cNvSpPr/>
          <p:nvPr/>
        </p:nvSpPr>
        <p:spPr>
          <a:xfrm>
            <a:off x="5105400" y="1504950"/>
            <a:ext cx="2667000" cy="1938992"/>
          </a:xfrm>
          <a:prstGeom prst="rect">
            <a:avLst/>
          </a:prstGeom>
        </p:spPr>
        <p:txBody>
          <a:bodyPr wrap="square">
            <a:spAutoFit/>
          </a:bodyPr>
          <a:lstStyle/>
          <a:p>
            <a:pPr algn="r"/>
            <a:r>
              <a:rPr lang="en-US" sz="2000" dirty="0">
                <a:solidFill>
                  <a:schemeClr val="accent1"/>
                </a:solidFill>
              </a:rPr>
              <a:t>Ta </a:t>
            </a:r>
            <a:r>
              <a:rPr lang="en-US" sz="2000" dirty="0" err="1">
                <a:solidFill>
                  <a:schemeClr val="accent1"/>
                </a:solidFill>
              </a:rPr>
              <a:t>có</a:t>
            </a:r>
            <a:r>
              <a:rPr lang="en-US" sz="2000" dirty="0">
                <a:solidFill>
                  <a:schemeClr val="accent1"/>
                </a:solidFill>
              </a:rPr>
              <a:t> </a:t>
            </a:r>
            <a:r>
              <a:rPr lang="en-US" sz="2000" dirty="0" err="1">
                <a:solidFill>
                  <a:schemeClr val="accent1"/>
                </a:solidFill>
              </a:rPr>
              <a:t>thể</a:t>
            </a:r>
            <a:r>
              <a:rPr lang="en-US" sz="2000" dirty="0">
                <a:solidFill>
                  <a:schemeClr val="accent1"/>
                </a:solidFill>
              </a:rPr>
              <a:t> </a:t>
            </a:r>
            <a:r>
              <a:rPr lang="en-US" sz="2000" dirty="0" err="1">
                <a:solidFill>
                  <a:schemeClr val="accent1"/>
                </a:solidFill>
              </a:rPr>
              <a:t>thấy</a:t>
            </a:r>
            <a:r>
              <a:rPr lang="en-US" sz="2000" dirty="0">
                <a:solidFill>
                  <a:schemeClr val="accent1"/>
                </a:solidFill>
              </a:rPr>
              <a:t> </a:t>
            </a:r>
            <a:r>
              <a:rPr lang="en-US" sz="2000" dirty="0" err="1">
                <a:solidFill>
                  <a:schemeClr val="accent1"/>
                </a:solidFill>
              </a:rPr>
              <a:t>các</a:t>
            </a:r>
            <a:r>
              <a:rPr lang="en-US" sz="2000" dirty="0">
                <a:solidFill>
                  <a:schemeClr val="accent1"/>
                </a:solidFill>
              </a:rPr>
              <a:t> </a:t>
            </a:r>
            <a:r>
              <a:rPr lang="en-US" sz="2000" dirty="0" err="1">
                <a:solidFill>
                  <a:schemeClr val="accent1"/>
                </a:solidFill>
              </a:rPr>
              <a:t>lưới</a:t>
            </a:r>
            <a:r>
              <a:rPr lang="en-US" sz="2000" dirty="0">
                <a:solidFill>
                  <a:schemeClr val="accent1"/>
                </a:solidFill>
              </a:rPr>
              <a:t> </a:t>
            </a:r>
            <a:r>
              <a:rPr lang="en-US" sz="2000" dirty="0" err="1">
                <a:solidFill>
                  <a:schemeClr val="accent1"/>
                </a:solidFill>
              </a:rPr>
              <a:t>thu</a:t>
            </a:r>
            <a:r>
              <a:rPr lang="en-US" sz="2000" dirty="0">
                <a:solidFill>
                  <a:schemeClr val="accent1"/>
                </a:solidFill>
              </a:rPr>
              <a:t> </a:t>
            </a:r>
            <a:r>
              <a:rPr lang="en-US" sz="2000" dirty="0" err="1">
                <a:solidFill>
                  <a:schemeClr val="accent1"/>
                </a:solidFill>
              </a:rPr>
              <a:t>sét</a:t>
            </a:r>
            <a:r>
              <a:rPr lang="en-US" sz="2000" dirty="0">
                <a:solidFill>
                  <a:schemeClr val="accent1"/>
                </a:solidFill>
              </a:rPr>
              <a:t> </a:t>
            </a:r>
            <a:r>
              <a:rPr lang="en-US" sz="2000" dirty="0" err="1">
                <a:solidFill>
                  <a:schemeClr val="accent1"/>
                </a:solidFill>
              </a:rPr>
              <a:t>này</a:t>
            </a:r>
            <a:r>
              <a:rPr lang="en-US" sz="2000" dirty="0">
                <a:solidFill>
                  <a:schemeClr val="accent1"/>
                </a:solidFill>
              </a:rPr>
              <a:t> </a:t>
            </a:r>
            <a:r>
              <a:rPr lang="en-US" sz="2000" dirty="0" err="1">
                <a:solidFill>
                  <a:schemeClr val="accent1"/>
                </a:solidFill>
              </a:rPr>
              <a:t>được</a:t>
            </a:r>
            <a:r>
              <a:rPr lang="en-US" sz="2000" dirty="0">
                <a:solidFill>
                  <a:schemeClr val="accent1"/>
                </a:solidFill>
              </a:rPr>
              <a:t> </a:t>
            </a:r>
            <a:r>
              <a:rPr lang="en-US" sz="2000" dirty="0" err="1">
                <a:solidFill>
                  <a:schemeClr val="accent1"/>
                </a:solidFill>
              </a:rPr>
              <a:t>căng</a:t>
            </a:r>
            <a:r>
              <a:rPr lang="en-US" sz="2000" dirty="0">
                <a:solidFill>
                  <a:schemeClr val="accent1"/>
                </a:solidFill>
              </a:rPr>
              <a:t> ở </a:t>
            </a:r>
            <a:r>
              <a:rPr lang="en-US" sz="2000" dirty="0" err="1">
                <a:solidFill>
                  <a:schemeClr val="accent1"/>
                </a:solidFill>
              </a:rPr>
              <a:t>các</a:t>
            </a:r>
            <a:r>
              <a:rPr lang="en-US" sz="2000" dirty="0">
                <a:solidFill>
                  <a:schemeClr val="accent1"/>
                </a:solidFill>
              </a:rPr>
              <a:t> </a:t>
            </a:r>
            <a:r>
              <a:rPr lang="en-US" sz="2000" dirty="0" err="1">
                <a:solidFill>
                  <a:schemeClr val="accent1"/>
                </a:solidFill>
              </a:rPr>
              <a:t>góc</a:t>
            </a:r>
            <a:r>
              <a:rPr lang="en-US" sz="2000" dirty="0">
                <a:solidFill>
                  <a:schemeClr val="accent1"/>
                </a:solidFill>
              </a:rPr>
              <a:t> </a:t>
            </a:r>
            <a:r>
              <a:rPr lang="en-US" sz="2000" dirty="0" err="1">
                <a:solidFill>
                  <a:schemeClr val="accent1"/>
                </a:solidFill>
              </a:rPr>
              <a:t>của</a:t>
            </a:r>
            <a:r>
              <a:rPr lang="en-US" sz="2000" dirty="0">
                <a:solidFill>
                  <a:schemeClr val="accent1"/>
                </a:solidFill>
              </a:rPr>
              <a:t> </a:t>
            </a:r>
            <a:r>
              <a:rPr lang="en-US" sz="2000" dirty="0" err="1">
                <a:solidFill>
                  <a:schemeClr val="accent1"/>
                </a:solidFill>
              </a:rPr>
              <a:t>tòa</a:t>
            </a:r>
            <a:r>
              <a:rPr lang="en-US" sz="2000" dirty="0">
                <a:solidFill>
                  <a:schemeClr val="accent1"/>
                </a:solidFill>
              </a:rPr>
              <a:t> </a:t>
            </a:r>
            <a:r>
              <a:rPr lang="en-US" sz="2000" dirty="0" err="1">
                <a:solidFill>
                  <a:schemeClr val="accent1"/>
                </a:solidFill>
              </a:rPr>
              <a:t>nhà</a:t>
            </a:r>
            <a:r>
              <a:rPr lang="en-US" sz="2000" dirty="0">
                <a:solidFill>
                  <a:schemeClr val="accent1"/>
                </a:solidFill>
              </a:rPr>
              <a:t>, </a:t>
            </a:r>
            <a:r>
              <a:rPr lang="en-US" sz="2000" dirty="0" err="1">
                <a:solidFill>
                  <a:schemeClr val="accent1"/>
                </a:solidFill>
              </a:rPr>
              <a:t>nơi</a:t>
            </a:r>
            <a:r>
              <a:rPr lang="en-US" sz="2000" dirty="0">
                <a:solidFill>
                  <a:schemeClr val="accent1"/>
                </a:solidFill>
              </a:rPr>
              <a:t> </a:t>
            </a:r>
            <a:r>
              <a:rPr lang="en-US" sz="2000" dirty="0" err="1">
                <a:solidFill>
                  <a:schemeClr val="accent1"/>
                </a:solidFill>
              </a:rPr>
              <a:t>có</a:t>
            </a:r>
            <a:r>
              <a:rPr lang="en-US" sz="2000" dirty="0">
                <a:solidFill>
                  <a:schemeClr val="accent1"/>
                </a:solidFill>
              </a:rPr>
              <a:t> </a:t>
            </a:r>
            <a:r>
              <a:rPr lang="en-US" sz="2000" dirty="0" err="1">
                <a:solidFill>
                  <a:schemeClr val="accent1"/>
                </a:solidFill>
              </a:rPr>
              <a:t>khả</a:t>
            </a:r>
            <a:r>
              <a:rPr lang="en-US" sz="2000" dirty="0">
                <a:solidFill>
                  <a:schemeClr val="accent1"/>
                </a:solidFill>
              </a:rPr>
              <a:t> </a:t>
            </a:r>
            <a:r>
              <a:rPr lang="en-US" sz="2000" dirty="0" err="1">
                <a:solidFill>
                  <a:schemeClr val="accent1"/>
                </a:solidFill>
              </a:rPr>
              <a:t>năng</a:t>
            </a:r>
            <a:r>
              <a:rPr lang="en-US" sz="2000" dirty="0">
                <a:solidFill>
                  <a:schemeClr val="accent1"/>
                </a:solidFill>
              </a:rPr>
              <a:t> </a:t>
            </a:r>
            <a:r>
              <a:rPr lang="en-US" sz="2000" dirty="0" err="1">
                <a:solidFill>
                  <a:schemeClr val="accent1"/>
                </a:solidFill>
              </a:rPr>
              <a:t>bị</a:t>
            </a:r>
            <a:r>
              <a:rPr lang="en-US" sz="2000" dirty="0">
                <a:solidFill>
                  <a:schemeClr val="accent1"/>
                </a:solidFill>
              </a:rPr>
              <a:t> </a:t>
            </a:r>
            <a:r>
              <a:rPr lang="en-US" sz="2000" dirty="0" err="1">
                <a:solidFill>
                  <a:schemeClr val="accent1"/>
                </a:solidFill>
              </a:rPr>
              <a:t>đánh</a:t>
            </a:r>
            <a:r>
              <a:rPr lang="en-US" sz="2000" dirty="0">
                <a:solidFill>
                  <a:schemeClr val="accent1"/>
                </a:solidFill>
              </a:rPr>
              <a:t> </a:t>
            </a:r>
            <a:r>
              <a:rPr lang="en-US" sz="2000" dirty="0" err="1">
                <a:solidFill>
                  <a:schemeClr val="accent1"/>
                </a:solidFill>
              </a:rPr>
              <a:t>sét</a:t>
            </a:r>
            <a:r>
              <a:rPr lang="en-US" sz="2000" dirty="0">
                <a:solidFill>
                  <a:schemeClr val="accent1"/>
                </a:solidFill>
              </a:rPr>
              <a:t> </a:t>
            </a:r>
            <a:r>
              <a:rPr lang="en-US" sz="2000" dirty="0" err="1">
                <a:solidFill>
                  <a:schemeClr val="accent1"/>
                </a:solidFill>
              </a:rPr>
              <a:t>cao</a:t>
            </a:r>
            <a:r>
              <a:rPr lang="en-US" sz="2000" dirty="0">
                <a:solidFill>
                  <a:schemeClr val="accent1"/>
                </a:solidFill>
              </a:rPr>
              <a:t> </a:t>
            </a:r>
            <a:r>
              <a:rPr lang="en-US" sz="2000" dirty="0" err="1">
                <a:solidFill>
                  <a:schemeClr val="accent1"/>
                </a:solidFill>
              </a:rPr>
              <a:t>nhất</a:t>
            </a:r>
            <a:r>
              <a:rPr lang="en-US" sz="2000" dirty="0">
                <a:solidFill>
                  <a:schemeClr val="accent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752600" y="666750"/>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PHẦN A</a:t>
            </a:r>
            <a:endParaRPr sz="48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 Placeholder 3"/>
          <p:cNvSpPr>
            <a:spLocks noGrp="1"/>
          </p:cNvSpPr>
          <p:nvPr>
            <p:ph type="body" idx="1"/>
          </p:nvPr>
        </p:nvSpPr>
        <p:spPr>
          <a:xfrm>
            <a:off x="152400" y="1352550"/>
            <a:ext cx="8000999" cy="3064800"/>
          </a:xfrm>
        </p:spPr>
        <p:txBody>
          <a:bodyPr/>
          <a:lstStyle/>
          <a:p>
            <a:r>
              <a:rPr lang="en-US" sz="2400" dirty="0" err="1"/>
              <a:t>Từ</a:t>
            </a:r>
            <a:r>
              <a:rPr lang="en-US" sz="2400" dirty="0"/>
              <a:t> 1 tai </a:t>
            </a:r>
            <a:r>
              <a:rPr lang="en-US" sz="2400" dirty="0" err="1"/>
              <a:t>nạn</a:t>
            </a:r>
            <a:r>
              <a:rPr lang="en-US" sz="2400" dirty="0"/>
              <a:t> </a:t>
            </a:r>
            <a:r>
              <a:rPr lang="en-US" sz="2400" dirty="0" err="1"/>
              <a:t>điện</a:t>
            </a:r>
            <a:r>
              <a:rPr lang="en-US" sz="2400" dirty="0"/>
              <a:t> </a:t>
            </a:r>
            <a:r>
              <a:rPr lang="en-US" sz="2400" dirty="0" err="1"/>
              <a:t>thực</a:t>
            </a:r>
            <a:r>
              <a:rPr lang="en-US" sz="2400" dirty="0"/>
              <a:t> </a:t>
            </a:r>
            <a:r>
              <a:rPr lang="en-US" sz="2400" dirty="0" err="1"/>
              <a:t>tế</a:t>
            </a:r>
            <a:r>
              <a:rPr lang="en-US" sz="2400" dirty="0"/>
              <a:t> </a:t>
            </a:r>
            <a:r>
              <a:rPr lang="en-US" sz="2400" dirty="0" err="1"/>
              <a:t>được</a:t>
            </a:r>
            <a:r>
              <a:rPr lang="en-US" sz="2400" dirty="0"/>
              <a:t> </a:t>
            </a:r>
            <a:r>
              <a:rPr lang="en-US" sz="2400" dirty="0" err="1"/>
              <a:t>truyền</a:t>
            </a:r>
            <a:r>
              <a:rPr lang="en-US" sz="2400" dirty="0"/>
              <a:t> </a:t>
            </a:r>
            <a:r>
              <a:rPr lang="en-US" sz="2400" dirty="0" err="1"/>
              <a:t>thông</a:t>
            </a:r>
            <a:r>
              <a:rPr lang="en-US" sz="2400" dirty="0"/>
              <a:t> </a:t>
            </a:r>
            <a:r>
              <a:rPr lang="en-US" sz="2400" dirty="0" err="1"/>
              <a:t>đưa</a:t>
            </a:r>
            <a:r>
              <a:rPr lang="en-US" sz="2400" dirty="0"/>
              <a:t> tin (</a:t>
            </a:r>
            <a:r>
              <a:rPr lang="en-US" sz="2400" dirty="0" err="1"/>
              <a:t>báo</a:t>
            </a:r>
            <a:r>
              <a:rPr lang="en-US" sz="2400" dirty="0"/>
              <a:t> </a:t>
            </a:r>
            <a:r>
              <a:rPr lang="en-US" sz="2400" dirty="0" err="1"/>
              <a:t>viết</a:t>
            </a:r>
            <a:r>
              <a:rPr lang="en-US" sz="2400" dirty="0"/>
              <a:t>, </a:t>
            </a:r>
            <a:r>
              <a:rPr lang="en-US" sz="2400" dirty="0" err="1"/>
              <a:t>youtube</a:t>
            </a:r>
            <a:r>
              <a:rPr lang="en-US" sz="2400" dirty="0"/>
              <a:t>) , </a:t>
            </a:r>
            <a:r>
              <a:rPr lang="en-US" sz="2400" dirty="0" err="1"/>
              <a:t>dựa</a:t>
            </a:r>
            <a:r>
              <a:rPr lang="en-US" sz="2400" dirty="0"/>
              <a:t> </a:t>
            </a:r>
            <a:r>
              <a:rPr lang="en-US" sz="2400" dirty="0" err="1"/>
              <a:t>trên</a:t>
            </a:r>
            <a:r>
              <a:rPr lang="en-US" sz="2400" dirty="0"/>
              <a:t> </a:t>
            </a:r>
            <a:r>
              <a:rPr lang="en-US" sz="2400" dirty="0" err="1"/>
              <a:t>các</a:t>
            </a:r>
            <a:r>
              <a:rPr lang="en-US" sz="2400" dirty="0"/>
              <a:t> </a:t>
            </a:r>
            <a:r>
              <a:rPr lang="en-US" sz="2400" dirty="0" err="1"/>
              <a:t>kiến</a:t>
            </a:r>
            <a:r>
              <a:rPr lang="en-US" sz="2400" dirty="0"/>
              <a:t> </a:t>
            </a:r>
            <a:r>
              <a:rPr lang="en-US" sz="2400" dirty="0" err="1"/>
              <a:t>thức</a:t>
            </a:r>
            <a:r>
              <a:rPr lang="en-US" sz="2400" dirty="0"/>
              <a:t> ATD </a:t>
            </a:r>
            <a:r>
              <a:rPr lang="en-US" sz="2400" dirty="0" err="1"/>
              <a:t>đã</a:t>
            </a:r>
            <a:r>
              <a:rPr lang="en-US" sz="2400" dirty="0"/>
              <a:t> </a:t>
            </a:r>
            <a:r>
              <a:rPr lang="en-US" sz="2400" dirty="0" err="1"/>
              <a:t>học</a:t>
            </a:r>
            <a:r>
              <a:rPr lang="en-US" sz="2400" dirty="0"/>
              <a:t> </a:t>
            </a:r>
            <a:r>
              <a:rPr lang="en-US" sz="2400" dirty="0" err="1"/>
              <a:t>sv</a:t>
            </a:r>
            <a:r>
              <a:rPr lang="en-US" sz="2400" dirty="0"/>
              <a:t> </a:t>
            </a:r>
            <a:r>
              <a:rPr lang="en-US" sz="2400" dirty="0" err="1"/>
              <a:t>cần</a:t>
            </a:r>
            <a:r>
              <a:rPr lang="en-US" sz="2400" dirty="0"/>
              <a:t>: </a:t>
            </a:r>
            <a:r>
              <a:rPr lang="en-US" sz="2400" dirty="0" err="1"/>
              <a:t>phân</a:t>
            </a:r>
            <a:r>
              <a:rPr lang="en-US" sz="2400" dirty="0"/>
              <a:t> </a:t>
            </a:r>
            <a:r>
              <a:rPr lang="en-US" sz="2400" dirty="0" err="1"/>
              <a:t>tích</a:t>
            </a:r>
            <a:r>
              <a:rPr lang="en-US" sz="2400" dirty="0"/>
              <a:t> </a:t>
            </a:r>
            <a:r>
              <a:rPr lang="en-US" sz="2400" dirty="0" err="1"/>
              <a:t>nguyên</a:t>
            </a:r>
            <a:r>
              <a:rPr lang="en-US" sz="2400" dirty="0"/>
              <a:t> </a:t>
            </a:r>
            <a:r>
              <a:rPr lang="en-US" sz="2400" dirty="0" err="1"/>
              <a:t>nhân</a:t>
            </a:r>
            <a:r>
              <a:rPr lang="en-US" sz="2400" dirty="0"/>
              <a:t> tai </a:t>
            </a:r>
            <a:r>
              <a:rPr lang="en-US" sz="2400" dirty="0" err="1"/>
              <a:t>nạn</a:t>
            </a:r>
            <a:r>
              <a:rPr lang="en-US" sz="2400" dirty="0"/>
              <a:t>, </a:t>
            </a:r>
            <a:r>
              <a:rPr lang="en-US" sz="2400" dirty="0" err="1"/>
              <a:t>phân</a:t>
            </a:r>
            <a:r>
              <a:rPr lang="en-US" sz="2400" dirty="0"/>
              <a:t> </a:t>
            </a:r>
            <a:r>
              <a:rPr lang="en-US" sz="2400" dirty="0" err="1"/>
              <a:t>tích</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phòng</a:t>
            </a:r>
            <a:r>
              <a:rPr lang="en-US" sz="2400" dirty="0"/>
              <a:t> </a:t>
            </a:r>
            <a:r>
              <a:rPr lang="en-US" sz="2400" dirty="0" err="1"/>
              <a:t>ngừa</a:t>
            </a:r>
            <a:r>
              <a:rPr lang="en-US" sz="2400" dirty="0"/>
              <a:t> tai </a:t>
            </a:r>
            <a:r>
              <a:rPr lang="en-US" sz="2400" dirty="0" err="1"/>
              <a:t>nạn</a:t>
            </a:r>
            <a:r>
              <a:rPr lang="en-US" sz="2400" dirty="0"/>
              <a:t> </a:t>
            </a:r>
            <a:r>
              <a:rPr lang="en-US" sz="2400" dirty="0" err="1"/>
              <a:t>đã</a:t>
            </a:r>
            <a:r>
              <a:rPr lang="en-US" sz="2400" dirty="0"/>
              <a:t> </a:t>
            </a:r>
            <a:r>
              <a:rPr lang="en-US" sz="2400" dirty="0" err="1"/>
              <a:t>áp</a:t>
            </a:r>
            <a:r>
              <a:rPr lang="en-US" sz="2400" dirty="0"/>
              <a:t> </a:t>
            </a:r>
            <a:r>
              <a:rPr lang="en-US" sz="2400" dirty="0" err="1"/>
              <a:t>dụng</a:t>
            </a:r>
            <a:r>
              <a:rPr lang="en-US" sz="2400" dirty="0"/>
              <a:t> </a:t>
            </a:r>
            <a:r>
              <a:rPr lang="en-US" sz="2400" dirty="0" err="1"/>
              <a:t>trong</a:t>
            </a:r>
            <a:r>
              <a:rPr lang="en-US" sz="2400" dirty="0"/>
              <a:t> </a:t>
            </a:r>
            <a:r>
              <a:rPr lang="en-US" sz="2400" dirty="0" err="1"/>
              <a:t>tình</a:t>
            </a:r>
            <a:r>
              <a:rPr lang="en-US" sz="2400" dirty="0"/>
              <a:t> </a:t>
            </a:r>
            <a:r>
              <a:rPr lang="en-US" sz="2400" dirty="0" err="1"/>
              <a:t>huống</a:t>
            </a:r>
            <a:r>
              <a:rPr lang="en-US" sz="2400" dirty="0"/>
              <a:t> </a:t>
            </a:r>
            <a:r>
              <a:rPr lang="en-US" sz="2400" dirty="0" err="1"/>
              <a:t>đó</a:t>
            </a:r>
            <a:r>
              <a:rPr lang="en-US" sz="2400" dirty="0"/>
              <a:t>, </a:t>
            </a:r>
            <a:r>
              <a:rPr lang="en-US" sz="2400" dirty="0" err="1"/>
              <a:t>đề</a:t>
            </a:r>
            <a:r>
              <a:rPr lang="en-US" sz="2400" dirty="0"/>
              <a:t> </a:t>
            </a:r>
            <a:r>
              <a:rPr lang="en-US" sz="2400" dirty="0" err="1"/>
              <a:t>xuất</a:t>
            </a:r>
            <a:r>
              <a:rPr lang="en-US" sz="2400" dirty="0"/>
              <a:t> </a:t>
            </a:r>
            <a:r>
              <a:rPr lang="en-US" sz="2400" dirty="0" err="1"/>
              <a:t>thêm</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để</a:t>
            </a:r>
            <a:r>
              <a:rPr lang="en-US" sz="2400" dirty="0"/>
              <a:t> </a:t>
            </a:r>
            <a:r>
              <a:rPr lang="en-US" sz="2400" dirty="0" err="1"/>
              <a:t>phòng</a:t>
            </a:r>
            <a:r>
              <a:rPr lang="en-US" sz="2400" dirty="0"/>
              <a:t> </a:t>
            </a:r>
            <a:r>
              <a:rPr lang="en-US" sz="2400" dirty="0" err="1"/>
              <a:t>tránh</a:t>
            </a:r>
            <a:r>
              <a:rPr lang="en-US" sz="2400" dirty="0"/>
              <a:t> tai </a:t>
            </a:r>
            <a:r>
              <a:rPr lang="en-US" sz="2400" dirty="0" err="1"/>
              <a:t>nạn</a:t>
            </a:r>
            <a:r>
              <a:rPr lang="en-US" sz="2400" dirty="0"/>
              <a:t> </a:t>
            </a:r>
            <a:r>
              <a:rPr lang="en-US" sz="2400" dirty="0" err="1"/>
              <a:t>lặp</a:t>
            </a:r>
            <a:r>
              <a:rPr lang="en-US" sz="2400" dirty="0"/>
              <a:t> </a:t>
            </a:r>
            <a:r>
              <a:rPr lang="en-US" sz="2400" dirty="0" err="1"/>
              <a:t>lại</a:t>
            </a:r>
            <a:r>
              <a:rPr lang="en-US" sz="2400" dirty="0"/>
              <a:t>. </a:t>
            </a:r>
            <a:r>
              <a:rPr lang="en-US" sz="2400" dirty="0" err="1"/>
              <a:t>Xây</a:t>
            </a:r>
            <a:r>
              <a:rPr lang="en-US" sz="2400" dirty="0"/>
              <a:t> </a:t>
            </a:r>
            <a:r>
              <a:rPr lang="en-US" sz="2400" dirty="0" err="1"/>
              <a:t>dựng</a:t>
            </a:r>
            <a:r>
              <a:rPr lang="en-US" sz="2400" dirty="0"/>
              <a:t> clip </a:t>
            </a:r>
            <a:r>
              <a:rPr lang="en-US" sz="2400" dirty="0" err="1"/>
              <a:t>mô</a:t>
            </a:r>
            <a:r>
              <a:rPr lang="en-US" sz="2400" dirty="0"/>
              <a:t> </a:t>
            </a:r>
            <a:r>
              <a:rPr lang="en-US" sz="2400" dirty="0" err="1"/>
              <a:t>phỏng</a:t>
            </a:r>
            <a:r>
              <a:rPr lang="en-US" sz="2400" dirty="0"/>
              <a:t> </a:t>
            </a:r>
            <a:r>
              <a:rPr lang="en-US" sz="2400" dirty="0" err="1"/>
              <a:t>tình</a:t>
            </a:r>
            <a:r>
              <a:rPr lang="en-US" sz="2400" dirty="0"/>
              <a:t> </a:t>
            </a:r>
            <a:r>
              <a:rPr lang="en-US" sz="2400" dirty="0" err="1"/>
              <a:t>huống</a:t>
            </a:r>
            <a:r>
              <a:rPr lang="en-US" sz="2400" dirty="0"/>
              <a:t> (</a:t>
            </a:r>
            <a:r>
              <a:rPr lang="en-US" sz="2400" dirty="0" err="1"/>
              <a:t>cộng</a:t>
            </a:r>
            <a:r>
              <a:rPr lang="en-US" sz="2400" dirty="0"/>
              <a:t> </a:t>
            </a:r>
            <a:r>
              <a:rPr lang="en-US" sz="2400" dirty="0" err="1"/>
              <a:t>điểm</a:t>
            </a:r>
            <a:r>
              <a:rPr lang="en-US" sz="24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Rectangle 3"/>
          <p:cNvSpPr/>
          <p:nvPr/>
        </p:nvSpPr>
        <p:spPr>
          <a:xfrm>
            <a:off x="2286000" y="133350"/>
            <a:ext cx="5791200" cy="1200329"/>
          </a:xfrm>
          <a:prstGeom prst="rect">
            <a:avLst/>
          </a:prstGeom>
        </p:spPr>
        <p:txBody>
          <a:bodyPr wrap="square">
            <a:spAutoFit/>
          </a:bodyPr>
          <a:lstStyle/>
          <a:p>
            <a:r>
              <a:rPr lang="en-US" sz="1800" b="1" dirty="0">
                <a:solidFill>
                  <a:schemeClr val="accent1"/>
                </a:solidFill>
              </a:rPr>
              <a:t>So </a:t>
            </a:r>
            <a:r>
              <a:rPr lang="en-US" sz="1800" b="1" dirty="0" err="1">
                <a:solidFill>
                  <a:schemeClr val="accent1"/>
                </a:solidFill>
              </a:rPr>
              <a:t>sánh</a:t>
            </a:r>
            <a:r>
              <a:rPr lang="en-US" sz="1800" b="1" dirty="0">
                <a:solidFill>
                  <a:schemeClr val="accent1"/>
                </a:solidFill>
              </a:rPr>
              <a:t> </a:t>
            </a:r>
            <a:r>
              <a:rPr lang="en-US" sz="1800" b="1" dirty="0" err="1">
                <a:solidFill>
                  <a:schemeClr val="accent1"/>
                </a:solidFill>
              </a:rPr>
              <a:t>độ</a:t>
            </a:r>
            <a:r>
              <a:rPr lang="en-US" sz="1800" b="1" dirty="0">
                <a:solidFill>
                  <a:schemeClr val="accent1"/>
                </a:solidFill>
              </a:rPr>
              <a:t> </a:t>
            </a:r>
            <a:r>
              <a:rPr lang="en-US" sz="1800" b="1" dirty="0" err="1">
                <a:solidFill>
                  <a:schemeClr val="accent1"/>
                </a:solidFill>
              </a:rPr>
              <a:t>cao</a:t>
            </a:r>
            <a:r>
              <a:rPr lang="en-US" sz="1800" b="1" dirty="0">
                <a:solidFill>
                  <a:schemeClr val="accent1"/>
                </a:solidFill>
              </a:rPr>
              <a:t> </a:t>
            </a:r>
            <a:r>
              <a:rPr lang="en-US" sz="1800" b="1" dirty="0" err="1">
                <a:solidFill>
                  <a:schemeClr val="accent1"/>
                </a:solidFill>
              </a:rPr>
              <a:t>trên</a:t>
            </a:r>
            <a:r>
              <a:rPr lang="en-US" sz="1800" b="1" dirty="0">
                <a:solidFill>
                  <a:schemeClr val="accent1"/>
                </a:solidFill>
              </a:rPr>
              <a:t> </a:t>
            </a:r>
            <a:r>
              <a:rPr lang="en-US" sz="1800" b="1" dirty="0" err="1">
                <a:solidFill>
                  <a:schemeClr val="accent1"/>
                </a:solidFill>
              </a:rPr>
              <a:t>hình</a:t>
            </a:r>
            <a:r>
              <a:rPr lang="en-US" sz="1800" b="1" dirty="0">
                <a:solidFill>
                  <a:schemeClr val="accent1"/>
                </a:solidFill>
              </a:rPr>
              <a:t> </a:t>
            </a:r>
            <a:r>
              <a:rPr lang="en-US" sz="1800" b="1" dirty="0" err="1">
                <a:solidFill>
                  <a:schemeClr val="accent1"/>
                </a:solidFill>
              </a:rPr>
              <a:t>chụp</a:t>
            </a:r>
            <a:r>
              <a:rPr lang="en-US" sz="1800" b="1" dirty="0">
                <a:solidFill>
                  <a:schemeClr val="accent1"/>
                </a:solidFill>
              </a:rPr>
              <a:t> </a:t>
            </a:r>
            <a:r>
              <a:rPr lang="en-US" sz="1800" b="1" dirty="0" err="1">
                <a:solidFill>
                  <a:schemeClr val="accent1"/>
                </a:solidFill>
              </a:rPr>
              <a:t>vệ</a:t>
            </a:r>
            <a:r>
              <a:rPr lang="en-US" sz="1800" b="1" dirty="0">
                <a:solidFill>
                  <a:schemeClr val="accent1"/>
                </a:solidFill>
              </a:rPr>
              <a:t> </a:t>
            </a:r>
            <a:r>
              <a:rPr lang="en-US" sz="1800" b="1" dirty="0" err="1">
                <a:solidFill>
                  <a:schemeClr val="accent1"/>
                </a:solidFill>
              </a:rPr>
              <a:t>tinh</a:t>
            </a:r>
            <a:r>
              <a:rPr lang="en-US" sz="1800" b="1" dirty="0">
                <a:solidFill>
                  <a:schemeClr val="accent1"/>
                </a:solidFill>
              </a:rPr>
              <a:t>, ta </a:t>
            </a:r>
            <a:r>
              <a:rPr lang="en-US" sz="1800" b="1" dirty="0" err="1">
                <a:solidFill>
                  <a:schemeClr val="accent1"/>
                </a:solidFill>
              </a:rPr>
              <a:t>có</a:t>
            </a:r>
            <a:r>
              <a:rPr lang="en-US" sz="1800" b="1" dirty="0">
                <a:solidFill>
                  <a:schemeClr val="accent1"/>
                </a:solidFill>
              </a:rPr>
              <a:t> </a:t>
            </a:r>
            <a:r>
              <a:rPr lang="en-US" sz="1800" b="1" dirty="0" err="1">
                <a:solidFill>
                  <a:schemeClr val="accent1"/>
                </a:solidFill>
              </a:rPr>
              <a:t>thể</a:t>
            </a:r>
            <a:r>
              <a:rPr lang="en-US" sz="1800" b="1" dirty="0">
                <a:solidFill>
                  <a:schemeClr val="accent1"/>
                </a:solidFill>
              </a:rPr>
              <a:t> </a:t>
            </a:r>
            <a:r>
              <a:rPr lang="en-US" sz="1800" b="1" dirty="0" err="1">
                <a:solidFill>
                  <a:schemeClr val="accent1"/>
                </a:solidFill>
              </a:rPr>
              <a:t>thấy</a:t>
            </a:r>
            <a:r>
              <a:rPr lang="en-US" sz="1800" b="1" dirty="0">
                <a:solidFill>
                  <a:schemeClr val="accent1"/>
                </a:solidFill>
              </a:rPr>
              <a:t> </a:t>
            </a:r>
            <a:r>
              <a:rPr lang="en-US" sz="1800" b="1" dirty="0" err="1">
                <a:solidFill>
                  <a:schemeClr val="accent1"/>
                </a:solidFill>
              </a:rPr>
              <a:t>khu</a:t>
            </a:r>
            <a:r>
              <a:rPr lang="en-US" sz="1800" b="1" dirty="0">
                <a:solidFill>
                  <a:schemeClr val="accent1"/>
                </a:solidFill>
              </a:rPr>
              <a:t> </a:t>
            </a:r>
            <a:r>
              <a:rPr lang="en-US" sz="1800" b="1" dirty="0" err="1">
                <a:solidFill>
                  <a:schemeClr val="accent1"/>
                </a:solidFill>
              </a:rPr>
              <a:t>vực</a:t>
            </a:r>
            <a:r>
              <a:rPr lang="en-US" sz="1800" b="1" dirty="0">
                <a:solidFill>
                  <a:schemeClr val="accent1"/>
                </a:solidFill>
              </a:rPr>
              <a:t> </a:t>
            </a:r>
            <a:r>
              <a:rPr lang="en-US" sz="1800" b="1" dirty="0" err="1">
                <a:solidFill>
                  <a:schemeClr val="accent1"/>
                </a:solidFill>
              </a:rPr>
              <a:t>giữa</a:t>
            </a:r>
            <a:r>
              <a:rPr lang="en-US" sz="1800" b="1" dirty="0">
                <a:solidFill>
                  <a:schemeClr val="accent1"/>
                </a:solidFill>
              </a:rPr>
              <a:t> do </a:t>
            </a:r>
            <a:r>
              <a:rPr lang="en-US" sz="1800" b="1" dirty="0" err="1">
                <a:solidFill>
                  <a:schemeClr val="accent1"/>
                </a:solidFill>
              </a:rPr>
              <a:t>cao</a:t>
            </a:r>
            <a:r>
              <a:rPr lang="en-US" sz="1800" b="1" dirty="0">
                <a:solidFill>
                  <a:schemeClr val="accent1"/>
                </a:solidFill>
              </a:rPr>
              <a:t> </a:t>
            </a:r>
            <a:r>
              <a:rPr lang="en-US" sz="1800" b="1" dirty="0" err="1">
                <a:solidFill>
                  <a:schemeClr val="accent1"/>
                </a:solidFill>
              </a:rPr>
              <a:t>hơn</a:t>
            </a:r>
            <a:r>
              <a:rPr lang="en-US" sz="1800" b="1" dirty="0">
                <a:solidFill>
                  <a:schemeClr val="accent1"/>
                </a:solidFill>
              </a:rPr>
              <a:t> </a:t>
            </a:r>
            <a:r>
              <a:rPr lang="en-US" sz="1800" b="1" dirty="0" err="1">
                <a:solidFill>
                  <a:schemeClr val="accent1"/>
                </a:solidFill>
              </a:rPr>
              <a:t>nên</a:t>
            </a:r>
            <a:r>
              <a:rPr lang="en-US" sz="1800" b="1" dirty="0">
                <a:solidFill>
                  <a:schemeClr val="accent1"/>
                </a:solidFill>
              </a:rPr>
              <a:t> </a:t>
            </a:r>
            <a:r>
              <a:rPr lang="en-US" sz="1800" b="1" dirty="0" err="1">
                <a:solidFill>
                  <a:schemeClr val="accent1"/>
                </a:solidFill>
              </a:rPr>
              <a:t>được</a:t>
            </a:r>
            <a:r>
              <a:rPr lang="en-US" sz="1800" b="1" dirty="0">
                <a:solidFill>
                  <a:schemeClr val="accent1"/>
                </a:solidFill>
              </a:rPr>
              <a:t> </a:t>
            </a:r>
            <a:r>
              <a:rPr lang="en-US" sz="1800" b="1" dirty="0" err="1">
                <a:solidFill>
                  <a:schemeClr val="accent1"/>
                </a:solidFill>
              </a:rPr>
              <a:t>căng</a:t>
            </a:r>
            <a:r>
              <a:rPr lang="en-US" sz="1800" b="1" dirty="0">
                <a:solidFill>
                  <a:schemeClr val="accent1"/>
                </a:solidFill>
              </a:rPr>
              <a:t> </a:t>
            </a:r>
            <a:r>
              <a:rPr lang="en-US" sz="1800" b="1" dirty="0" err="1">
                <a:solidFill>
                  <a:schemeClr val="accent1"/>
                </a:solidFill>
              </a:rPr>
              <a:t>dây</a:t>
            </a:r>
            <a:r>
              <a:rPr lang="en-US" sz="1800" b="1" dirty="0">
                <a:solidFill>
                  <a:schemeClr val="accent1"/>
                </a:solidFill>
              </a:rPr>
              <a:t> </a:t>
            </a:r>
            <a:r>
              <a:rPr lang="en-US" sz="1800" b="1" dirty="0" err="1">
                <a:solidFill>
                  <a:schemeClr val="accent1"/>
                </a:solidFill>
              </a:rPr>
              <a:t>vòng</a:t>
            </a:r>
            <a:r>
              <a:rPr lang="en-US" sz="1800" b="1" dirty="0">
                <a:solidFill>
                  <a:schemeClr val="accent1"/>
                </a:solidFill>
              </a:rPr>
              <a:t> </a:t>
            </a:r>
            <a:r>
              <a:rPr lang="en-US" sz="1800" b="1" dirty="0" err="1">
                <a:solidFill>
                  <a:schemeClr val="accent1"/>
                </a:solidFill>
              </a:rPr>
              <a:t>xung</a:t>
            </a:r>
            <a:r>
              <a:rPr lang="en-US" sz="1800" b="1" dirty="0">
                <a:solidFill>
                  <a:schemeClr val="accent1"/>
                </a:solidFill>
              </a:rPr>
              <a:t> </a:t>
            </a:r>
            <a:r>
              <a:rPr lang="en-US" sz="1800" b="1" dirty="0" err="1">
                <a:solidFill>
                  <a:schemeClr val="accent1"/>
                </a:solidFill>
              </a:rPr>
              <a:t>quanh</a:t>
            </a:r>
            <a:r>
              <a:rPr lang="en-US" sz="1800" b="1" dirty="0">
                <a:solidFill>
                  <a:schemeClr val="accent1"/>
                </a:solidFill>
              </a:rPr>
              <a:t> </a:t>
            </a:r>
            <a:r>
              <a:rPr lang="en-US" sz="1800" b="1" dirty="0" err="1">
                <a:solidFill>
                  <a:schemeClr val="accent1"/>
                </a:solidFill>
              </a:rPr>
              <a:t>và</a:t>
            </a:r>
            <a:r>
              <a:rPr lang="en-US" sz="1800" b="1" dirty="0">
                <a:solidFill>
                  <a:schemeClr val="accent1"/>
                </a:solidFill>
              </a:rPr>
              <a:t> </a:t>
            </a:r>
            <a:r>
              <a:rPr lang="en-US" sz="1800" b="1" dirty="0" err="1">
                <a:solidFill>
                  <a:schemeClr val="accent1"/>
                </a:solidFill>
              </a:rPr>
              <a:t>có</a:t>
            </a:r>
            <a:r>
              <a:rPr lang="en-US" sz="1800" b="1" dirty="0">
                <a:solidFill>
                  <a:schemeClr val="accent1"/>
                </a:solidFill>
              </a:rPr>
              <a:t> </a:t>
            </a:r>
            <a:r>
              <a:rPr lang="en-US" sz="1800" b="1" dirty="0" err="1">
                <a:solidFill>
                  <a:schemeClr val="accent1"/>
                </a:solidFill>
              </a:rPr>
              <a:t>tác</a:t>
            </a:r>
            <a:r>
              <a:rPr lang="en-US" sz="1800" b="1" dirty="0">
                <a:solidFill>
                  <a:schemeClr val="accent1"/>
                </a:solidFill>
              </a:rPr>
              <a:t> </a:t>
            </a:r>
            <a:r>
              <a:rPr lang="en-US" sz="1800" b="1" dirty="0" err="1">
                <a:solidFill>
                  <a:schemeClr val="accent1"/>
                </a:solidFill>
              </a:rPr>
              <a:t>dụng</a:t>
            </a:r>
            <a:r>
              <a:rPr lang="en-US" sz="1800" b="1" dirty="0">
                <a:solidFill>
                  <a:schemeClr val="accent1"/>
                </a:solidFill>
              </a:rPr>
              <a:t> </a:t>
            </a:r>
            <a:r>
              <a:rPr lang="en-US" sz="1800" b="1" dirty="0" err="1">
                <a:solidFill>
                  <a:schemeClr val="accent1"/>
                </a:solidFill>
              </a:rPr>
              <a:t>tăng</a:t>
            </a:r>
            <a:r>
              <a:rPr lang="en-US" sz="1800" b="1" dirty="0">
                <a:solidFill>
                  <a:schemeClr val="accent1"/>
                </a:solidFill>
              </a:rPr>
              <a:t> </a:t>
            </a:r>
            <a:r>
              <a:rPr lang="en-US" sz="1800" b="1" dirty="0" err="1">
                <a:solidFill>
                  <a:schemeClr val="accent1"/>
                </a:solidFill>
              </a:rPr>
              <a:t>tính</a:t>
            </a:r>
            <a:r>
              <a:rPr lang="en-US" sz="1800" b="1" dirty="0">
                <a:solidFill>
                  <a:schemeClr val="accent1"/>
                </a:solidFill>
              </a:rPr>
              <a:t> </a:t>
            </a:r>
            <a:r>
              <a:rPr lang="en-US" sz="1800" b="1" dirty="0" err="1">
                <a:solidFill>
                  <a:schemeClr val="accent1"/>
                </a:solidFill>
              </a:rPr>
              <a:t>bảo</a:t>
            </a:r>
            <a:r>
              <a:rPr lang="en-US" sz="1800" b="1" dirty="0">
                <a:solidFill>
                  <a:schemeClr val="accent1"/>
                </a:solidFill>
              </a:rPr>
              <a:t> </a:t>
            </a:r>
            <a:r>
              <a:rPr lang="en-US" sz="1800" b="1" dirty="0" err="1">
                <a:solidFill>
                  <a:schemeClr val="accent1"/>
                </a:solidFill>
              </a:rPr>
              <a:t>vệ</a:t>
            </a:r>
            <a:r>
              <a:rPr lang="en-US" sz="1800" b="1" dirty="0">
                <a:solidFill>
                  <a:schemeClr val="accent1"/>
                </a:solidFill>
              </a:rPr>
              <a:t> </a:t>
            </a:r>
            <a:r>
              <a:rPr lang="en-US" sz="1800" b="1" dirty="0" err="1">
                <a:solidFill>
                  <a:schemeClr val="accent1"/>
                </a:solidFill>
              </a:rPr>
              <a:t>cho</a:t>
            </a:r>
            <a:r>
              <a:rPr lang="en-US" sz="1800" b="1" dirty="0">
                <a:solidFill>
                  <a:schemeClr val="accent1"/>
                </a:solidFill>
              </a:rPr>
              <a:t> </a:t>
            </a:r>
            <a:r>
              <a:rPr lang="en-US" sz="1800" b="1" dirty="0" err="1">
                <a:solidFill>
                  <a:schemeClr val="accent1"/>
                </a:solidFill>
              </a:rPr>
              <a:t>khu</a:t>
            </a:r>
            <a:r>
              <a:rPr lang="en-US" sz="1800" b="1" dirty="0">
                <a:solidFill>
                  <a:schemeClr val="accent1"/>
                </a:solidFill>
              </a:rPr>
              <a:t> </a:t>
            </a:r>
            <a:r>
              <a:rPr lang="en-US" sz="1800" b="1" dirty="0" err="1">
                <a:solidFill>
                  <a:schemeClr val="accent1"/>
                </a:solidFill>
              </a:rPr>
              <a:t>vực</a:t>
            </a:r>
            <a:r>
              <a:rPr lang="en-US" sz="1800" b="1" dirty="0">
                <a:solidFill>
                  <a:schemeClr val="accent1"/>
                </a:solidFill>
              </a:rPr>
              <a:t> </a:t>
            </a:r>
            <a:r>
              <a:rPr lang="en-US" sz="1800" b="1" dirty="0" err="1">
                <a:solidFill>
                  <a:schemeClr val="accent1"/>
                </a:solidFill>
              </a:rPr>
              <a:t>mái</a:t>
            </a:r>
            <a:r>
              <a:rPr lang="en-US" sz="1800" b="1" dirty="0">
                <a:solidFill>
                  <a:schemeClr val="accent1"/>
                </a:solidFill>
              </a:rPr>
              <a:t>.</a:t>
            </a:r>
          </a:p>
        </p:txBody>
      </p:sp>
      <p:pic>
        <p:nvPicPr>
          <p:cNvPr id="5" name="Picture 4"/>
          <p:cNvPicPr/>
          <p:nvPr/>
        </p:nvPicPr>
        <p:blipFill>
          <a:blip r:embed="rId2"/>
          <a:stretch>
            <a:fillRect/>
          </a:stretch>
        </p:blipFill>
        <p:spPr>
          <a:xfrm>
            <a:off x="481965" y="1504950"/>
            <a:ext cx="3608070" cy="3053080"/>
          </a:xfrm>
          <a:prstGeom prst="rect">
            <a:avLst/>
          </a:prstGeom>
        </p:spPr>
      </p:pic>
      <p:sp>
        <p:nvSpPr>
          <p:cNvPr id="6" name="Rectangle 5"/>
          <p:cNvSpPr/>
          <p:nvPr/>
        </p:nvSpPr>
        <p:spPr>
          <a:xfrm>
            <a:off x="4343400" y="1581150"/>
            <a:ext cx="3048000" cy="2862322"/>
          </a:xfrm>
          <a:prstGeom prst="rect">
            <a:avLst/>
          </a:prstGeom>
        </p:spPr>
        <p:txBody>
          <a:bodyPr wrap="square">
            <a:spAutoFit/>
          </a:bodyPr>
          <a:lstStyle/>
          <a:p>
            <a:pPr algn="r"/>
            <a:r>
              <a:rPr lang="en-US" sz="1800" dirty="0" err="1">
                <a:solidFill>
                  <a:schemeClr val="accent1"/>
                </a:solidFill>
              </a:rPr>
              <a:t>Chúng</a:t>
            </a:r>
            <a:r>
              <a:rPr lang="en-US" sz="1800" dirty="0">
                <a:solidFill>
                  <a:schemeClr val="accent1"/>
                </a:solidFill>
              </a:rPr>
              <a:t> </a:t>
            </a:r>
            <a:r>
              <a:rPr lang="en-US" sz="1800" dirty="0" err="1">
                <a:solidFill>
                  <a:schemeClr val="accent1"/>
                </a:solidFill>
              </a:rPr>
              <a:t>em</a:t>
            </a:r>
            <a:r>
              <a:rPr lang="en-US" sz="1800" dirty="0">
                <a:solidFill>
                  <a:schemeClr val="accent1"/>
                </a:solidFill>
              </a:rPr>
              <a:t> </a:t>
            </a:r>
            <a:r>
              <a:rPr lang="en-US" sz="1800" dirty="0" err="1">
                <a:solidFill>
                  <a:schemeClr val="accent1"/>
                </a:solidFill>
              </a:rPr>
              <a:t>cho</a:t>
            </a:r>
            <a:r>
              <a:rPr lang="en-US" sz="1800" dirty="0">
                <a:solidFill>
                  <a:schemeClr val="accent1"/>
                </a:solidFill>
              </a:rPr>
              <a:t> </a:t>
            </a:r>
            <a:r>
              <a:rPr lang="en-US" sz="1800" dirty="0" err="1">
                <a:solidFill>
                  <a:schemeClr val="accent1"/>
                </a:solidFill>
              </a:rPr>
              <a:t>rằng</a:t>
            </a:r>
            <a:r>
              <a:rPr lang="en-US" sz="1800" dirty="0">
                <a:solidFill>
                  <a:schemeClr val="accent1"/>
                </a:solidFill>
              </a:rPr>
              <a:t> </a:t>
            </a:r>
            <a:r>
              <a:rPr lang="en-US" sz="1800" dirty="0" err="1">
                <a:solidFill>
                  <a:schemeClr val="accent1"/>
                </a:solidFill>
              </a:rPr>
              <a:t>tòa</a:t>
            </a:r>
            <a:r>
              <a:rPr lang="en-US" sz="1800" dirty="0">
                <a:solidFill>
                  <a:schemeClr val="accent1"/>
                </a:solidFill>
              </a:rPr>
              <a:t> </a:t>
            </a:r>
            <a:r>
              <a:rPr lang="en-US" sz="1800" dirty="0" err="1">
                <a:solidFill>
                  <a:schemeClr val="accent1"/>
                </a:solidFill>
              </a:rPr>
              <a:t>nhà</a:t>
            </a:r>
            <a:r>
              <a:rPr lang="en-US" sz="1800" dirty="0">
                <a:solidFill>
                  <a:schemeClr val="accent1"/>
                </a:solidFill>
              </a:rPr>
              <a:t> </a:t>
            </a:r>
            <a:r>
              <a:rPr lang="en-US" sz="1800" dirty="0" err="1">
                <a:solidFill>
                  <a:schemeClr val="accent1"/>
                </a:solidFill>
              </a:rPr>
              <a:t>này</a:t>
            </a:r>
            <a:r>
              <a:rPr lang="en-US" sz="1800" dirty="0">
                <a:solidFill>
                  <a:schemeClr val="accent1"/>
                </a:solidFill>
              </a:rPr>
              <a:t> </a:t>
            </a:r>
            <a:r>
              <a:rPr lang="en-US" sz="1800" dirty="0" err="1">
                <a:solidFill>
                  <a:schemeClr val="accent1"/>
                </a:solidFill>
              </a:rPr>
              <a:t>còn</a:t>
            </a:r>
            <a:r>
              <a:rPr lang="en-US" sz="1800" dirty="0">
                <a:solidFill>
                  <a:schemeClr val="accent1"/>
                </a:solidFill>
              </a:rPr>
              <a:t> </a:t>
            </a:r>
            <a:r>
              <a:rPr lang="en-US" sz="1800" dirty="0" err="1">
                <a:solidFill>
                  <a:schemeClr val="accent1"/>
                </a:solidFill>
              </a:rPr>
              <a:t>thiếu</a:t>
            </a:r>
            <a:r>
              <a:rPr lang="en-US" sz="1800" dirty="0">
                <a:solidFill>
                  <a:schemeClr val="accent1"/>
                </a:solidFill>
              </a:rPr>
              <a:t> </a:t>
            </a:r>
            <a:r>
              <a:rPr lang="en-US" sz="1800" dirty="0" err="1">
                <a:solidFill>
                  <a:schemeClr val="accent1"/>
                </a:solidFill>
              </a:rPr>
              <a:t>phần</a:t>
            </a:r>
            <a:r>
              <a:rPr lang="en-US" sz="1800" dirty="0">
                <a:solidFill>
                  <a:schemeClr val="accent1"/>
                </a:solidFill>
              </a:rPr>
              <a:t> </a:t>
            </a:r>
            <a:r>
              <a:rPr lang="en-US" sz="1800" dirty="0" err="1">
                <a:solidFill>
                  <a:schemeClr val="accent1"/>
                </a:solidFill>
              </a:rPr>
              <a:t>chống</a:t>
            </a:r>
            <a:r>
              <a:rPr lang="en-US" sz="1800" dirty="0">
                <a:solidFill>
                  <a:schemeClr val="accent1"/>
                </a:solidFill>
              </a:rPr>
              <a:t> </a:t>
            </a:r>
            <a:r>
              <a:rPr lang="en-US" sz="1800" dirty="0" err="1">
                <a:solidFill>
                  <a:schemeClr val="accent1"/>
                </a:solidFill>
              </a:rPr>
              <a:t>sét</a:t>
            </a:r>
            <a:r>
              <a:rPr lang="en-US" sz="1800" dirty="0">
                <a:solidFill>
                  <a:schemeClr val="accent1"/>
                </a:solidFill>
              </a:rPr>
              <a:t> </a:t>
            </a:r>
            <a:r>
              <a:rPr lang="en-US" sz="1800" dirty="0" err="1">
                <a:solidFill>
                  <a:schemeClr val="accent1"/>
                </a:solidFill>
              </a:rPr>
              <a:t>cho</a:t>
            </a:r>
            <a:r>
              <a:rPr lang="en-US" sz="1800" dirty="0">
                <a:solidFill>
                  <a:schemeClr val="accent1"/>
                </a:solidFill>
              </a:rPr>
              <a:t> </a:t>
            </a:r>
            <a:r>
              <a:rPr lang="en-US" sz="1800" dirty="0" err="1">
                <a:solidFill>
                  <a:schemeClr val="accent1"/>
                </a:solidFill>
              </a:rPr>
              <a:t>khu</a:t>
            </a:r>
            <a:r>
              <a:rPr lang="en-US" sz="1800" dirty="0">
                <a:solidFill>
                  <a:schemeClr val="accent1"/>
                </a:solidFill>
              </a:rPr>
              <a:t> </a:t>
            </a:r>
            <a:r>
              <a:rPr lang="en-US" sz="1800" dirty="0" err="1">
                <a:solidFill>
                  <a:schemeClr val="accent1"/>
                </a:solidFill>
              </a:rPr>
              <a:t>vực</a:t>
            </a:r>
            <a:r>
              <a:rPr lang="en-US" sz="1800" dirty="0">
                <a:solidFill>
                  <a:schemeClr val="accent1"/>
                </a:solidFill>
              </a:rPr>
              <a:t> </a:t>
            </a:r>
            <a:r>
              <a:rPr lang="en-US" sz="1800" dirty="0" err="1">
                <a:solidFill>
                  <a:schemeClr val="accent1"/>
                </a:solidFill>
              </a:rPr>
              <a:t>nhô</a:t>
            </a:r>
            <a:r>
              <a:rPr lang="en-US" sz="1800" dirty="0">
                <a:solidFill>
                  <a:schemeClr val="accent1"/>
                </a:solidFill>
              </a:rPr>
              <a:t> </a:t>
            </a:r>
            <a:r>
              <a:rPr lang="en-US" sz="1800" dirty="0" err="1">
                <a:solidFill>
                  <a:schemeClr val="accent1"/>
                </a:solidFill>
              </a:rPr>
              <a:t>lên</a:t>
            </a:r>
            <a:r>
              <a:rPr lang="en-US" sz="1800" dirty="0">
                <a:solidFill>
                  <a:schemeClr val="accent1"/>
                </a:solidFill>
              </a:rPr>
              <a:t>, </a:t>
            </a:r>
            <a:r>
              <a:rPr lang="en-US" sz="1800" dirty="0" err="1">
                <a:solidFill>
                  <a:schemeClr val="accent1"/>
                </a:solidFill>
              </a:rPr>
              <a:t>tuy</a:t>
            </a:r>
            <a:r>
              <a:rPr lang="en-US" sz="1800" dirty="0">
                <a:solidFill>
                  <a:schemeClr val="accent1"/>
                </a:solidFill>
              </a:rPr>
              <a:t> </a:t>
            </a:r>
            <a:r>
              <a:rPr lang="en-US" sz="1800" dirty="0" err="1">
                <a:solidFill>
                  <a:schemeClr val="accent1"/>
                </a:solidFill>
              </a:rPr>
              <a:t>nhiên</a:t>
            </a:r>
            <a:r>
              <a:rPr lang="en-US" sz="1800" dirty="0">
                <a:solidFill>
                  <a:schemeClr val="accent1"/>
                </a:solidFill>
              </a:rPr>
              <a:t> </a:t>
            </a:r>
            <a:r>
              <a:rPr lang="en-US" sz="1800" dirty="0" err="1">
                <a:solidFill>
                  <a:schemeClr val="accent1"/>
                </a:solidFill>
              </a:rPr>
              <a:t>trong</a:t>
            </a:r>
            <a:r>
              <a:rPr lang="en-US" sz="1800" dirty="0">
                <a:solidFill>
                  <a:schemeClr val="accent1"/>
                </a:solidFill>
              </a:rPr>
              <a:t> </a:t>
            </a:r>
            <a:r>
              <a:rPr lang="en-US" sz="1800" dirty="0" err="1">
                <a:solidFill>
                  <a:schemeClr val="accent1"/>
                </a:solidFill>
              </a:rPr>
              <a:t>phần</a:t>
            </a:r>
            <a:r>
              <a:rPr lang="en-US" sz="1800" dirty="0">
                <a:solidFill>
                  <a:schemeClr val="accent1"/>
                </a:solidFill>
              </a:rPr>
              <a:t> </a:t>
            </a:r>
            <a:r>
              <a:rPr lang="en-US" sz="1800" dirty="0" err="1">
                <a:solidFill>
                  <a:schemeClr val="accent1"/>
                </a:solidFill>
              </a:rPr>
              <a:t>bản</a:t>
            </a:r>
            <a:r>
              <a:rPr lang="en-US" sz="1800" dirty="0">
                <a:solidFill>
                  <a:schemeClr val="accent1"/>
                </a:solidFill>
              </a:rPr>
              <a:t> </a:t>
            </a:r>
            <a:r>
              <a:rPr lang="en-US" sz="1800" dirty="0" err="1">
                <a:solidFill>
                  <a:schemeClr val="accent1"/>
                </a:solidFill>
              </a:rPr>
              <a:t>vẽ</a:t>
            </a:r>
            <a:r>
              <a:rPr lang="en-US" sz="1800" dirty="0">
                <a:solidFill>
                  <a:schemeClr val="accent1"/>
                </a:solidFill>
              </a:rPr>
              <a:t> </a:t>
            </a:r>
            <a:r>
              <a:rPr lang="en-US" sz="1800" dirty="0" err="1">
                <a:solidFill>
                  <a:schemeClr val="accent1"/>
                </a:solidFill>
              </a:rPr>
              <a:t>độ</a:t>
            </a:r>
            <a:r>
              <a:rPr lang="en-US" sz="1800" dirty="0">
                <a:solidFill>
                  <a:schemeClr val="accent1"/>
                </a:solidFill>
              </a:rPr>
              <a:t> </a:t>
            </a:r>
            <a:r>
              <a:rPr lang="en-US" sz="1800" dirty="0" err="1">
                <a:solidFill>
                  <a:schemeClr val="accent1"/>
                </a:solidFill>
              </a:rPr>
              <a:t>cao</a:t>
            </a:r>
            <a:r>
              <a:rPr lang="en-US" sz="1800" dirty="0">
                <a:solidFill>
                  <a:schemeClr val="accent1"/>
                </a:solidFill>
              </a:rPr>
              <a:t> </a:t>
            </a:r>
            <a:r>
              <a:rPr lang="en-US" sz="1800" dirty="0" err="1">
                <a:solidFill>
                  <a:schemeClr val="accent1"/>
                </a:solidFill>
              </a:rPr>
              <a:t>không</a:t>
            </a:r>
            <a:r>
              <a:rPr lang="en-US" sz="1800" dirty="0">
                <a:solidFill>
                  <a:schemeClr val="accent1"/>
                </a:solidFill>
              </a:rPr>
              <a:t> </a:t>
            </a:r>
            <a:r>
              <a:rPr lang="en-US" sz="1800" dirty="0" err="1">
                <a:solidFill>
                  <a:schemeClr val="accent1"/>
                </a:solidFill>
              </a:rPr>
              <a:t>cho</a:t>
            </a:r>
            <a:r>
              <a:rPr lang="en-US" sz="1800" dirty="0">
                <a:solidFill>
                  <a:schemeClr val="accent1"/>
                </a:solidFill>
              </a:rPr>
              <a:t> </a:t>
            </a:r>
            <a:r>
              <a:rPr lang="en-US" sz="1800" dirty="0" err="1">
                <a:solidFill>
                  <a:schemeClr val="accent1"/>
                </a:solidFill>
              </a:rPr>
              <a:t>biết</a:t>
            </a:r>
            <a:r>
              <a:rPr lang="en-US" sz="1800" dirty="0">
                <a:solidFill>
                  <a:schemeClr val="accent1"/>
                </a:solidFill>
              </a:rPr>
              <a:t> </a:t>
            </a:r>
            <a:r>
              <a:rPr lang="en-US" sz="1800" dirty="0" err="1">
                <a:solidFill>
                  <a:schemeClr val="accent1"/>
                </a:solidFill>
              </a:rPr>
              <a:t>độ</a:t>
            </a:r>
            <a:r>
              <a:rPr lang="en-US" sz="1800" dirty="0">
                <a:solidFill>
                  <a:schemeClr val="accent1"/>
                </a:solidFill>
              </a:rPr>
              <a:t> </a:t>
            </a:r>
            <a:r>
              <a:rPr lang="en-US" sz="1800" dirty="0" err="1">
                <a:solidFill>
                  <a:schemeClr val="accent1"/>
                </a:solidFill>
              </a:rPr>
              <a:t>cao</a:t>
            </a:r>
            <a:r>
              <a:rPr lang="en-US" sz="1800" dirty="0">
                <a:solidFill>
                  <a:schemeClr val="accent1"/>
                </a:solidFill>
              </a:rPr>
              <a:t> </a:t>
            </a:r>
            <a:r>
              <a:rPr lang="en-US" sz="1800" dirty="0" err="1">
                <a:solidFill>
                  <a:schemeClr val="accent1"/>
                </a:solidFill>
              </a:rPr>
              <a:t>khu</a:t>
            </a:r>
            <a:r>
              <a:rPr lang="en-US" sz="1800" dirty="0">
                <a:solidFill>
                  <a:schemeClr val="accent1"/>
                </a:solidFill>
              </a:rPr>
              <a:t> </a:t>
            </a:r>
            <a:r>
              <a:rPr lang="en-US" sz="1800" dirty="0" err="1">
                <a:solidFill>
                  <a:schemeClr val="accent1"/>
                </a:solidFill>
              </a:rPr>
              <a:t>vực</a:t>
            </a:r>
            <a:r>
              <a:rPr lang="en-US" sz="1800" dirty="0">
                <a:solidFill>
                  <a:schemeClr val="accent1"/>
                </a:solidFill>
              </a:rPr>
              <a:t> </a:t>
            </a:r>
            <a:r>
              <a:rPr lang="en-US" sz="1800" dirty="0" err="1">
                <a:solidFill>
                  <a:schemeClr val="accent1"/>
                </a:solidFill>
              </a:rPr>
              <a:t>này</a:t>
            </a:r>
            <a:r>
              <a:rPr lang="en-US" sz="1800" dirty="0">
                <a:solidFill>
                  <a:schemeClr val="accent1"/>
                </a:solidFill>
              </a:rPr>
              <a:t> </a:t>
            </a:r>
            <a:r>
              <a:rPr lang="en-US" sz="1800" dirty="0" err="1">
                <a:solidFill>
                  <a:schemeClr val="accent1"/>
                </a:solidFill>
              </a:rPr>
              <a:t>nên</a:t>
            </a:r>
            <a:r>
              <a:rPr lang="en-US" sz="1800" dirty="0">
                <a:solidFill>
                  <a:schemeClr val="accent1"/>
                </a:solidFill>
              </a:rPr>
              <a:t> </a:t>
            </a:r>
            <a:r>
              <a:rPr lang="en-US" sz="1800" dirty="0" err="1">
                <a:solidFill>
                  <a:schemeClr val="accent1"/>
                </a:solidFill>
              </a:rPr>
              <a:t>không</a:t>
            </a:r>
            <a:r>
              <a:rPr lang="en-US" sz="1800" dirty="0">
                <a:solidFill>
                  <a:schemeClr val="accent1"/>
                </a:solidFill>
              </a:rPr>
              <a:t> </a:t>
            </a:r>
            <a:r>
              <a:rPr lang="en-US" sz="1800" dirty="0" err="1">
                <a:solidFill>
                  <a:schemeClr val="accent1"/>
                </a:solidFill>
              </a:rPr>
              <a:t>thể</a:t>
            </a:r>
            <a:r>
              <a:rPr lang="en-US" sz="1800" dirty="0">
                <a:solidFill>
                  <a:schemeClr val="accent1"/>
                </a:solidFill>
              </a:rPr>
              <a:t> </a:t>
            </a:r>
            <a:r>
              <a:rPr lang="en-US" sz="1800" dirty="0" err="1">
                <a:solidFill>
                  <a:schemeClr val="accent1"/>
                </a:solidFill>
              </a:rPr>
              <a:t>thiết</a:t>
            </a:r>
            <a:r>
              <a:rPr lang="en-US" sz="1800" dirty="0">
                <a:solidFill>
                  <a:schemeClr val="accent1"/>
                </a:solidFill>
              </a:rPr>
              <a:t> </a:t>
            </a:r>
            <a:r>
              <a:rPr lang="en-US" sz="1800" dirty="0" err="1">
                <a:solidFill>
                  <a:schemeClr val="accent1"/>
                </a:solidFill>
              </a:rPr>
              <a:t>kế</a:t>
            </a:r>
            <a:r>
              <a:rPr lang="en-US" sz="1800" dirty="0">
                <a:solidFill>
                  <a:schemeClr val="accent1"/>
                </a:solidFill>
              </a:rPr>
              <a:t> </a:t>
            </a:r>
            <a:r>
              <a:rPr lang="en-US" sz="1800" dirty="0" err="1">
                <a:solidFill>
                  <a:schemeClr val="accent1"/>
                </a:solidFill>
              </a:rPr>
              <a:t>được</a:t>
            </a:r>
            <a:r>
              <a:rPr lang="en-US" sz="1800" dirty="0">
                <a:solidFill>
                  <a:schemeClr val="accent1"/>
                </a:solidFill>
              </a:rPr>
              <a:t>, </a:t>
            </a:r>
            <a:r>
              <a:rPr lang="en-US" sz="1800" dirty="0" err="1">
                <a:solidFill>
                  <a:schemeClr val="accent1"/>
                </a:solidFill>
              </a:rPr>
              <a:t>cho</a:t>
            </a:r>
            <a:r>
              <a:rPr lang="en-US" sz="1800" dirty="0">
                <a:solidFill>
                  <a:schemeClr val="accent1"/>
                </a:solidFill>
              </a:rPr>
              <a:t> </a:t>
            </a:r>
            <a:r>
              <a:rPr lang="en-US" sz="1800" dirty="0" err="1">
                <a:solidFill>
                  <a:schemeClr val="accent1"/>
                </a:solidFill>
              </a:rPr>
              <a:t>nên</a:t>
            </a:r>
            <a:r>
              <a:rPr lang="en-US" sz="1800" dirty="0">
                <a:solidFill>
                  <a:schemeClr val="accent1"/>
                </a:solidFill>
              </a:rPr>
              <a:t> </a:t>
            </a:r>
            <a:r>
              <a:rPr lang="en-US" sz="1800" dirty="0" err="1">
                <a:solidFill>
                  <a:schemeClr val="accent1"/>
                </a:solidFill>
              </a:rPr>
              <a:t>chúng</a:t>
            </a:r>
            <a:r>
              <a:rPr lang="en-US" sz="1800" dirty="0">
                <a:solidFill>
                  <a:schemeClr val="accent1"/>
                </a:solidFill>
              </a:rPr>
              <a:t> </a:t>
            </a:r>
            <a:r>
              <a:rPr lang="en-US" sz="1800" dirty="0" err="1">
                <a:solidFill>
                  <a:schemeClr val="accent1"/>
                </a:solidFill>
              </a:rPr>
              <a:t>em</a:t>
            </a:r>
            <a:r>
              <a:rPr lang="en-US" sz="1800" dirty="0">
                <a:solidFill>
                  <a:schemeClr val="accent1"/>
                </a:solidFill>
              </a:rPr>
              <a:t> </a:t>
            </a:r>
            <a:r>
              <a:rPr lang="en-US" sz="1800" dirty="0" err="1">
                <a:solidFill>
                  <a:schemeClr val="accent1"/>
                </a:solidFill>
              </a:rPr>
              <a:t>đề</a:t>
            </a:r>
            <a:r>
              <a:rPr lang="en-US" sz="1800" dirty="0">
                <a:solidFill>
                  <a:schemeClr val="accent1"/>
                </a:solidFill>
              </a:rPr>
              <a:t> </a:t>
            </a:r>
            <a:r>
              <a:rPr lang="en-US" sz="1800" dirty="0" err="1">
                <a:solidFill>
                  <a:schemeClr val="accent1"/>
                </a:solidFill>
              </a:rPr>
              <a:t>xuất</a:t>
            </a:r>
            <a:r>
              <a:rPr lang="en-US" sz="1800" dirty="0">
                <a:solidFill>
                  <a:schemeClr val="accent1"/>
                </a:solidFill>
              </a:rPr>
              <a:t> </a:t>
            </a:r>
            <a:r>
              <a:rPr lang="en-US" sz="1800" dirty="0" err="1">
                <a:solidFill>
                  <a:schemeClr val="accent1"/>
                </a:solidFill>
              </a:rPr>
              <a:t>giải</a:t>
            </a:r>
            <a:r>
              <a:rPr lang="en-US" sz="1800" dirty="0">
                <a:solidFill>
                  <a:schemeClr val="accent1"/>
                </a:solidFill>
              </a:rPr>
              <a:t> </a:t>
            </a:r>
            <a:r>
              <a:rPr lang="en-US" sz="1800" dirty="0" err="1">
                <a:solidFill>
                  <a:schemeClr val="accent1"/>
                </a:solidFill>
              </a:rPr>
              <a:t>pháp</a:t>
            </a:r>
            <a:r>
              <a:rPr lang="en-US" sz="1800" dirty="0">
                <a:solidFill>
                  <a:schemeClr val="accent1"/>
                </a:solidFill>
              </a:rPr>
              <a:t> </a:t>
            </a:r>
            <a:r>
              <a:rPr lang="en-US" sz="1800" dirty="0" err="1">
                <a:solidFill>
                  <a:schemeClr val="accent1"/>
                </a:solidFill>
              </a:rPr>
              <a:t>sử</a:t>
            </a:r>
            <a:r>
              <a:rPr lang="en-US" sz="1800" dirty="0">
                <a:solidFill>
                  <a:schemeClr val="accent1"/>
                </a:solidFill>
              </a:rPr>
              <a:t> </a:t>
            </a:r>
            <a:r>
              <a:rPr lang="en-US" sz="1800" dirty="0" err="1">
                <a:solidFill>
                  <a:schemeClr val="accent1"/>
                </a:solidFill>
              </a:rPr>
              <a:t>dụng</a:t>
            </a:r>
            <a:r>
              <a:rPr lang="en-US" sz="1800" dirty="0">
                <a:solidFill>
                  <a:schemeClr val="accent1"/>
                </a:solidFill>
              </a:rPr>
              <a:t> </a:t>
            </a:r>
            <a:r>
              <a:rPr lang="en-US" sz="1800" dirty="0" err="1">
                <a:solidFill>
                  <a:schemeClr val="accent1"/>
                </a:solidFill>
              </a:rPr>
              <a:t>cột</a:t>
            </a:r>
            <a:r>
              <a:rPr lang="en-US" sz="1800" dirty="0">
                <a:solidFill>
                  <a:schemeClr val="accent1"/>
                </a:solidFill>
              </a:rPr>
              <a:t> </a:t>
            </a:r>
            <a:r>
              <a:rPr lang="en-US" sz="1800" dirty="0" err="1">
                <a:solidFill>
                  <a:schemeClr val="accent1"/>
                </a:solidFill>
              </a:rPr>
              <a:t>thu</a:t>
            </a:r>
            <a:r>
              <a:rPr lang="en-US" sz="1800" dirty="0">
                <a:solidFill>
                  <a:schemeClr val="accent1"/>
                </a:solidFill>
              </a:rPr>
              <a:t> </a:t>
            </a:r>
            <a:r>
              <a:rPr lang="en-US" sz="1800" dirty="0" err="1">
                <a:solidFill>
                  <a:schemeClr val="accent1"/>
                </a:solidFill>
              </a:rPr>
              <a:t>sét</a:t>
            </a:r>
            <a:r>
              <a:rPr lang="en-US" sz="1800" dirty="0">
                <a:solidFill>
                  <a:schemeClr val="accent1"/>
                </a:solidFill>
              </a:rPr>
              <a:t> </a:t>
            </a:r>
            <a:r>
              <a:rPr lang="en-US" sz="1800" dirty="0" err="1">
                <a:solidFill>
                  <a:schemeClr val="accent1"/>
                </a:solidFill>
              </a:rPr>
              <a:t>chủ</a:t>
            </a:r>
            <a:r>
              <a:rPr lang="en-US" sz="1800" dirty="0">
                <a:solidFill>
                  <a:schemeClr val="accent1"/>
                </a:solidFill>
              </a:rPr>
              <a:t> </a:t>
            </a:r>
            <a:r>
              <a:rPr lang="en-US" sz="1800" dirty="0" err="1">
                <a:solidFill>
                  <a:schemeClr val="accent1"/>
                </a:solidFill>
              </a:rPr>
              <a:t>động</a:t>
            </a:r>
            <a:r>
              <a:rPr lang="en-US" sz="1800" dirty="0">
                <a:solidFill>
                  <a:schemeClr val="accent1"/>
                </a:solidFill>
              </a:rPr>
              <a:t>:</a:t>
            </a:r>
          </a:p>
        </p:txBody>
      </p:sp>
    </p:spTree>
    <p:extLst>
      <p:ext uri="{BB962C8B-B14F-4D97-AF65-F5344CB8AC3E}">
        <p14:creationId xmlns:p14="http://schemas.microsoft.com/office/powerpoint/2010/main" val="161445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275"/>
        <p:cNvGrpSpPr/>
        <p:nvPr/>
      </p:nvGrpSpPr>
      <p:grpSpPr>
        <a:xfrm>
          <a:off x="0" y="0"/>
          <a:ext cx="0" cy="0"/>
          <a:chOff x="0" y="0"/>
          <a:chExt cx="0" cy="0"/>
        </a:xfrm>
      </p:grpSpPr>
      <p:sp>
        <p:nvSpPr>
          <p:cNvPr id="2" name="Rectangle 1"/>
          <p:cNvSpPr/>
          <p:nvPr/>
        </p:nvSpPr>
        <p:spPr>
          <a:xfrm>
            <a:off x="1373104" y="450157"/>
            <a:ext cx="6550191" cy="400110"/>
          </a:xfrm>
          <a:prstGeom prst="rect">
            <a:avLst/>
          </a:prstGeom>
        </p:spPr>
        <p:txBody>
          <a:bodyPr wrap="none">
            <a:spAutoFit/>
          </a:bodyPr>
          <a:lstStyle/>
          <a:p>
            <a:pPr lvl="0"/>
            <a:r>
              <a:rPr lang="en-US" sz="2000" b="1" dirty="0" err="1">
                <a:solidFill>
                  <a:schemeClr val="bg1"/>
                </a:solidFill>
              </a:rPr>
              <a:t>R</a:t>
            </a:r>
            <a:r>
              <a:rPr lang="en-US" sz="2000" b="1" baseline="-25000" dirty="0" err="1">
                <a:solidFill>
                  <a:schemeClr val="bg1"/>
                </a:solidFill>
              </a:rPr>
              <a:t>p</a:t>
            </a:r>
            <a:r>
              <a:rPr lang="en-US" sz="2000" b="1" baseline="-25000" dirty="0">
                <a:solidFill>
                  <a:schemeClr val="bg1"/>
                </a:solidFill>
              </a:rPr>
              <a:t> </a:t>
            </a:r>
            <a:r>
              <a:rPr lang="en-US" sz="2000" b="1" dirty="0">
                <a:solidFill>
                  <a:schemeClr val="bg1"/>
                </a:solidFill>
              </a:rPr>
              <a:t>= 27.7235 (m), </a:t>
            </a:r>
            <a:r>
              <a:rPr lang="en-US" sz="2000" b="1" dirty="0" err="1">
                <a:solidFill>
                  <a:schemeClr val="bg1"/>
                </a:solidFill>
              </a:rPr>
              <a:t>tra</a:t>
            </a:r>
            <a:r>
              <a:rPr lang="en-US" sz="2000" b="1" dirty="0">
                <a:solidFill>
                  <a:schemeClr val="bg1"/>
                </a:solidFill>
              </a:rPr>
              <a:t> </a:t>
            </a:r>
            <a:r>
              <a:rPr lang="en-US" sz="2000" b="1" dirty="0" err="1">
                <a:solidFill>
                  <a:schemeClr val="bg1"/>
                </a:solidFill>
              </a:rPr>
              <a:t>bảng</a:t>
            </a:r>
            <a:r>
              <a:rPr lang="en-US" sz="2000" b="1" dirty="0">
                <a:solidFill>
                  <a:schemeClr val="bg1"/>
                </a:solidFill>
              </a:rPr>
              <a:t> </a:t>
            </a:r>
            <a:r>
              <a:rPr lang="en-US" sz="2000" b="1" dirty="0" err="1">
                <a:solidFill>
                  <a:schemeClr val="bg1"/>
                </a:solidFill>
              </a:rPr>
              <a:t>thông</a:t>
            </a:r>
            <a:r>
              <a:rPr lang="en-US" sz="2000" b="1" dirty="0">
                <a:solidFill>
                  <a:schemeClr val="bg1"/>
                </a:solidFill>
              </a:rPr>
              <a:t> </a:t>
            </a:r>
            <a:r>
              <a:rPr lang="en-US" sz="2000" b="1" dirty="0" err="1">
                <a:solidFill>
                  <a:schemeClr val="bg1"/>
                </a:solidFill>
              </a:rPr>
              <a:t>số</a:t>
            </a:r>
            <a:r>
              <a:rPr lang="en-US" sz="2000" b="1" dirty="0">
                <a:solidFill>
                  <a:schemeClr val="bg1"/>
                </a:solidFill>
              </a:rPr>
              <a:t> </a:t>
            </a:r>
            <a:r>
              <a:rPr lang="en-US" sz="2000" b="1" dirty="0" err="1">
                <a:solidFill>
                  <a:schemeClr val="bg1"/>
                </a:solidFill>
              </a:rPr>
              <a:t>của</a:t>
            </a:r>
            <a:r>
              <a:rPr lang="en-US" sz="2000" b="1" dirty="0">
                <a:solidFill>
                  <a:schemeClr val="bg1"/>
                </a:solidFill>
              </a:rPr>
              <a:t> </a:t>
            </a:r>
            <a:r>
              <a:rPr lang="en-US" sz="2000" b="1" dirty="0" err="1">
                <a:solidFill>
                  <a:schemeClr val="bg1"/>
                </a:solidFill>
              </a:rPr>
              <a:t>bộ</a:t>
            </a:r>
            <a:r>
              <a:rPr lang="en-US" sz="2000" b="1" dirty="0">
                <a:solidFill>
                  <a:schemeClr val="bg1"/>
                </a:solidFill>
              </a:rPr>
              <a:t> </a:t>
            </a:r>
            <a:r>
              <a:rPr lang="en-US" sz="2000" b="1" dirty="0" err="1">
                <a:solidFill>
                  <a:schemeClr val="bg1"/>
                </a:solidFill>
              </a:rPr>
              <a:t>tiềm</a:t>
            </a:r>
            <a:r>
              <a:rPr lang="en-US" sz="2000" b="1" dirty="0">
                <a:solidFill>
                  <a:schemeClr val="bg1"/>
                </a:solidFill>
              </a:rPr>
              <a:t> </a:t>
            </a:r>
            <a:r>
              <a:rPr lang="en-US" sz="2000" b="1" dirty="0" err="1">
                <a:solidFill>
                  <a:schemeClr val="bg1"/>
                </a:solidFill>
              </a:rPr>
              <a:t>đạo</a:t>
            </a:r>
            <a:r>
              <a:rPr lang="en-US" sz="2000" b="1" dirty="0">
                <a:solidFill>
                  <a:schemeClr val="bg1"/>
                </a:solidFill>
              </a:rPr>
              <a:t>:</a:t>
            </a:r>
          </a:p>
        </p:txBody>
      </p:sp>
      <p:pic>
        <p:nvPicPr>
          <p:cNvPr id="13" name="Picture 12"/>
          <p:cNvPicPr/>
          <p:nvPr/>
        </p:nvPicPr>
        <p:blipFill>
          <a:blip r:embed="rId3"/>
          <a:stretch>
            <a:fillRect/>
          </a:stretch>
        </p:blipFill>
        <p:spPr>
          <a:xfrm>
            <a:off x="1752600" y="1100564"/>
            <a:ext cx="5791200" cy="38450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 name="Rectangle 1"/>
          <p:cNvSpPr/>
          <p:nvPr/>
        </p:nvSpPr>
        <p:spPr>
          <a:xfrm>
            <a:off x="2209800" y="175203"/>
            <a:ext cx="2630848" cy="400110"/>
          </a:xfrm>
          <a:prstGeom prst="rect">
            <a:avLst/>
          </a:prstGeom>
        </p:spPr>
        <p:txBody>
          <a:bodyPr wrap="none">
            <a:spAutoFit/>
          </a:bodyPr>
          <a:lstStyle/>
          <a:p>
            <a:r>
              <a:rPr lang="en-US" sz="2000" dirty="0" err="1"/>
              <a:t>Vị</a:t>
            </a:r>
            <a:r>
              <a:rPr lang="en-US" sz="2000" dirty="0"/>
              <a:t> </a:t>
            </a:r>
            <a:r>
              <a:rPr lang="en-US" sz="2000" dirty="0" err="1"/>
              <a:t>trí</a:t>
            </a:r>
            <a:r>
              <a:rPr lang="en-US" sz="2000" dirty="0"/>
              <a:t> </a:t>
            </a:r>
            <a:r>
              <a:rPr lang="en-US" sz="2000" dirty="0" err="1"/>
              <a:t>đặt</a:t>
            </a:r>
            <a:r>
              <a:rPr lang="en-US" sz="2000" dirty="0"/>
              <a:t> </a:t>
            </a:r>
            <a:r>
              <a:rPr lang="en-US" sz="2000" dirty="0" err="1"/>
              <a:t>cột</a:t>
            </a:r>
            <a:r>
              <a:rPr lang="en-US" sz="2000" dirty="0"/>
              <a:t> </a:t>
            </a:r>
            <a:r>
              <a:rPr lang="en-US" sz="2000" dirty="0" err="1"/>
              <a:t>như</a:t>
            </a:r>
            <a:r>
              <a:rPr lang="en-US" sz="2000" dirty="0"/>
              <a:t> </a:t>
            </a:r>
            <a:r>
              <a:rPr lang="en-US" sz="2000" dirty="0" err="1"/>
              <a:t>sau</a:t>
            </a:r>
            <a:r>
              <a:rPr lang="en-US" sz="2000" dirty="0"/>
              <a:t>:</a:t>
            </a:r>
          </a:p>
        </p:txBody>
      </p:sp>
      <p:pic>
        <p:nvPicPr>
          <p:cNvPr id="6" name="Picture 5"/>
          <p:cNvPicPr/>
          <p:nvPr/>
        </p:nvPicPr>
        <p:blipFill>
          <a:blip r:embed="rId3"/>
          <a:stretch>
            <a:fillRect/>
          </a:stretch>
        </p:blipFill>
        <p:spPr>
          <a:xfrm>
            <a:off x="1676400" y="575312"/>
            <a:ext cx="5562600" cy="45681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F9900"/>
                </a:solidFill>
              </a:rPr>
              <a:t>THANKS!</a:t>
            </a:r>
            <a:endParaRPr sz="6000">
              <a:solidFill>
                <a:srgbClr val="FF9900"/>
              </a:solidFill>
            </a:endParaRPr>
          </a:p>
        </p:txBody>
      </p:sp>
      <p:sp>
        <p:nvSpPr>
          <p:cNvPr id="370" name="Google Shape;370;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286000" y="438150"/>
            <a:ext cx="6629400" cy="719100"/>
          </a:xfrm>
          <a:prstGeom prst="rect">
            <a:avLst/>
          </a:prstGeom>
        </p:spPr>
        <p:txBody>
          <a:bodyPr spcFirstLastPara="1" wrap="square" lIns="91425" tIns="91425" rIns="91425" bIns="91425" anchor="b" anchorCtr="0">
            <a:noAutofit/>
          </a:bodyPr>
          <a:lstStyle/>
          <a:p>
            <a:pPr fontAlgn="base"/>
            <a:r>
              <a:rPr lang="en-US" sz="3200" i="1" u="sng" dirty="0">
                <a:solidFill>
                  <a:srgbClr val="FFC000"/>
                </a:solidFill>
              </a:rPr>
              <a:t>1, Tai </a:t>
            </a:r>
            <a:r>
              <a:rPr lang="en-US" sz="3200" i="1" u="sng" dirty="0" err="1">
                <a:solidFill>
                  <a:srgbClr val="FFC000"/>
                </a:solidFill>
              </a:rPr>
              <a:t>nạn</a:t>
            </a:r>
            <a:r>
              <a:rPr lang="en-US" sz="3200" i="1" u="sng" dirty="0">
                <a:solidFill>
                  <a:srgbClr val="FFC000"/>
                </a:solidFill>
              </a:rPr>
              <a:t> : 2 </a:t>
            </a:r>
            <a:r>
              <a:rPr lang="en-US" sz="3200" i="1" u="sng" dirty="0" err="1">
                <a:solidFill>
                  <a:srgbClr val="FFC000"/>
                </a:solidFill>
              </a:rPr>
              <a:t>nữ</a:t>
            </a:r>
            <a:r>
              <a:rPr lang="en-US" sz="3200" i="1" u="sng" dirty="0">
                <a:solidFill>
                  <a:srgbClr val="FFC000"/>
                </a:solidFill>
              </a:rPr>
              <a:t> </a:t>
            </a:r>
            <a:r>
              <a:rPr lang="en-US" sz="3200" i="1" u="sng" dirty="0" err="1">
                <a:solidFill>
                  <a:srgbClr val="FFC000"/>
                </a:solidFill>
              </a:rPr>
              <a:t>sinh</a:t>
            </a:r>
            <a:r>
              <a:rPr lang="en-US" sz="3200" i="1" u="sng" dirty="0">
                <a:solidFill>
                  <a:srgbClr val="FFC000"/>
                </a:solidFill>
              </a:rPr>
              <a:t> </a:t>
            </a:r>
            <a:r>
              <a:rPr lang="en-US" sz="3200" i="1" u="sng" dirty="0" err="1">
                <a:solidFill>
                  <a:srgbClr val="FFC000"/>
                </a:solidFill>
              </a:rPr>
              <a:t>tử</a:t>
            </a:r>
            <a:r>
              <a:rPr lang="en-US" sz="3200" i="1" u="sng" dirty="0">
                <a:solidFill>
                  <a:srgbClr val="FFC000"/>
                </a:solidFill>
              </a:rPr>
              <a:t> </a:t>
            </a:r>
            <a:r>
              <a:rPr lang="en-US" sz="3200" i="1" u="sng" dirty="0" err="1">
                <a:solidFill>
                  <a:srgbClr val="FFC000"/>
                </a:solidFill>
              </a:rPr>
              <a:t>vong</a:t>
            </a:r>
            <a:r>
              <a:rPr lang="en-US" sz="3200" i="1" u="sng" dirty="0">
                <a:solidFill>
                  <a:srgbClr val="FFC000"/>
                </a:solidFill>
              </a:rPr>
              <a:t> do </a:t>
            </a:r>
            <a:r>
              <a:rPr lang="en-US" sz="3200" i="1" u="sng" dirty="0" err="1">
                <a:solidFill>
                  <a:srgbClr val="FFC000"/>
                </a:solidFill>
              </a:rPr>
              <a:t>va</a:t>
            </a:r>
            <a:r>
              <a:rPr lang="en-US" sz="3200" i="1" u="sng" dirty="0">
                <a:solidFill>
                  <a:srgbClr val="FFC000"/>
                </a:solidFill>
              </a:rPr>
              <a:t> </a:t>
            </a:r>
            <a:r>
              <a:rPr lang="en-US" sz="3200" i="1" u="sng" dirty="0" err="1">
                <a:solidFill>
                  <a:srgbClr val="FFC000"/>
                </a:solidFill>
              </a:rPr>
              <a:t>phải</a:t>
            </a:r>
            <a:r>
              <a:rPr lang="en-US" sz="3200" i="1" u="sng" dirty="0">
                <a:solidFill>
                  <a:srgbClr val="FFC000"/>
                </a:solidFill>
              </a:rPr>
              <a:t> </a:t>
            </a:r>
            <a:r>
              <a:rPr lang="en-US" sz="3200" i="1" u="sng" dirty="0" err="1">
                <a:solidFill>
                  <a:srgbClr val="FFC000"/>
                </a:solidFill>
              </a:rPr>
              <a:t>sợi</a:t>
            </a:r>
            <a:r>
              <a:rPr lang="en-US" sz="3200" i="1" u="sng" dirty="0">
                <a:solidFill>
                  <a:srgbClr val="FFC000"/>
                </a:solidFill>
              </a:rPr>
              <a:t> </a:t>
            </a:r>
            <a:r>
              <a:rPr lang="en-US" sz="3200" i="1" u="sng" dirty="0" err="1">
                <a:solidFill>
                  <a:srgbClr val="FFC000"/>
                </a:solidFill>
              </a:rPr>
              <a:t>dây</a:t>
            </a:r>
            <a:r>
              <a:rPr lang="en-US" sz="3200" i="1" u="sng" dirty="0">
                <a:solidFill>
                  <a:srgbClr val="FFC000"/>
                </a:solidFill>
              </a:rPr>
              <a:t> </a:t>
            </a:r>
            <a:r>
              <a:rPr lang="en-US" sz="3200" i="1" u="sng" dirty="0" err="1">
                <a:solidFill>
                  <a:srgbClr val="FFC000"/>
                </a:solidFill>
              </a:rPr>
              <a:t>cáp</a:t>
            </a:r>
            <a:r>
              <a:rPr lang="en-US" sz="3200" i="1" u="sng" dirty="0">
                <a:solidFill>
                  <a:srgbClr val="FFC000"/>
                </a:solidFill>
              </a:rPr>
              <a:t> </a:t>
            </a:r>
            <a:r>
              <a:rPr lang="en-US" sz="3200" i="1" u="sng" dirty="0" err="1">
                <a:solidFill>
                  <a:srgbClr val="FFC000"/>
                </a:solidFill>
              </a:rPr>
              <a:t>nhiễm</a:t>
            </a:r>
            <a:r>
              <a:rPr lang="en-US" sz="3200" i="1" u="sng" dirty="0">
                <a:solidFill>
                  <a:srgbClr val="FFC000"/>
                </a:solidFill>
              </a:rPr>
              <a:t> </a:t>
            </a:r>
            <a:r>
              <a:rPr lang="en-US" sz="3200" i="1" u="sng" dirty="0" err="1">
                <a:solidFill>
                  <a:srgbClr val="FFC000"/>
                </a:solidFill>
              </a:rPr>
              <a:t>điện</a:t>
            </a:r>
            <a:endParaRPr lang="en-US" sz="3200" dirty="0">
              <a:solidFill>
                <a:srgbClr val="FFC000"/>
              </a:solidFill>
            </a:endParaRPr>
          </a:p>
        </p:txBody>
      </p:sp>
      <p:sp>
        <p:nvSpPr>
          <p:cNvPr id="182" name="Google Shape;182;p14"/>
          <p:cNvSpPr txBox="1">
            <a:spLocks noGrp="1"/>
          </p:cNvSpPr>
          <p:nvPr>
            <p:ph type="subTitle" idx="4294967295"/>
          </p:nvPr>
        </p:nvSpPr>
        <p:spPr>
          <a:xfrm>
            <a:off x="0" y="1428750"/>
            <a:ext cx="8458200" cy="3057035"/>
          </a:xfrm>
          <a:prstGeom prst="rect">
            <a:avLst/>
          </a:prstGeom>
        </p:spPr>
        <p:txBody>
          <a:bodyPr spcFirstLastPara="1" wrap="square" lIns="91425" tIns="91425" rIns="91425" bIns="91425" anchor="t" anchorCtr="0">
            <a:noAutofit/>
          </a:bodyPr>
          <a:lstStyle/>
          <a:p>
            <a:pPr fontAlgn="base"/>
            <a:r>
              <a:rPr lang="en-US" b="1" dirty="0" err="1">
                <a:solidFill>
                  <a:schemeClr val="tx1"/>
                </a:solidFill>
              </a:rPr>
              <a:t>Tình</a:t>
            </a:r>
            <a:r>
              <a:rPr lang="en-US" b="1" dirty="0">
                <a:solidFill>
                  <a:schemeClr val="tx1"/>
                </a:solidFill>
              </a:rPr>
              <a:t> </a:t>
            </a:r>
            <a:r>
              <a:rPr lang="en-US" b="1" dirty="0" err="1">
                <a:solidFill>
                  <a:schemeClr val="tx1"/>
                </a:solidFill>
              </a:rPr>
              <a:t>huống</a:t>
            </a:r>
            <a:r>
              <a:rPr lang="en-US" b="1" dirty="0">
                <a:solidFill>
                  <a:schemeClr val="tx1"/>
                </a:solidFill>
              </a:rPr>
              <a:t> : </a:t>
            </a:r>
            <a:r>
              <a:rPr lang="en-US" dirty="0" err="1">
                <a:solidFill>
                  <a:schemeClr val="tx1"/>
                </a:solidFill>
              </a:rPr>
              <a:t>Như</a:t>
            </a:r>
            <a:r>
              <a:rPr lang="en-US" dirty="0">
                <a:solidFill>
                  <a:schemeClr val="tx1"/>
                </a:solidFill>
              </a:rPr>
              <a:t> TTXVN </a:t>
            </a:r>
            <a:r>
              <a:rPr lang="en-US" dirty="0" err="1">
                <a:solidFill>
                  <a:schemeClr val="tx1"/>
                </a:solidFill>
              </a:rPr>
              <a:t>đã</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khoảng</a:t>
            </a:r>
            <a:r>
              <a:rPr lang="en-US" dirty="0">
                <a:solidFill>
                  <a:schemeClr val="tx1"/>
                </a:solidFill>
              </a:rPr>
              <a:t> 18 </a:t>
            </a:r>
            <a:r>
              <a:rPr lang="en-US" dirty="0" err="1">
                <a:solidFill>
                  <a:schemeClr val="tx1"/>
                </a:solidFill>
              </a:rPr>
              <a:t>giờ</a:t>
            </a:r>
            <a:r>
              <a:rPr lang="en-US" dirty="0">
                <a:solidFill>
                  <a:schemeClr val="tx1"/>
                </a:solidFill>
              </a:rPr>
              <a:t> 30 </a:t>
            </a:r>
            <a:r>
              <a:rPr lang="en-US" dirty="0" err="1">
                <a:solidFill>
                  <a:schemeClr val="tx1"/>
                </a:solidFill>
              </a:rPr>
              <a:t>phút</a:t>
            </a:r>
            <a:r>
              <a:rPr lang="en-US" dirty="0">
                <a:solidFill>
                  <a:schemeClr val="tx1"/>
                </a:solidFill>
              </a:rPr>
              <a:t> </a:t>
            </a:r>
            <a:r>
              <a:rPr lang="en-US" dirty="0" err="1">
                <a:solidFill>
                  <a:schemeClr val="tx1"/>
                </a:solidFill>
              </a:rPr>
              <a:t>ngày</a:t>
            </a:r>
            <a:r>
              <a:rPr lang="en-US" dirty="0">
                <a:solidFill>
                  <a:schemeClr val="tx1"/>
                </a:solidFill>
              </a:rPr>
              <a:t> 15/9, </a:t>
            </a:r>
            <a:r>
              <a:rPr lang="en-US" dirty="0" err="1">
                <a:solidFill>
                  <a:schemeClr val="tx1"/>
                </a:solidFill>
              </a:rPr>
              <a:t>ba</a:t>
            </a:r>
            <a:r>
              <a:rPr lang="en-US" dirty="0">
                <a:solidFill>
                  <a:schemeClr val="tx1"/>
                </a:solidFill>
              </a:rPr>
              <a:t> </a:t>
            </a:r>
            <a:r>
              <a:rPr lang="en-US" dirty="0" err="1">
                <a:solidFill>
                  <a:schemeClr val="tx1"/>
                </a:solidFill>
              </a:rPr>
              <a:t>học</a:t>
            </a:r>
            <a:r>
              <a:rPr lang="en-US" dirty="0">
                <a:solidFill>
                  <a:schemeClr val="tx1"/>
                </a:solidFill>
              </a:rPr>
              <a:t> </a:t>
            </a:r>
            <a:r>
              <a:rPr lang="en-US" dirty="0" err="1">
                <a:solidFill>
                  <a:schemeClr val="tx1"/>
                </a:solidFill>
              </a:rPr>
              <a:t>sinh</a:t>
            </a:r>
            <a:r>
              <a:rPr lang="en-US" dirty="0">
                <a:solidFill>
                  <a:schemeClr val="tx1"/>
                </a:solidFill>
              </a:rPr>
              <a:t> </a:t>
            </a:r>
            <a:r>
              <a:rPr lang="en-US" dirty="0" err="1">
                <a:solidFill>
                  <a:schemeClr val="tx1"/>
                </a:solidFill>
              </a:rPr>
              <a:t>Trường</a:t>
            </a:r>
            <a:r>
              <a:rPr lang="en-US" dirty="0">
                <a:solidFill>
                  <a:schemeClr val="tx1"/>
                </a:solidFill>
              </a:rPr>
              <a:t> </a:t>
            </a:r>
            <a:r>
              <a:rPr lang="en-US" dirty="0" err="1">
                <a:solidFill>
                  <a:schemeClr val="tx1"/>
                </a:solidFill>
              </a:rPr>
              <a:t>Trung</a:t>
            </a:r>
            <a:r>
              <a:rPr lang="en-US" dirty="0">
                <a:solidFill>
                  <a:schemeClr val="tx1"/>
                </a:solidFill>
              </a:rPr>
              <a:t> </a:t>
            </a:r>
            <a:r>
              <a:rPr lang="en-US" dirty="0" err="1">
                <a:solidFill>
                  <a:schemeClr val="tx1"/>
                </a:solidFill>
              </a:rPr>
              <a:t>học</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sở</a:t>
            </a:r>
            <a:r>
              <a:rPr lang="en-US" dirty="0">
                <a:solidFill>
                  <a:schemeClr val="tx1"/>
                </a:solidFill>
              </a:rPr>
              <a:t> </a:t>
            </a:r>
            <a:r>
              <a:rPr lang="en-US" dirty="0" err="1">
                <a:solidFill>
                  <a:schemeClr val="tx1"/>
                </a:solidFill>
              </a:rPr>
              <a:t>Hoàng</a:t>
            </a:r>
            <a:r>
              <a:rPr lang="en-US" dirty="0">
                <a:solidFill>
                  <a:schemeClr val="tx1"/>
                </a:solidFill>
              </a:rPr>
              <a:t> </a:t>
            </a:r>
            <a:r>
              <a:rPr lang="en-US" dirty="0" err="1">
                <a:solidFill>
                  <a:schemeClr val="tx1"/>
                </a:solidFill>
              </a:rPr>
              <a:t>Văn</a:t>
            </a:r>
            <a:r>
              <a:rPr lang="en-US" dirty="0">
                <a:solidFill>
                  <a:schemeClr val="tx1"/>
                </a:solidFill>
              </a:rPr>
              <a:t> </a:t>
            </a:r>
            <a:r>
              <a:rPr lang="en-US" dirty="0" err="1">
                <a:solidFill>
                  <a:schemeClr val="tx1"/>
                </a:solidFill>
              </a:rPr>
              <a:t>Thụ</a:t>
            </a:r>
            <a:r>
              <a:rPr lang="en-US" dirty="0">
                <a:solidFill>
                  <a:schemeClr val="tx1"/>
                </a:solidFill>
              </a:rPr>
              <a:t> (</a:t>
            </a:r>
            <a:r>
              <a:rPr lang="en-US" dirty="0" err="1">
                <a:solidFill>
                  <a:schemeClr val="tx1"/>
                </a:solidFill>
              </a:rPr>
              <a:t>xã</a:t>
            </a:r>
            <a:r>
              <a:rPr lang="en-US" dirty="0">
                <a:solidFill>
                  <a:schemeClr val="tx1"/>
                </a:solidFill>
              </a:rPr>
              <a:t> </a:t>
            </a:r>
            <a:r>
              <a:rPr lang="en-US" dirty="0" err="1">
                <a:solidFill>
                  <a:schemeClr val="tx1"/>
                </a:solidFill>
              </a:rPr>
              <a:t>Quảng</a:t>
            </a:r>
            <a:r>
              <a:rPr lang="en-US" dirty="0">
                <a:solidFill>
                  <a:schemeClr val="tx1"/>
                </a:solidFill>
              </a:rPr>
              <a:t> </a:t>
            </a:r>
            <a:r>
              <a:rPr lang="en-US" dirty="0" err="1">
                <a:solidFill>
                  <a:schemeClr val="tx1"/>
                </a:solidFill>
              </a:rPr>
              <a:t>Sơn</a:t>
            </a:r>
            <a:r>
              <a:rPr lang="en-US" dirty="0">
                <a:solidFill>
                  <a:schemeClr val="tx1"/>
                </a:solidFill>
              </a:rPr>
              <a:t>, </a:t>
            </a:r>
            <a:r>
              <a:rPr lang="en-US" dirty="0" err="1">
                <a:solidFill>
                  <a:schemeClr val="tx1"/>
                </a:solidFill>
              </a:rPr>
              <a:t>huyện</a:t>
            </a:r>
            <a:r>
              <a:rPr lang="en-US" dirty="0">
                <a:solidFill>
                  <a:schemeClr val="tx1"/>
                </a:solidFill>
              </a:rPr>
              <a:t> </a:t>
            </a:r>
            <a:r>
              <a:rPr lang="en-US" dirty="0" err="1">
                <a:solidFill>
                  <a:schemeClr val="tx1"/>
                </a:solidFill>
              </a:rPr>
              <a:t>Đắk</a:t>
            </a:r>
            <a:r>
              <a:rPr lang="en-US" dirty="0">
                <a:solidFill>
                  <a:schemeClr val="tx1"/>
                </a:solidFill>
              </a:rPr>
              <a:t> </a:t>
            </a:r>
            <a:r>
              <a:rPr lang="en-US" dirty="0" err="1">
                <a:solidFill>
                  <a:schemeClr val="tx1"/>
                </a:solidFill>
              </a:rPr>
              <a:t>G’Long</a:t>
            </a:r>
            <a:r>
              <a:rPr lang="en-US" dirty="0">
                <a:solidFill>
                  <a:schemeClr val="tx1"/>
                </a:solidFill>
              </a:rPr>
              <a:t>) </a:t>
            </a:r>
            <a:r>
              <a:rPr lang="en-US" dirty="0" err="1">
                <a:solidFill>
                  <a:schemeClr val="tx1"/>
                </a:solidFill>
              </a:rPr>
              <a:t>chở</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xe</a:t>
            </a:r>
            <a:r>
              <a:rPr lang="en-US" dirty="0">
                <a:solidFill>
                  <a:schemeClr val="tx1"/>
                </a:solidFill>
              </a:rPr>
              <a:t> </a:t>
            </a:r>
            <a:r>
              <a:rPr lang="en-US" dirty="0" err="1">
                <a:solidFill>
                  <a:schemeClr val="tx1"/>
                </a:solidFill>
              </a:rPr>
              <a:t>gắn</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nhà</a:t>
            </a:r>
            <a:r>
              <a:rPr lang="en-US" dirty="0">
                <a:solidFill>
                  <a:schemeClr val="tx1"/>
                </a:solidFill>
              </a:rPr>
              <a:t> </a:t>
            </a:r>
            <a:r>
              <a:rPr lang="en-US" dirty="0" err="1">
                <a:solidFill>
                  <a:schemeClr val="tx1"/>
                </a:solidFill>
              </a:rPr>
              <a:t>tại</a:t>
            </a:r>
            <a:r>
              <a:rPr lang="en-US" dirty="0">
                <a:solidFill>
                  <a:schemeClr val="tx1"/>
                </a:solidFill>
              </a:rPr>
              <a:t> </a:t>
            </a:r>
            <a:r>
              <a:rPr lang="en-US" dirty="0" err="1">
                <a:solidFill>
                  <a:schemeClr val="tx1"/>
                </a:solidFill>
              </a:rPr>
              <a:t>thôn</a:t>
            </a:r>
            <a:r>
              <a:rPr lang="en-US" dirty="0">
                <a:solidFill>
                  <a:schemeClr val="tx1"/>
                </a:solidFill>
              </a:rPr>
              <a:t> </a:t>
            </a:r>
            <a:r>
              <a:rPr lang="en-US" dirty="0" err="1">
                <a:solidFill>
                  <a:schemeClr val="tx1"/>
                </a:solidFill>
              </a:rPr>
              <a:t>Đắk</a:t>
            </a:r>
            <a:r>
              <a:rPr lang="en-US" dirty="0">
                <a:solidFill>
                  <a:schemeClr val="tx1"/>
                </a:solidFill>
              </a:rPr>
              <a:t> </a:t>
            </a:r>
            <a:r>
              <a:rPr lang="en-US" dirty="0" err="1">
                <a:solidFill>
                  <a:schemeClr val="tx1"/>
                </a:solidFill>
              </a:rPr>
              <a:t>S’Nao</a:t>
            </a:r>
            <a:r>
              <a:rPr lang="en-US" dirty="0">
                <a:solidFill>
                  <a:schemeClr val="tx1"/>
                </a:solidFill>
              </a:rPr>
              <a:t>, </a:t>
            </a:r>
            <a:r>
              <a:rPr lang="en-US" dirty="0" err="1">
                <a:solidFill>
                  <a:schemeClr val="tx1"/>
                </a:solidFill>
              </a:rPr>
              <a:t>xã</a:t>
            </a:r>
            <a:r>
              <a:rPr lang="en-US" dirty="0">
                <a:solidFill>
                  <a:schemeClr val="tx1"/>
                </a:solidFill>
              </a:rPr>
              <a:t> </a:t>
            </a:r>
            <a:r>
              <a:rPr lang="en-US" dirty="0" err="1">
                <a:solidFill>
                  <a:schemeClr val="tx1"/>
                </a:solidFill>
              </a:rPr>
              <a:t>Quảng</a:t>
            </a:r>
            <a:r>
              <a:rPr lang="en-US" dirty="0">
                <a:solidFill>
                  <a:schemeClr val="tx1"/>
                </a:solidFill>
              </a:rPr>
              <a:t> </a:t>
            </a:r>
            <a:r>
              <a:rPr lang="en-US" dirty="0" err="1">
                <a:solidFill>
                  <a:schemeClr val="tx1"/>
                </a:solidFill>
              </a:rPr>
              <a:t>Sơn</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khu</a:t>
            </a:r>
            <a:r>
              <a:rPr lang="en-US" dirty="0">
                <a:solidFill>
                  <a:schemeClr val="tx1"/>
                </a:solidFill>
              </a:rPr>
              <a:t> </a:t>
            </a:r>
            <a:r>
              <a:rPr lang="en-US" dirty="0" err="1">
                <a:solidFill>
                  <a:schemeClr val="tx1"/>
                </a:solidFill>
              </a:rPr>
              <a:t>vực</a:t>
            </a:r>
            <a:r>
              <a:rPr lang="en-US" dirty="0">
                <a:solidFill>
                  <a:schemeClr val="tx1"/>
                </a:solidFill>
              </a:rPr>
              <a:t> </a:t>
            </a:r>
            <a:r>
              <a:rPr lang="en-US" dirty="0" err="1">
                <a:solidFill>
                  <a:schemeClr val="tx1"/>
                </a:solidFill>
              </a:rPr>
              <a:t>trung</a:t>
            </a:r>
            <a:r>
              <a:rPr lang="en-US" dirty="0">
                <a:solidFill>
                  <a:schemeClr val="tx1"/>
                </a:solidFill>
              </a:rPr>
              <a:t> </a:t>
            </a:r>
            <a:r>
              <a:rPr lang="en-US" dirty="0" err="1">
                <a:solidFill>
                  <a:schemeClr val="tx1"/>
                </a:solidFill>
              </a:rPr>
              <a:t>tâm</a:t>
            </a:r>
            <a:r>
              <a:rPr lang="en-US" dirty="0">
                <a:solidFill>
                  <a:schemeClr val="tx1"/>
                </a:solidFill>
              </a:rPr>
              <a:t> </a:t>
            </a:r>
            <a:r>
              <a:rPr lang="en-US" dirty="0" err="1">
                <a:solidFill>
                  <a:schemeClr val="tx1"/>
                </a:solidFill>
              </a:rPr>
              <a:t>xã</a:t>
            </a:r>
            <a:r>
              <a:rPr lang="en-US" dirty="0">
                <a:solidFill>
                  <a:schemeClr val="tx1"/>
                </a:solidFill>
              </a:rPr>
              <a:t> </a:t>
            </a:r>
            <a:r>
              <a:rPr lang="en-US" dirty="0" err="1">
                <a:solidFill>
                  <a:schemeClr val="tx1"/>
                </a:solidFill>
              </a:rPr>
              <a:t>Quảng</a:t>
            </a:r>
            <a:r>
              <a:rPr lang="en-US" dirty="0">
                <a:solidFill>
                  <a:schemeClr val="tx1"/>
                </a:solidFill>
              </a:rPr>
              <a:t> </a:t>
            </a:r>
            <a:r>
              <a:rPr lang="en-US" dirty="0" err="1">
                <a:solidFill>
                  <a:schemeClr val="tx1"/>
                </a:solidFill>
              </a:rPr>
              <a:t>Sơn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trọ</a:t>
            </a:r>
            <a:r>
              <a:rPr lang="en-US" dirty="0">
                <a:solidFill>
                  <a:schemeClr val="tx1"/>
                </a:solidFill>
              </a:rPr>
              <a:t> </a:t>
            </a:r>
            <a:r>
              <a:rPr lang="en-US" dirty="0" err="1">
                <a:solidFill>
                  <a:schemeClr val="tx1"/>
                </a:solidFill>
              </a:rPr>
              <a:t>học</a:t>
            </a:r>
            <a:r>
              <a:rPr lang="en-US" dirty="0">
                <a:solidFill>
                  <a:schemeClr val="tx1"/>
                </a:solidFill>
              </a:rPr>
              <a:t>.</a:t>
            </a:r>
          </a:p>
          <a:p>
            <a:pPr fontAlgn="base"/>
            <a:r>
              <a:rPr lang="en-US" dirty="0" err="1">
                <a:solidFill>
                  <a:schemeClr val="tx1"/>
                </a:solidFill>
              </a:rPr>
              <a:t>Khi</a:t>
            </a:r>
            <a:r>
              <a:rPr lang="en-US" dirty="0">
                <a:solidFill>
                  <a:schemeClr val="tx1"/>
                </a:solidFill>
              </a:rPr>
              <a:t> </a:t>
            </a:r>
            <a:r>
              <a:rPr lang="en-US" dirty="0" err="1">
                <a:solidFill>
                  <a:schemeClr val="tx1"/>
                </a:solidFill>
              </a:rPr>
              <a:t>đang</a:t>
            </a:r>
            <a:r>
              <a:rPr lang="en-US" dirty="0">
                <a:solidFill>
                  <a:schemeClr val="tx1"/>
                </a:solidFill>
              </a:rPr>
              <a:t> di </a:t>
            </a:r>
            <a:r>
              <a:rPr lang="en-US" dirty="0" err="1">
                <a:solidFill>
                  <a:schemeClr val="tx1"/>
                </a:solidFill>
              </a:rPr>
              <a:t>chuyển</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Quốc</a:t>
            </a:r>
            <a:r>
              <a:rPr lang="en-US" dirty="0">
                <a:solidFill>
                  <a:schemeClr val="tx1"/>
                </a:solidFill>
              </a:rPr>
              <a:t> </a:t>
            </a:r>
            <a:r>
              <a:rPr lang="en-US" dirty="0" err="1">
                <a:solidFill>
                  <a:schemeClr val="tx1"/>
                </a:solidFill>
              </a:rPr>
              <a:t>lộ</a:t>
            </a:r>
            <a:r>
              <a:rPr lang="en-US" dirty="0">
                <a:solidFill>
                  <a:schemeClr val="tx1"/>
                </a:solidFill>
              </a:rPr>
              <a:t> 28, </a:t>
            </a:r>
            <a:r>
              <a:rPr lang="en-US" dirty="0" err="1">
                <a:solidFill>
                  <a:schemeClr val="tx1"/>
                </a:solidFill>
              </a:rPr>
              <a:t>đoạn</a:t>
            </a:r>
            <a:r>
              <a:rPr lang="en-US" dirty="0">
                <a:solidFill>
                  <a:schemeClr val="tx1"/>
                </a:solidFill>
              </a:rPr>
              <a:t> </a:t>
            </a:r>
            <a:r>
              <a:rPr lang="en-US" dirty="0" err="1">
                <a:solidFill>
                  <a:schemeClr val="tx1"/>
                </a:solidFill>
              </a:rPr>
              <a:t>gần</a:t>
            </a:r>
            <a:r>
              <a:rPr lang="en-US" dirty="0">
                <a:solidFill>
                  <a:schemeClr val="tx1"/>
                </a:solidFill>
              </a:rPr>
              <a:t> </a:t>
            </a:r>
            <a:r>
              <a:rPr lang="en-US" dirty="0" err="1">
                <a:solidFill>
                  <a:schemeClr val="tx1"/>
                </a:solidFill>
              </a:rPr>
              <a:t>trung</a:t>
            </a:r>
            <a:r>
              <a:rPr lang="en-US" dirty="0">
                <a:solidFill>
                  <a:schemeClr val="tx1"/>
                </a:solidFill>
              </a:rPr>
              <a:t> </a:t>
            </a:r>
            <a:r>
              <a:rPr lang="en-US" dirty="0" err="1">
                <a:solidFill>
                  <a:schemeClr val="tx1"/>
                </a:solidFill>
              </a:rPr>
              <a:t>tâm</a:t>
            </a:r>
            <a:r>
              <a:rPr lang="en-US" dirty="0">
                <a:solidFill>
                  <a:schemeClr val="tx1"/>
                </a:solidFill>
              </a:rPr>
              <a:t> </a:t>
            </a:r>
            <a:r>
              <a:rPr lang="en-US" dirty="0" err="1">
                <a:solidFill>
                  <a:schemeClr val="tx1"/>
                </a:solidFill>
              </a:rPr>
              <a:t>xã</a:t>
            </a:r>
            <a:r>
              <a:rPr lang="en-US" dirty="0">
                <a:solidFill>
                  <a:schemeClr val="tx1"/>
                </a:solidFill>
              </a:rPr>
              <a:t> </a:t>
            </a:r>
            <a:r>
              <a:rPr lang="en-US" dirty="0" err="1">
                <a:solidFill>
                  <a:schemeClr val="tx1"/>
                </a:solidFill>
              </a:rPr>
              <a:t>Quảng</a:t>
            </a:r>
            <a:r>
              <a:rPr lang="en-US" dirty="0">
                <a:solidFill>
                  <a:schemeClr val="tx1"/>
                </a:solidFill>
              </a:rPr>
              <a:t> </a:t>
            </a:r>
            <a:r>
              <a:rPr lang="en-US" dirty="0" err="1">
                <a:solidFill>
                  <a:schemeClr val="tx1"/>
                </a:solidFill>
              </a:rPr>
              <a:t>Sơn</a:t>
            </a:r>
            <a:r>
              <a:rPr lang="en-US" dirty="0">
                <a:solidFill>
                  <a:schemeClr val="tx1"/>
                </a:solidFill>
              </a:rPr>
              <a:t>, </a:t>
            </a:r>
            <a:r>
              <a:rPr lang="en-US" dirty="0" err="1">
                <a:solidFill>
                  <a:schemeClr val="tx1"/>
                </a:solidFill>
              </a:rPr>
              <a:t>chiếc</a:t>
            </a:r>
            <a:r>
              <a:rPr lang="en-US" dirty="0">
                <a:solidFill>
                  <a:schemeClr val="tx1"/>
                </a:solidFill>
              </a:rPr>
              <a:t> </a:t>
            </a:r>
            <a:r>
              <a:rPr lang="en-US" dirty="0" err="1">
                <a:solidFill>
                  <a:schemeClr val="tx1"/>
                </a:solidFill>
              </a:rPr>
              <a:t>xe</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vướng</a:t>
            </a:r>
            <a:r>
              <a:rPr lang="en-US" dirty="0">
                <a:solidFill>
                  <a:schemeClr val="tx1"/>
                </a:solidFill>
              </a:rPr>
              <a:t> </a:t>
            </a:r>
            <a:r>
              <a:rPr lang="en-US" dirty="0" err="1">
                <a:solidFill>
                  <a:schemeClr val="tx1"/>
                </a:solidFill>
              </a:rPr>
              <a:t>phải</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sợi</a:t>
            </a:r>
            <a:r>
              <a:rPr lang="en-US" dirty="0">
                <a:solidFill>
                  <a:schemeClr val="tx1"/>
                </a:solidFill>
              </a:rPr>
              <a:t> </a:t>
            </a:r>
            <a:r>
              <a:rPr lang="en-US" dirty="0" err="1">
                <a:solidFill>
                  <a:schemeClr val="tx1"/>
                </a:solidFill>
              </a:rPr>
              <a:t>dây</a:t>
            </a:r>
            <a:r>
              <a:rPr lang="en-US" dirty="0">
                <a:solidFill>
                  <a:schemeClr val="tx1"/>
                </a:solidFill>
              </a:rPr>
              <a:t> </a:t>
            </a:r>
            <a:r>
              <a:rPr lang="en-US" dirty="0" err="1">
                <a:solidFill>
                  <a:schemeClr val="tx1"/>
                </a:solidFill>
              </a:rPr>
              <a:t>cáp</a:t>
            </a:r>
            <a:r>
              <a:rPr lang="en-US" dirty="0">
                <a:solidFill>
                  <a:schemeClr val="tx1"/>
                </a:solidFill>
              </a:rPr>
              <a:t> Internet (</a:t>
            </a:r>
            <a:r>
              <a:rPr lang="en-US" dirty="0" err="1">
                <a:solidFill>
                  <a:schemeClr val="tx1"/>
                </a:solidFill>
              </a:rPr>
              <a:t>loại</a:t>
            </a:r>
            <a:r>
              <a:rPr lang="en-US" dirty="0">
                <a:solidFill>
                  <a:schemeClr val="tx1"/>
                </a:solidFill>
              </a:rPr>
              <a:t> </a:t>
            </a:r>
            <a:r>
              <a:rPr lang="en-US" dirty="0" err="1">
                <a:solidFill>
                  <a:schemeClr val="tx1"/>
                </a:solidFill>
              </a:rPr>
              <a:t>cáp</a:t>
            </a:r>
            <a:r>
              <a:rPr lang="en-US" dirty="0">
                <a:solidFill>
                  <a:schemeClr val="tx1"/>
                </a:solidFill>
              </a:rPr>
              <a:t> </a:t>
            </a:r>
            <a:r>
              <a:rPr lang="en-US" dirty="0" err="1">
                <a:solidFill>
                  <a:schemeClr val="tx1"/>
                </a:solidFill>
              </a:rPr>
              <a:t>thép</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đứt</a:t>
            </a:r>
            <a:r>
              <a:rPr lang="en-US" dirty="0">
                <a:solidFill>
                  <a:schemeClr val="tx1"/>
                </a:solidFill>
              </a:rPr>
              <a:t> </a:t>
            </a:r>
            <a:r>
              <a:rPr lang="en-US" dirty="0" err="1">
                <a:solidFill>
                  <a:schemeClr val="tx1"/>
                </a:solidFill>
              </a:rPr>
              <a:t>lơ</a:t>
            </a:r>
            <a:r>
              <a:rPr lang="en-US" dirty="0">
                <a:solidFill>
                  <a:schemeClr val="tx1"/>
                </a:solidFill>
              </a:rPr>
              <a:t> </a:t>
            </a:r>
            <a:r>
              <a:rPr lang="en-US" dirty="0" err="1">
                <a:solidFill>
                  <a:schemeClr val="tx1"/>
                </a:solidFill>
              </a:rPr>
              <a:t>lửng</a:t>
            </a:r>
            <a:r>
              <a:rPr lang="en-US" dirty="0">
                <a:solidFill>
                  <a:schemeClr val="tx1"/>
                </a:solidFill>
              </a:rPr>
              <a:t> (</a:t>
            </a:r>
            <a:r>
              <a:rPr lang="en-US" dirty="0" err="1">
                <a:solidFill>
                  <a:schemeClr val="tx1"/>
                </a:solidFill>
              </a:rPr>
              <a:t>độ</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khoảng</a:t>
            </a:r>
            <a:r>
              <a:rPr lang="en-US" dirty="0">
                <a:solidFill>
                  <a:schemeClr val="tx1"/>
                </a:solidFill>
              </a:rPr>
              <a:t> 1,5-2 </a:t>
            </a:r>
            <a:r>
              <a:rPr lang="en-US" dirty="0" err="1">
                <a:solidFill>
                  <a:schemeClr val="tx1"/>
                </a:solidFill>
              </a:rPr>
              <a:t>mét</a:t>
            </a:r>
            <a:r>
              <a:rPr lang="en-US" dirty="0">
                <a:solidFill>
                  <a:schemeClr val="tx1"/>
                </a:solidFill>
              </a:rPr>
              <a:t> so </a:t>
            </a:r>
            <a:r>
              <a:rPr lang="en-US" dirty="0" err="1">
                <a:solidFill>
                  <a:schemeClr val="tx1"/>
                </a:solidFill>
              </a:rPr>
              <a:t>với</a:t>
            </a:r>
            <a:r>
              <a:rPr lang="en-US" dirty="0">
                <a:solidFill>
                  <a:schemeClr val="tx1"/>
                </a:solidFill>
              </a:rPr>
              <a:t> </a:t>
            </a:r>
            <a:r>
              <a:rPr lang="en-US" dirty="0" err="1">
                <a:solidFill>
                  <a:schemeClr val="tx1"/>
                </a:solidFill>
              </a:rPr>
              <a:t>mặt</a:t>
            </a:r>
            <a:r>
              <a:rPr lang="en-US" dirty="0">
                <a:solidFill>
                  <a:schemeClr val="tx1"/>
                </a:solidFill>
              </a:rPr>
              <a:t> </a:t>
            </a:r>
            <a:r>
              <a:rPr lang="en-US" dirty="0" err="1">
                <a:solidFill>
                  <a:schemeClr val="tx1"/>
                </a:solidFill>
              </a:rPr>
              <a:t>đường</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ba</a:t>
            </a:r>
            <a:r>
              <a:rPr lang="en-US" dirty="0">
                <a:solidFill>
                  <a:schemeClr val="tx1"/>
                </a:solidFill>
              </a:rPr>
              <a:t> </a:t>
            </a:r>
            <a:r>
              <a:rPr lang="en-US" dirty="0" err="1">
                <a:solidFill>
                  <a:schemeClr val="tx1"/>
                </a:solidFill>
              </a:rPr>
              <a:t>em</a:t>
            </a:r>
            <a:r>
              <a:rPr lang="en-US" dirty="0">
                <a:solidFill>
                  <a:schemeClr val="tx1"/>
                </a:solidFill>
              </a:rPr>
              <a:t> </a:t>
            </a:r>
            <a:r>
              <a:rPr lang="en-US" dirty="0" err="1">
                <a:solidFill>
                  <a:schemeClr val="tx1"/>
                </a:solidFill>
              </a:rPr>
              <a:t>đều</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điện</a:t>
            </a:r>
            <a:r>
              <a:rPr lang="en-US" dirty="0">
                <a:solidFill>
                  <a:schemeClr val="tx1"/>
                </a:solidFill>
              </a:rPr>
              <a:t> </a:t>
            </a:r>
            <a:r>
              <a:rPr lang="en-US" dirty="0" err="1">
                <a:solidFill>
                  <a:schemeClr val="tx1"/>
                </a:solidFill>
              </a:rPr>
              <a:t>giật</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ngã</a:t>
            </a:r>
            <a:r>
              <a:rPr lang="en-US" dirty="0">
                <a:solidFill>
                  <a:schemeClr val="tx1"/>
                </a:solidFill>
              </a:rPr>
              <a:t> </a:t>
            </a:r>
            <a:r>
              <a:rPr lang="en-US" dirty="0" err="1">
                <a:solidFill>
                  <a:schemeClr val="tx1"/>
                </a:solidFill>
              </a:rPr>
              <a:t>xuống</a:t>
            </a:r>
            <a:r>
              <a:rPr lang="en-US" dirty="0">
                <a:solidFill>
                  <a:schemeClr val="tx1"/>
                </a:solidFill>
              </a:rPr>
              <a:t> </a:t>
            </a:r>
            <a:r>
              <a:rPr lang="en-US" dirty="0" err="1">
                <a:solidFill>
                  <a:schemeClr val="tx1"/>
                </a:solidFill>
              </a:rPr>
              <a:t>đường</a:t>
            </a:r>
            <a:r>
              <a:rPr lang="en-US" dirty="0" smtClean="0">
                <a:solidFill>
                  <a:schemeClr val="tx1"/>
                </a:solidFill>
              </a:rPr>
              <a:t>.</a:t>
            </a:r>
            <a:endParaRPr lang="en-US" dirty="0">
              <a:solidFill>
                <a:schemeClr val="tx1"/>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533400" y="1180388"/>
            <a:ext cx="7543800" cy="3785652"/>
          </a:xfrm>
          <a:prstGeom prst="rect">
            <a:avLst/>
          </a:prstGeom>
        </p:spPr>
        <p:txBody>
          <a:bodyPr wrap="square">
            <a:spAutoFit/>
          </a:bodyPr>
          <a:lstStyle/>
          <a:p>
            <a:r>
              <a:rPr lang="vi-VN" sz="2000" dirty="0">
                <a:solidFill>
                  <a:schemeClr val="tx1"/>
                </a:solidFill>
              </a:rPr>
              <a:t>Vụ tai nạn khiến em Mùa Thị Vênh (học sinh lớp 9) và Mùa Thị Chanh (học sinh lớp 6) là chị em ruột bị tử vong tại chỗ. Em Mùa A Tuấn (học lớp 6) được người dân đưa đi cấp cứu. Theo một số người dân sống gần hiện trường, trước lúc các em bị tai nạn điện giật, một chiếc xe tải chở hàng cồng kềnh chạy qua và mắc vào làm đứt dây cáp Internet. Sợi cáp quang bị đứt và nhiễm điện có thể là nguyên nhân của vụ tai nạn thương tâm nêu </a:t>
            </a:r>
            <a:r>
              <a:rPr lang="vi-VN" sz="2000" dirty="0" smtClean="0">
                <a:solidFill>
                  <a:schemeClr val="tx1"/>
                </a:solidFill>
              </a:rPr>
              <a:t>trên</a:t>
            </a:r>
            <a:endParaRPr lang="en-US" sz="2000" dirty="0" smtClean="0">
              <a:solidFill>
                <a:schemeClr val="tx1"/>
              </a:solidFill>
            </a:endParaRPr>
          </a:p>
          <a:p>
            <a:endParaRPr lang="en-US" sz="2000" b="1" dirty="0">
              <a:solidFill>
                <a:schemeClr val="tx1"/>
              </a:solidFill>
            </a:endParaRPr>
          </a:p>
          <a:p>
            <a:r>
              <a:rPr lang="en-US" sz="2000" i="1" u="sng" dirty="0" err="1"/>
              <a:t>Nguồn</a:t>
            </a:r>
            <a:r>
              <a:rPr lang="en-US" sz="2000" i="1" u="sng" dirty="0"/>
              <a:t> : </a:t>
            </a:r>
            <a:r>
              <a:rPr lang="en-US" sz="2000" i="1" u="sng" dirty="0">
                <a:hlinkClick r:id="rId2"/>
              </a:rPr>
              <a:t>https://baotintuc.vn/xa-hoi/dak-nong-ho-tro-gia-dinh-2-nu-sinh-tu-vong-do-va-phai-soi-day-cap-nhiem-dien-20190917131602444.htm</a:t>
            </a:r>
            <a:endParaRPr lang="en-US" sz="2000" dirty="0"/>
          </a:p>
          <a:p>
            <a:endParaRPr lang="vi-VN" sz="2000" b="1" dirty="0">
              <a:solidFill>
                <a:schemeClr val="tx1"/>
              </a:solidFill>
            </a:endParaRPr>
          </a:p>
        </p:txBody>
      </p:sp>
    </p:spTree>
    <p:extLst>
      <p:ext uri="{BB962C8B-B14F-4D97-AF65-F5344CB8AC3E}">
        <p14:creationId xmlns:p14="http://schemas.microsoft.com/office/powerpoint/2010/main" val="9790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2</a:t>
            </a:r>
            <a:r>
              <a:rPr lang="en" sz="7200" b="0" dirty="0" smtClean="0">
                <a:solidFill>
                  <a:srgbClr val="3796BF"/>
                </a:solidFill>
              </a:rPr>
              <a:t>.</a:t>
            </a:r>
            <a:endParaRPr sz="7200" b="0" dirty="0">
              <a:solidFill>
                <a:srgbClr val="3796BF"/>
              </a:solidFill>
            </a:endParaRPr>
          </a:p>
          <a:p>
            <a:pPr fontAlgn="base"/>
            <a:r>
              <a:rPr lang="en-US" i="1" u="sng" dirty="0" err="1" smtClean="0"/>
              <a:t>Nguyên</a:t>
            </a:r>
            <a:r>
              <a:rPr lang="en-US" i="1" u="sng" dirty="0" smtClean="0"/>
              <a:t> </a:t>
            </a:r>
            <a:r>
              <a:rPr lang="en-US" i="1" u="sng" dirty="0" err="1"/>
              <a:t>nhân</a:t>
            </a:r>
            <a:r>
              <a:rPr lang="en-US" i="1" u="sng" dirty="0"/>
              <a:t> tai </a:t>
            </a:r>
            <a:r>
              <a:rPr lang="en-US" i="1" u="sng" dirty="0" err="1"/>
              <a:t>nạn</a:t>
            </a:r>
            <a:endParaRPr lang="en-US"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1066800" y="2495550"/>
            <a:ext cx="6019799" cy="819900"/>
          </a:xfrm>
          <a:prstGeom prst="rect">
            <a:avLst/>
          </a:prstGeom>
        </p:spPr>
        <p:txBody>
          <a:bodyPr spcFirstLastPara="1" wrap="square" lIns="91425" tIns="91425" rIns="91425" bIns="91425" anchor="ctr" anchorCtr="0">
            <a:noAutofit/>
          </a:bodyPr>
          <a:lstStyle/>
          <a:p>
            <a:pPr lvl="0"/>
            <a:r>
              <a:rPr lang="en-US" dirty="0" err="1"/>
              <a:t>Cơ</a:t>
            </a:r>
            <a:r>
              <a:rPr lang="en-US" dirty="0"/>
              <a:t> </a:t>
            </a:r>
            <a:r>
              <a:rPr lang="en-US" dirty="0" err="1"/>
              <a:t>quan</a:t>
            </a:r>
            <a:r>
              <a:rPr lang="en-US" dirty="0"/>
              <a:t> </a:t>
            </a:r>
            <a:r>
              <a:rPr lang="en-US" dirty="0" err="1"/>
              <a:t>Công</a:t>
            </a:r>
            <a:r>
              <a:rPr lang="en-US" dirty="0"/>
              <a:t> an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chiếc</a:t>
            </a:r>
            <a:r>
              <a:rPr lang="en-US" dirty="0"/>
              <a:t> </a:t>
            </a:r>
            <a:r>
              <a:rPr lang="en-US" dirty="0" err="1"/>
              <a:t>xe</a:t>
            </a:r>
            <a:r>
              <a:rPr lang="en-US" dirty="0"/>
              <a:t> </a:t>
            </a:r>
            <a:r>
              <a:rPr lang="en-US" dirty="0" err="1"/>
              <a:t>tải</a:t>
            </a:r>
            <a:r>
              <a:rPr lang="en-US" dirty="0"/>
              <a:t> </a:t>
            </a:r>
            <a:r>
              <a:rPr lang="en-US" dirty="0" err="1"/>
              <a:t>làm</a:t>
            </a:r>
            <a:r>
              <a:rPr lang="en-US" dirty="0"/>
              <a:t> </a:t>
            </a:r>
            <a:r>
              <a:rPr lang="en-US" dirty="0" err="1"/>
              <a:t>đứt</a:t>
            </a:r>
            <a:r>
              <a:rPr lang="en-US" dirty="0"/>
              <a:t> </a:t>
            </a:r>
            <a:r>
              <a:rPr lang="en-US" dirty="0" err="1"/>
              <a:t>dây</a:t>
            </a:r>
            <a:r>
              <a:rPr lang="en-US" dirty="0"/>
              <a:t> </a:t>
            </a:r>
            <a:r>
              <a:rPr lang="en-US" dirty="0" err="1"/>
              <a:t>cáp</a:t>
            </a:r>
            <a:r>
              <a:rPr lang="en-US" dirty="0"/>
              <a:t> internet </a:t>
            </a:r>
            <a:r>
              <a:rPr lang="en-US" dirty="0" err="1"/>
              <a:t>và</a:t>
            </a:r>
            <a:r>
              <a:rPr lang="en-US" dirty="0"/>
              <a:t> </a:t>
            </a:r>
            <a:r>
              <a:rPr lang="en-US" dirty="0" err="1"/>
              <a:t>gây</a:t>
            </a:r>
            <a:r>
              <a:rPr lang="en-US" dirty="0"/>
              <a:t> </a:t>
            </a:r>
            <a:r>
              <a:rPr lang="en-US" dirty="0" err="1"/>
              <a:t>ra</a:t>
            </a:r>
            <a:r>
              <a:rPr lang="en-US" dirty="0"/>
              <a:t> </a:t>
            </a:r>
            <a:r>
              <a:rPr lang="en-US" dirty="0" err="1"/>
              <a:t>vụ</a:t>
            </a:r>
            <a:r>
              <a:rPr lang="en-US" dirty="0"/>
              <a:t> </a:t>
            </a:r>
            <a:r>
              <a:rPr lang="en-US" dirty="0" err="1"/>
              <a:t>điện</a:t>
            </a:r>
            <a:r>
              <a:rPr lang="en-US" dirty="0"/>
              <a:t> </a:t>
            </a:r>
            <a:r>
              <a:rPr lang="en-US" dirty="0" err="1"/>
              <a:t>giật</a:t>
            </a:r>
            <a:r>
              <a:rPr lang="en-US" dirty="0"/>
              <a:t>.</a:t>
            </a:r>
          </a:p>
          <a:p>
            <a:pPr lvl="0"/>
            <a:r>
              <a:rPr lang="en-US" dirty="0" err="1"/>
              <a:t>Nạn</a:t>
            </a:r>
            <a:r>
              <a:rPr lang="en-US" dirty="0"/>
              <a:t> </a:t>
            </a:r>
            <a:r>
              <a:rPr lang="en-US" dirty="0" err="1"/>
              <a:t>nhân</a:t>
            </a:r>
            <a:r>
              <a:rPr lang="en-US" dirty="0"/>
              <a:t> </a:t>
            </a:r>
            <a:r>
              <a:rPr lang="en-US" dirty="0" err="1"/>
              <a:t>đã</a:t>
            </a:r>
            <a:r>
              <a:rPr lang="en-US" dirty="0"/>
              <a:t> </a:t>
            </a:r>
            <a:r>
              <a:rPr lang="en-US" dirty="0" err="1"/>
              <a:t>vô</a:t>
            </a:r>
            <a:r>
              <a:rPr lang="en-US" dirty="0"/>
              <a:t> </a:t>
            </a:r>
            <a:r>
              <a:rPr lang="en-US" dirty="0" err="1"/>
              <a:t>tình</a:t>
            </a:r>
            <a:r>
              <a:rPr lang="en-US" dirty="0"/>
              <a:t> </a:t>
            </a:r>
            <a:r>
              <a:rPr lang="en-US" dirty="0" err="1"/>
              <a:t>tiếp</a:t>
            </a:r>
            <a:r>
              <a:rPr lang="en-US" dirty="0"/>
              <a:t> </a:t>
            </a:r>
            <a:r>
              <a:rPr lang="en-US" dirty="0" err="1"/>
              <a:t>xúc</a:t>
            </a:r>
            <a:r>
              <a:rPr lang="en-US" dirty="0"/>
              <a:t> </a:t>
            </a:r>
            <a:r>
              <a:rPr lang="en-US" dirty="0" err="1"/>
              <a:t>trực</a:t>
            </a:r>
            <a:r>
              <a:rPr lang="en-US" dirty="0"/>
              <a:t> </a:t>
            </a:r>
            <a:r>
              <a:rPr lang="en-US" dirty="0" err="1"/>
              <a:t>tiếp</a:t>
            </a:r>
            <a:r>
              <a:rPr lang="en-US" dirty="0"/>
              <a:t> </a:t>
            </a:r>
            <a:r>
              <a:rPr lang="en-US" dirty="0" err="1"/>
              <a:t>với</a:t>
            </a:r>
            <a:r>
              <a:rPr lang="en-US" dirty="0"/>
              <a:t> </a:t>
            </a:r>
            <a:r>
              <a:rPr lang="en-US" dirty="0" err="1"/>
              <a:t>vật</a:t>
            </a:r>
            <a:r>
              <a:rPr lang="en-US" dirty="0"/>
              <a:t> </a:t>
            </a:r>
            <a:r>
              <a:rPr lang="en-US" dirty="0" err="1"/>
              <a:t>mang</a:t>
            </a:r>
            <a:r>
              <a:rPr lang="en-US" dirty="0"/>
              <a:t> </a:t>
            </a:r>
            <a:r>
              <a:rPr lang="en-US" dirty="0" err="1"/>
              <a:t>điện</a:t>
            </a:r>
            <a:r>
              <a:rPr lang="en-US" dirty="0"/>
              <a:t> ( </a:t>
            </a:r>
            <a:r>
              <a:rPr lang="en-US" dirty="0" err="1"/>
              <a:t>dây</a:t>
            </a:r>
            <a:r>
              <a:rPr lang="en-US" dirty="0"/>
              <a:t> </a:t>
            </a:r>
            <a:r>
              <a:rPr lang="en-US" dirty="0" err="1"/>
              <a:t>cáp</a:t>
            </a:r>
            <a:r>
              <a:rPr lang="en-US" dirty="0"/>
              <a:t> </a:t>
            </a:r>
            <a:r>
              <a:rPr lang="en-US" dirty="0" err="1"/>
              <a:t>bị</a:t>
            </a:r>
            <a:r>
              <a:rPr lang="en-US" dirty="0"/>
              <a:t> </a:t>
            </a:r>
            <a:r>
              <a:rPr lang="en-US" dirty="0" err="1"/>
              <a:t>đứt</a:t>
            </a:r>
            <a:r>
              <a:rPr lang="en-US" dirty="0"/>
              <a:t> )</a:t>
            </a:r>
          </a:p>
          <a:p>
            <a:pPr lvl="0"/>
            <a:r>
              <a:rPr lang="en-US" dirty="0" err="1"/>
              <a:t>Chạm</a:t>
            </a:r>
            <a:r>
              <a:rPr lang="en-US" dirty="0"/>
              <a:t> </a:t>
            </a:r>
            <a:r>
              <a:rPr lang="en-US" dirty="0" err="1"/>
              <a:t>trực</a:t>
            </a:r>
            <a:r>
              <a:rPr lang="en-US" dirty="0"/>
              <a:t> </a:t>
            </a:r>
            <a:r>
              <a:rPr lang="en-US" dirty="0" err="1"/>
              <a:t>tiếp</a:t>
            </a:r>
            <a:r>
              <a:rPr lang="en-US" dirty="0"/>
              <a:t> </a:t>
            </a:r>
            <a:r>
              <a:rPr lang="en-US" dirty="0" err="1"/>
              <a:t>vào</a:t>
            </a:r>
            <a:r>
              <a:rPr lang="en-US" dirty="0"/>
              <a:t> </a:t>
            </a:r>
            <a:r>
              <a:rPr lang="en-US" dirty="0" err="1"/>
              <a:t>dây</a:t>
            </a:r>
            <a:r>
              <a:rPr lang="en-US" dirty="0"/>
              <a:t> </a:t>
            </a:r>
            <a:r>
              <a:rPr lang="en-US" dirty="0" err="1"/>
              <a:t>dẫn</a:t>
            </a:r>
            <a:r>
              <a:rPr lang="en-US" dirty="0"/>
              <a:t> </a:t>
            </a:r>
            <a:r>
              <a:rPr lang="en-US" dirty="0" err="1"/>
              <a:t>cáp</a:t>
            </a:r>
            <a:r>
              <a:rPr lang="en-US" dirty="0"/>
              <a:t> </a:t>
            </a:r>
            <a:r>
              <a:rPr lang="en-US" dirty="0" err="1"/>
              <a:t>dẫn</a:t>
            </a:r>
            <a:r>
              <a:rPr lang="en-US" dirty="0"/>
              <a:t> </a:t>
            </a:r>
            <a:r>
              <a:rPr lang="en-US" dirty="0" err="1"/>
              <a:t>bị</a:t>
            </a:r>
            <a:r>
              <a:rPr lang="en-US" dirty="0"/>
              <a:t> </a:t>
            </a:r>
            <a:r>
              <a:rPr lang="en-US" dirty="0" err="1"/>
              <a:t>hở</a:t>
            </a:r>
            <a:r>
              <a:rPr lang="en-US" dirty="0"/>
              <a:t> </a:t>
            </a:r>
            <a:r>
              <a:rPr lang="en-US" dirty="0" err="1"/>
              <a:t>điện</a:t>
            </a:r>
            <a:r>
              <a:rPr lang="en-US" dirty="0"/>
              <a:t> </a:t>
            </a:r>
            <a:r>
              <a:rPr lang="en-US" dirty="0" err="1"/>
              <a:t>treo</a:t>
            </a:r>
            <a:r>
              <a:rPr lang="en-US" dirty="0"/>
              <a:t> </a:t>
            </a:r>
            <a:r>
              <a:rPr lang="en-US" dirty="0" err="1"/>
              <a:t>lơ</a:t>
            </a:r>
            <a:r>
              <a:rPr lang="en-US" dirty="0"/>
              <a:t> </a:t>
            </a:r>
            <a:r>
              <a:rPr lang="en-US" dirty="0" err="1"/>
              <a:t>lửng</a:t>
            </a:r>
            <a:r>
              <a:rPr lang="en-US" dirty="0"/>
              <a:t> </a:t>
            </a:r>
            <a:r>
              <a:rPr lang="en-US" dirty="0" err="1"/>
              <a:t>giữa</a:t>
            </a:r>
            <a:r>
              <a:rPr lang="en-US" dirty="0"/>
              <a:t> </a:t>
            </a:r>
            <a:r>
              <a:rPr lang="en-US" dirty="0" err="1"/>
              <a:t>đường</a:t>
            </a:r>
            <a:r>
              <a:rPr lang="en-US" dirty="0"/>
              <a:t>, </a:t>
            </a:r>
            <a:r>
              <a:rPr lang="en-US" dirty="0" err="1"/>
              <a:t>gây</a:t>
            </a:r>
            <a:r>
              <a:rPr lang="en-US" dirty="0"/>
              <a:t> </a:t>
            </a:r>
            <a:r>
              <a:rPr lang="en-US" dirty="0" err="1"/>
              <a:t>giật</a:t>
            </a:r>
            <a:r>
              <a:rPr lang="en-US" dirty="0"/>
              <a:t> </a:t>
            </a:r>
            <a:r>
              <a:rPr lang="en-US" dirty="0" err="1"/>
              <a:t>điện</a:t>
            </a:r>
            <a:r>
              <a:rPr lang="en-US" dirty="0"/>
              <a:t> </a:t>
            </a:r>
            <a:r>
              <a:rPr lang="en-US" dirty="0" err="1"/>
              <a:t>và</a:t>
            </a:r>
            <a:r>
              <a:rPr lang="en-US" dirty="0"/>
              <a:t> </a:t>
            </a:r>
            <a:r>
              <a:rPr lang="en-US" dirty="0" err="1"/>
              <a:t>dẫn</a:t>
            </a:r>
            <a:r>
              <a:rPr lang="en-US" dirty="0"/>
              <a:t> </a:t>
            </a:r>
            <a:r>
              <a:rPr lang="en-US" dirty="0" err="1"/>
              <a:t>đến</a:t>
            </a:r>
            <a:r>
              <a:rPr lang="en-US" dirty="0"/>
              <a:t> tai </a:t>
            </a:r>
            <a:r>
              <a:rPr lang="en-US" dirty="0" err="1"/>
              <a:t>nạn</a:t>
            </a:r>
            <a:endParaRPr lang="en-US" dirty="0"/>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6019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3</a:t>
            </a:r>
            <a:r>
              <a:rPr lang="en" sz="7200" b="0" dirty="0" smtClean="0">
                <a:solidFill>
                  <a:srgbClr val="3796BF"/>
                </a:solidFill>
              </a:rPr>
              <a:t>.</a:t>
            </a:r>
            <a:endParaRPr sz="7200" b="0" dirty="0">
              <a:solidFill>
                <a:srgbClr val="3796BF"/>
              </a:solidFill>
            </a:endParaRPr>
          </a:p>
          <a:p>
            <a:r>
              <a:rPr lang="en-US" i="1" u="sng" dirty="0"/>
              <a:t> </a:t>
            </a:r>
            <a:r>
              <a:rPr lang="en-US" i="1" u="sng" dirty="0" err="1"/>
              <a:t>Các</a:t>
            </a:r>
            <a:r>
              <a:rPr lang="en-US" i="1" u="sng" dirty="0"/>
              <a:t> </a:t>
            </a:r>
            <a:r>
              <a:rPr lang="en-US" i="1" u="sng" dirty="0" err="1"/>
              <a:t>biện</a:t>
            </a:r>
            <a:r>
              <a:rPr lang="en-US" i="1" u="sng" dirty="0"/>
              <a:t> </a:t>
            </a:r>
            <a:r>
              <a:rPr lang="en-US" i="1" u="sng" dirty="0" err="1"/>
              <a:t>pháp</a:t>
            </a:r>
            <a:r>
              <a:rPr lang="en-US" i="1" u="sng" dirty="0"/>
              <a:t> </a:t>
            </a:r>
            <a:r>
              <a:rPr lang="en-US" i="1" u="sng" dirty="0" err="1"/>
              <a:t>phòng</a:t>
            </a:r>
            <a:r>
              <a:rPr lang="en-US" i="1" u="sng" dirty="0"/>
              <a:t> </a:t>
            </a:r>
            <a:r>
              <a:rPr lang="en-US" i="1" u="sng" dirty="0" err="1"/>
              <a:t>ngừa</a:t>
            </a:r>
            <a:r>
              <a:rPr lang="en-US" i="1" u="sng" dirty="0"/>
              <a:t> </a:t>
            </a:r>
            <a:r>
              <a:rPr lang="en-US" i="1" u="sng" dirty="0" err="1"/>
              <a:t>trong</a:t>
            </a:r>
            <a:r>
              <a:rPr lang="en-US" i="1" u="sng" dirty="0"/>
              <a:t> </a:t>
            </a:r>
            <a:r>
              <a:rPr lang="en-US" i="1" u="sng" dirty="0" err="1"/>
              <a:t>tình</a:t>
            </a:r>
            <a:r>
              <a:rPr lang="en-US" i="1" u="sng" dirty="0"/>
              <a:t> </a:t>
            </a:r>
            <a:r>
              <a:rPr lang="en-US" i="1" u="sng" dirty="0" err="1"/>
              <a:t>huống</a:t>
            </a:r>
            <a:r>
              <a:rPr lang="en-US" i="1" u="sng" dirty="0"/>
              <a:t> </a:t>
            </a:r>
            <a:r>
              <a:rPr lang="en-US" i="1" u="sng" dirty="0" err="1"/>
              <a:t>trên</a:t>
            </a:r>
            <a:r>
              <a:rPr lang="en-US" i="1" u="sng" dirty="0"/>
              <a:t> </a:t>
            </a:r>
            <a:endParaRPr lang="en-US"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93902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52400" y="895350"/>
            <a:ext cx="7121975" cy="2521200"/>
          </a:xfrm>
          <a:prstGeom prst="rect">
            <a:avLst/>
          </a:prstGeom>
        </p:spPr>
        <p:txBody>
          <a:bodyPr spcFirstLastPara="1" wrap="square" lIns="91425" tIns="91425" rIns="91425" bIns="91425" anchor="t" anchorCtr="0">
            <a:noAutofit/>
          </a:bodyPr>
          <a:lstStyle/>
          <a:p>
            <a:pPr lvl="0"/>
            <a:r>
              <a:rPr lang="en-US" b="1" dirty="0" err="1"/>
              <a:t>Thường</a:t>
            </a:r>
            <a:r>
              <a:rPr lang="en-US" b="1" dirty="0"/>
              <a:t> </a:t>
            </a:r>
            <a:r>
              <a:rPr lang="en-US" b="1" dirty="0" err="1"/>
              <a:t>xuyên</a:t>
            </a:r>
            <a:r>
              <a:rPr lang="en-US" b="1" dirty="0"/>
              <a:t> </a:t>
            </a:r>
            <a:r>
              <a:rPr lang="en-US" b="1" dirty="0" err="1"/>
              <a:t>rà</a:t>
            </a:r>
            <a:r>
              <a:rPr lang="en-US" b="1" dirty="0"/>
              <a:t> </a:t>
            </a:r>
            <a:r>
              <a:rPr lang="en-US" b="1" dirty="0" err="1"/>
              <a:t>soát</a:t>
            </a:r>
            <a:r>
              <a:rPr lang="en-US" b="1" dirty="0"/>
              <a:t>, </a:t>
            </a:r>
            <a:r>
              <a:rPr lang="en-US" b="1" dirty="0" err="1"/>
              <a:t>quản</a:t>
            </a:r>
            <a:r>
              <a:rPr lang="en-US" b="1" dirty="0"/>
              <a:t> </a:t>
            </a:r>
            <a:r>
              <a:rPr lang="en-US" b="1" dirty="0" err="1"/>
              <a:t>lý</a:t>
            </a:r>
            <a:r>
              <a:rPr lang="en-US" b="1" dirty="0"/>
              <a:t> </a:t>
            </a:r>
            <a:r>
              <a:rPr lang="en-US" b="1" dirty="0" err="1"/>
              <a:t>chặt</a:t>
            </a:r>
            <a:r>
              <a:rPr lang="en-US" b="1" dirty="0"/>
              <a:t> </a:t>
            </a:r>
            <a:r>
              <a:rPr lang="en-US" b="1" dirty="0" err="1"/>
              <a:t>chẽ</a:t>
            </a:r>
            <a:r>
              <a:rPr lang="en-US" b="1" dirty="0"/>
              <a:t> </a:t>
            </a:r>
            <a:r>
              <a:rPr lang="en-US" b="1" dirty="0" err="1"/>
              <a:t>các</a:t>
            </a:r>
            <a:r>
              <a:rPr lang="en-US" b="1" dirty="0"/>
              <a:t> </a:t>
            </a:r>
            <a:r>
              <a:rPr lang="en-US" b="1" dirty="0" err="1"/>
              <a:t>hệ</a:t>
            </a:r>
            <a:r>
              <a:rPr lang="en-US" b="1" dirty="0"/>
              <a:t> </a:t>
            </a:r>
            <a:r>
              <a:rPr lang="en-US" b="1" dirty="0" err="1"/>
              <a:t>thống</a:t>
            </a:r>
            <a:r>
              <a:rPr lang="en-US" b="1" dirty="0"/>
              <a:t> </a:t>
            </a:r>
            <a:r>
              <a:rPr lang="en-US" b="1" dirty="0" err="1"/>
              <a:t>đường</a:t>
            </a:r>
            <a:r>
              <a:rPr lang="en-US" b="1" dirty="0"/>
              <a:t> </a:t>
            </a:r>
            <a:r>
              <a:rPr lang="en-US" b="1" dirty="0" err="1"/>
              <a:t>dây</a:t>
            </a:r>
            <a:r>
              <a:rPr lang="en-US" b="1" dirty="0"/>
              <a:t> </a:t>
            </a:r>
            <a:r>
              <a:rPr lang="en-US" b="1" dirty="0" err="1"/>
              <a:t>điện</a:t>
            </a:r>
            <a:r>
              <a:rPr lang="en-US" b="1" dirty="0"/>
              <a:t>, </a:t>
            </a:r>
            <a:r>
              <a:rPr lang="en-US" b="1" dirty="0" err="1"/>
              <a:t>người</a:t>
            </a:r>
            <a:r>
              <a:rPr lang="en-US" b="1" dirty="0"/>
              <a:t> </a:t>
            </a:r>
            <a:r>
              <a:rPr lang="en-US" b="1" dirty="0" err="1"/>
              <a:t>dân</a:t>
            </a:r>
            <a:r>
              <a:rPr lang="en-US" b="1" dirty="0"/>
              <a:t> </a:t>
            </a:r>
            <a:r>
              <a:rPr lang="en-US" b="1" dirty="0" err="1"/>
              <a:t>nếu</a:t>
            </a:r>
            <a:r>
              <a:rPr lang="en-US" b="1" dirty="0"/>
              <a:t> </a:t>
            </a:r>
            <a:r>
              <a:rPr lang="en-US" b="1" dirty="0" err="1"/>
              <a:t>thấy</a:t>
            </a:r>
            <a:r>
              <a:rPr lang="en-US" b="1" dirty="0"/>
              <a:t> </a:t>
            </a:r>
            <a:r>
              <a:rPr lang="en-US" b="1" dirty="0" err="1"/>
              <a:t>tình</a:t>
            </a:r>
            <a:r>
              <a:rPr lang="en-US" b="1" dirty="0"/>
              <a:t> </a:t>
            </a:r>
            <a:r>
              <a:rPr lang="en-US" b="1" dirty="0" err="1"/>
              <a:t>trạng</a:t>
            </a:r>
            <a:r>
              <a:rPr lang="en-US" b="1" dirty="0"/>
              <a:t> </a:t>
            </a:r>
            <a:r>
              <a:rPr lang="en-US" b="1" dirty="0" err="1"/>
              <a:t>bị</a:t>
            </a:r>
            <a:r>
              <a:rPr lang="en-US" b="1" dirty="0"/>
              <a:t> </a:t>
            </a:r>
            <a:r>
              <a:rPr lang="en-US" b="1" dirty="0" err="1"/>
              <a:t>đứt</a:t>
            </a:r>
            <a:r>
              <a:rPr lang="en-US" b="1" dirty="0"/>
              <a:t> </a:t>
            </a:r>
            <a:r>
              <a:rPr lang="en-US" b="1" dirty="0" err="1"/>
              <a:t>dây</a:t>
            </a:r>
            <a:r>
              <a:rPr lang="en-US" b="1" dirty="0"/>
              <a:t>, </a:t>
            </a:r>
            <a:r>
              <a:rPr lang="en-US" b="1" dirty="0" err="1"/>
              <a:t>hở</a:t>
            </a:r>
            <a:r>
              <a:rPr lang="en-US" b="1" dirty="0"/>
              <a:t> </a:t>
            </a:r>
            <a:r>
              <a:rPr lang="en-US" b="1" dirty="0" err="1"/>
              <a:t>dây</a:t>
            </a:r>
            <a:r>
              <a:rPr lang="en-US" b="1" dirty="0"/>
              <a:t>, </a:t>
            </a:r>
            <a:r>
              <a:rPr lang="en-US" b="1" dirty="0" err="1"/>
              <a:t>hư</a:t>
            </a:r>
            <a:r>
              <a:rPr lang="en-US" b="1" dirty="0"/>
              <a:t> </a:t>
            </a:r>
            <a:r>
              <a:rPr lang="en-US" b="1" dirty="0" err="1"/>
              <a:t>hỏng</a:t>
            </a:r>
            <a:r>
              <a:rPr lang="en-US" b="1" dirty="0"/>
              <a:t> </a:t>
            </a:r>
            <a:r>
              <a:rPr lang="en-US" b="1" dirty="0" err="1"/>
              <a:t>các</a:t>
            </a:r>
            <a:r>
              <a:rPr lang="en-US" b="1" dirty="0"/>
              <a:t> </a:t>
            </a:r>
            <a:r>
              <a:rPr lang="en-US" b="1" dirty="0" err="1"/>
              <a:t>lớp</a:t>
            </a:r>
            <a:r>
              <a:rPr lang="en-US" b="1" dirty="0"/>
              <a:t> </a:t>
            </a:r>
            <a:r>
              <a:rPr lang="en-US" b="1" dirty="0" err="1"/>
              <a:t>dây</a:t>
            </a:r>
            <a:r>
              <a:rPr lang="en-US" b="1" dirty="0"/>
              <a:t> </a:t>
            </a:r>
            <a:r>
              <a:rPr lang="en-US" b="1" dirty="0" err="1"/>
              <a:t>cách</a:t>
            </a:r>
            <a:r>
              <a:rPr lang="en-US" b="1" dirty="0"/>
              <a:t> </a:t>
            </a:r>
            <a:r>
              <a:rPr lang="en-US" b="1" dirty="0" err="1"/>
              <a:t>điện</a:t>
            </a:r>
            <a:r>
              <a:rPr lang="en-US" b="1" dirty="0"/>
              <a:t> </a:t>
            </a:r>
            <a:r>
              <a:rPr lang="en-US" b="1" dirty="0" err="1"/>
              <a:t>bảo</a:t>
            </a:r>
            <a:r>
              <a:rPr lang="en-US" b="1" dirty="0"/>
              <a:t> </a:t>
            </a:r>
            <a:r>
              <a:rPr lang="en-US" b="1" dirty="0" err="1"/>
              <a:t>vệ</a:t>
            </a:r>
            <a:r>
              <a:rPr lang="en-US" b="1" dirty="0"/>
              <a:t> </a:t>
            </a:r>
            <a:r>
              <a:rPr lang="en-US" b="1" dirty="0" err="1"/>
              <a:t>ngay</a:t>
            </a:r>
            <a:r>
              <a:rPr lang="en-US" b="1" dirty="0"/>
              <a:t> </a:t>
            </a:r>
            <a:r>
              <a:rPr lang="en-US" b="1" dirty="0" err="1"/>
              <a:t>lập</a:t>
            </a:r>
            <a:r>
              <a:rPr lang="en-US" b="1" dirty="0"/>
              <a:t> </a:t>
            </a:r>
            <a:r>
              <a:rPr lang="en-US" b="1" dirty="0" err="1"/>
              <a:t>tức</a:t>
            </a:r>
            <a:r>
              <a:rPr lang="en-US" b="1" dirty="0"/>
              <a:t> </a:t>
            </a:r>
            <a:r>
              <a:rPr lang="en-US" b="1" dirty="0" err="1"/>
              <a:t>liên</a:t>
            </a:r>
            <a:r>
              <a:rPr lang="en-US" b="1" dirty="0"/>
              <a:t> </a:t>
            </a:r>
            <a:r>
              <a:rPr lang="en-US" b="1" dirty="0" err="1"/>
              <a:t>hệ</a:t>
            </a:r>
            <a:r>
              <a:rPr lang="en-US" b="1" dirty="0"/>
              <a:t> </a:t>
            </a:r>
            <a:r>
              <a:rPr lang="en-US" b="1" dirty="0" err="1"/>
              <a:t>cho</a:t>
            </a:r>
            <a:r>
              <a:rPr lang="en-US" b="1" dirty="0"/>
              <a:t> </a:t>
            </a:r>
            <a:r>
              <a:rPr lang="en-US" b="1" dirty="0" err="1"/>
              <a:t>các</a:t>
            </a:r>
            <a:r>
              <a:rPr lang="en-US" b="1" dirty="0"/>
              <a:t> </a:t>
            </a:r>
            <a:r>
              <a:rPr lang="en-US" b="1" dirty="0" err="1"/>
              <a:t>cơ</a:t>
            </a:r>
            <a:r>
              <a:rPr lang="en-US" b="1" dirty="0"/>
              <a:t> </a:t>
            </a:r>
            <a:r>
              <a:rPr lang="en-US" b="1" dirty="0" err="1"/>
              <a:t>quan</a:t>
            </a:r>
            <a:r>
              <a:rPr lang="en-US" b="1" dirty="0"/>
              <a:t> </a:t>
            </a:r>
            <a:r>
              <a:rPr lang="en-US" b="1" dirty="0" err="1"/>
              <a:t>chức</a:t>
            </a:r>
            <a:r>
              <a:rPr lang="en-US" b="1" dirty="0"/>
              <a:t> </a:t>
            </a:r>
            <a:r>
              <a:rPr lang="en-US" b="1" dirty="0" err="1"/>
              <a:t>năng</a:t>
            </a:r>
            <a:r>
              <a:rPr lang="en-US" b="1" dirty="0"/>
              <a:t> </a:t>
            </a:r>
            <a:r>
              <a:rPr lang="en-US" b="1" dirty="0" err="1"/>
              <a:t>để</a:t>
            </a:r>
            <a:r>
              <a:rPr lang="en-US" b="1" dirty="0"/>
              <a:t> </a:t>
            </a:r>
            <a:r>
              <a:rPr lang="en-US" b="1" dirty="0" err="1"/>
              <a:t>kịp</a:t>
            </a:r>
            <a:r>
              <a:rPr lang="en-US" b="1" dirty="0"/>
              <a:t> </a:t>
            </a:r>
            <a:r>
              <a:rPr lang="en-US" b="1" dirty="0" err="1"/>
              <a:t>thời</a:t>
            </a:r>
            <a:r>
              <a:rPr lang="en-US" b="1" dirty="0"/>
              <a:t> </a:t>
            </a:r>
            <a:r>
              <a:rPr lang="en-US" b="1" dirty="0" err="1"/>
              <a:t>sửa</a:t>
            </a:r>
            <a:r>
              <a:rPr lang="en-US" b="1" dirty="0"/>
              <a:t> </a:t>
            </a:r>
            <a:r>
              <a:rPr lang="en-US" b="1" dirty="0" err="1"/>
              <a:t>chữa</a:t>
            </a:r>
            <a:endParaRPr lang="en-US" b="1" dirty="0"/>
          </a:p>
          <a:p>
            <a:pPr lvl="0"/>
            <a:r>
              <a:rPr lang="en-US" b="1" dirty="0" err="1"/>
              <a:t>Trên</a:t>
            </a:r>
            <a:r>
              <a:rPr lang="en-US" b="1" dirty="0"/>
              <a:t> </a:t>
            </a:r>
            <a:r>
              <a:rPr lang="en-US" b="1" dirty="0" err="1"/>
              <a:t>đường</a:t>
            </a:r>
            <a:r>
              <a:rPr lang="en-US" b="1" dirty="0"/>
              <a:t> </a:t>
            </a:r>
            <a:r>
              <a:rPr lang="en-US" b="1" dirty="0" err="1"/>
              <a:t>đi</a:t>
            </a:r>
            <a:r>
              <a:rPr lang="en-US" b="1" dirty="0"/>
              <a:t> </a:t>
            </a:r>
            <a:r>
              <a:rPr lang="en-US" b="1" dirty="0" err="1"/>
              <a:t>thường</a:t>
            </a:r>
            <a:r>
              <a:rPr lang="en-US" b="1" dirty="0"/>
              <a:t> </a:t>
            </a:r>
            <a:r>
              <a:rPr lang="en-US" b="1" dirty="0" err="1"/>
              <a:t>xuyên</a:t>
            </a:r>
            <a:r>
              <a:rPr lang="en-US" b="1" dirty="0"/>
              <a:t> </a:t>
            </a:r>
            <a:r>
              <a:rPr lang="en-US" b="1" dirty="0" err="1"/>
              <a:t>quan</a:t>
            </a:r>
            <a:r>
              <a:rPr lang="en-US" b="1" dirty="0"/>
              <a:t> </a:t>
            </a:r>
            <a:r>
              <a:rPr lang="en-US" b="1" dirty="0" err="1"/>
              <a:t>sát</a:t>
            </a:r>
            <a:r>
              <a:rPr lang="en-US" b="1" dirty="0"/>
              <a:t>, </a:t>
            </a:r>
            <a:r>
              <a:rPr lang="en-US" b="1" dirty="0" err="1"/>
              <a:t>chú</a:t>
            </a:r>
            <a:r>
              <a:rPr lang="en-US" b="1" dirty="0"/>
              <a:t> ý </a:t>
            </a:r>
            <a:r>
              <a:rPr lang="en-US" b="1" dirty="0" err="1"/>
              <a:t>các</a:t>
            </a:r>
            <a:r>
              <a:rPr lang="en-US" b="1" dirty="0"/>
              <a:t> </a:t>
            </a:r>
            <a:r>
              <a:rPr lang="en-US" b="1" dirty="0" err="1"/>
              <a:t>dây</a:t>
            </a:r>
            <a:r>
              <a:rPr lang="en-US" b="1" dirty="0"/>
              <a:t> </a:t>
            </a:r>
            <a:r>
              <a:rPr lang="en-US" b="1" dirty="0" err="1"/>
              <a:t>điện</a:t>
            </a:r>
            <a:r>
              <a:rPr lang="en-US" b="1" dirty="0"/>
              <a:t> </a:t>
            </a:r>
            <a:r>
              <a:rPr lang="en-US" b="1" dirty="0" err="1"/>
              <a:t>bị</a:t>
            </a:r>
            <a:r>
              <a:rPr lang="en-US" b="1" dirty="0"/>
              <a:t> </a:t>
            </a:r>
            <a:r>
              <a:rPr lang="en-US" b="1" dirty="0" err="1"/>
              <a:t>đứt</a:t>
            </a:r>
            <a:r>
              <a:rPr lang="en-US" b="1" dirty="0"/>
              <a:t>, </a:t>
            </a:r>
            <a:r>
              <a:rPr lang="en-US" b="1" dirty="0" err="1"/>
              <a:t>hư</a:t>
            </a:r>
            <a:r>
              <a:rPr lang="en-US" b="1" dirty="0"/>
              <a:t> </a:t>
            </a:r>
            <a:r>
              <a:rPr lang="en-US" b="1" dirty="0" err="1"/>
              <a:t>hỏng</a:t>
            </a:r>
            <a:r>
              <a:rPr lang="en-US" b="1" dirty="0"/>
              <a:t>, </a:t>
            </a:r>
            <a:r>
              <a:rPr lang="en-US" b="1" dirty="0" err="1"/>
              <a:t>mất</a:t>
            </a:r>
            <a:r>
              <a:rPr lang="en-US" b="1" dirty="0"/>
              <a:t> </a:t>
            </a:r>
            <a:r>
              <a:rPr lang="en-US" b="1" dirty="0" err="1"/>
              <a:t>đi</a:t>
            </a:r>
            <a:r>
              <a:rPr lang="en-US" b="1" dirty="0"/>
              <a:t> </a:t>
            </a:r>
            <a:r>
              <a:rPr lang="en-US" b="1" dirty="0" err="1"/>
              <a:t>các</a:t>
            </a:r>
            <a:r>
              <a:rPr lang="en-US" b="1" dirty="0"/>
              <a:t> </a:t>
            </a:r>
            <a:r>
              <a:rPr lang="en-US" b="1" dirty="0" err="1"/>
              <a:t>lớp</a:t>
            </a:r>
            <a:r>
              <a:rPr lang="en-US" b="1" dirty="0"/>
              <a:t> </a:t>
            </a:r>
            <a:r>
              <a:rPr lang="en-US" b="1" dirty="0" err="1"/>
              <a:t>cách</a:t>
            </a:r>
            <a:r>
              <a:rPr lang="en-US" b="1" dirty="0"/>
              <a:t> </a:t>
            </a:r>
            <a:r>
              <a:rPr lang="en-US" b="1" dirty="0" err="1"/>
              <a:t>điện</a:t>
            </a:r>
            <a:r>
              <a:rPr lang="en-US" b="1" dirty="0"/>
              <a:t> </a:t>
            </a:r>
            <a:r>
              <a:rPr lang="en-US" b="1" dirty="0" err="1"/>
              <a:t>bảo</a:t>
            </a:r>
            <a:r>
              <a:rPr lang="en-US" b="1" dirty="0"/>
              <a:t> </a:t>
            </a:r>
            <a:r>
              <a:rPr lang="en-US" b="1" dirty="0" err="1"/>
              <a:t>vệ</a:t>
            </a:r>
            <a:endParaRPr lang="en-US" b="1" dirty="0"/>
          </a:p>
          <a:p>
            <a:pPr lvl="0"/>
            <a:r>
              <a:rPr lang="en-US" b="1" dirty="0" err="1"/>
              <a:t>Trang</a:t>
            </a:r>
            <a:r>
              <a:rPr lang="en-US" b="1" dirty="0"/>
              <a:t> </a:t>
            </a:r>
            <a:r>
              <a:rPr lang="en-US" b="1" dirty="0" err="1"/>
              <a:t>bị</a:t>
            </a:r>
            <a:r>
              <a:rPr lang="en-US" b="1" dirty="0"/>
              <a:t> </a:t>
            </a:r>
            <a:r>
              <a:rPr lang="en-US" b="1" dirty="0" err="1"/>
              <a:t>cho</a:t>
            </a:r>
            <a:r>
              <a:rPr lang="en-US" b="1" dirty="0"/>
              <a:t> </a:t>
            </a:r>
            <a:r>
              <a:rPr lang="en-US" b="1" dirty="0" err="1"/>
              <a:t>bản</a:t>
            </a:r>
            <a:r>
              <a:rPr lang="en-US" b="1" dirty="0"/>
              <a:t> </a:t>
            </a:r>
            <a:r>
              <a:rPr lang="en-US" b="1" dirty="0" err="1"/>
              <a:t>thân</a:t>
            </a:r>
            <a:r>
              <a:rPr lang="en-US" b="1" dirty="0"/>
              <a:t> </a:t>
            </a:r>
            <a:r>
              <a:rPr lang="en-US" b="1" dirty="0" err="1"/>
              <a:t>những</a:t>
            </a:r>
            <a:r>
              <a:rPr lang="en-US" b="1" dirty="0"/>
              <a:t> </a:t>
            </a:r>
            <a:r>
              <a:rPr lang="en-US" b="1" dirty="0" err="1"/>
              <a:t>kiến</a:t>
            </a:r>
            <a:r>
              <a:rPr lang="en-US" b="1" dirty="0"/>
              <a:t> </a:t>
            </a:r>
            <a:r>
              <a:rPr lang="en-US" b="1" dirty="0" err="1"/>
              <a:t>thức</a:t>
            </a:r>
            <a:r>
              <a:rPr lang="en-US" b="1" dirty="0"/>
              <a:t> </a:t>
            </a:r>
            <a:r>
              <a:rPr lang="en-US" b="1" dirty="0" err="1"/>
              <a:t>thiết</a:t>
            </a:r>
            <a:r>
              <a:rPr lang="en-US" b="1" dirty="0"/>
              <a:t> </a:t>
            </a:r>
            <a:r>
              <a:rPr lang="en-US" b="1" dirty="0" err="1"/>
              <a:t>yếu</a:t>
            </a:r>
            <a:r>
              <a:rPr lang="en-US" b="1" dirty="0"/>
              <a:t> </a:t>
            </a:r>
            <a:r>
              <a:rPr lang="en-US" b="1" dirty="0" err="1"/>
              <a:t>về</a:t>
            </a:r>
            <a:r>
              <a:rPr lang="en-US" b="1" dirty="0"/>
              <a:t> an </a:t>
            </a:r>
            <a:r>
              <a:rPr lang="en-US" b="1" dirty="0" err="1"/>
              <a:t>toàn</a:t>
            </a:r>
            <a:r>
              <a:rPr lang="en-US" b="1" dirty="0"/>
              <a:t> </a:t>
            </a:r>
            <a:r>
              <a:rPr lang="en-US" b="1" dirty="0" err="1"/>
              <a:t>điện</a:t>
            </a:r>
            <a:r>
              <a:rPr lang="en-US" b="1" dirty="0"/>
              <a:t>, </a:t>
            </a:r>
            <a:r>
              <a:rPr lang="en-US" b="1" dirty="0" err="1"/>
              <a:t>cách</a:t>
            </a:r>
            <a:r>
              <a:rPr lang="en-US" b="1" dirty="0"/>
              <a:t> </a:t>
            </a:r>
            <a:r>
              <a:rPr lang="en-US" b="1" dirty="0" err="1"/>
              <a:t>xử</a:t>
            </a:r>
            <a:r>
              <a:rPr lang="en-US" b="1" dirty="0"/>
              <a:t> </a:t>
            </a:r>
            <a:r>
              <a:rPr lang="en-US" b="1" dirty="0" err="1"/>
              <a:t>lý</a:t>
            </a:r>
            <a:r>
              <a:rPr lang="en-US" b="1" dirty="0"/>
              <a:t> </a:t>
            </a:r>
            <a:r>
              <a:rPr lang="en-US" b="1" dirty="0" err="1"/>
              <a:t>khi</a:t>
            </a:r>
            <a:r>
              <a:rPr lang="en-US" b="1" dirty="0"/>
              <a:t> </a:t>
            </a:r>
            <a:r>
              <a:rPr lang="en-US" b="1" dirty="0" err="1"/>
              <a:t>gặp</a:t>
            </a:r>
            <a:r>
              <a:rPr lang="en-US" b="1" dirty="0"/>
              <a:t> tai nan </a:t>
            </a:r>
            <a:r>
              <a:rPr lang="en-US" b="1" dirty="0" err="1"/>
              <a:t>điện</a:t>
            </a:r>
            <a:r>
              <a:rPr lang="en-US" b="1" dirty="0"/>
              <a:t>, </a:t>
            </a:r>
            <a:r>
              <a:rPr lang="en-US" b="1" dirty="0" err="1"/>
              <a:t>để</a:t>
            </a:r>
            <a:r>
              <a:rPr lang="en-US" b="1" dirty="0"/>
              <a:t> </a:t>
            </a:r>
            <a:r>
              <a:rPr lang="en-US" b="1" dirty="0" err="1"/>
              <a:t>phòng</a:t>
            </a:r>
            <a:r>
              <a:rPr lang="en-US" b="1" dirty="0"/>
              <a:t> </a:t>
            </a:r>
            <a:r>
              <a:rPr lang="en-US" b="1" dirty="0" err="1"/>
              <a:t>tránh</a:t>
            </a:r>
            <a:r>
              <a:rPr lang="en-US" b="1" dirty="0"/>
              <a:t> </a:t>
            </a:r>
            <a:r>
              <a:rPr lang="en-US" b="1" dirty="0" err="1"/>
              <a:t>và</a:t>
            </a:r>
            <a:r>
              <a:rPr lang="en-US" b="1" dirty="0"/>
              <a:t> </a:t>
            </a:r>
            <a:r>
              <a:rPr lang="en-US" b="1" dirty="0" err="1"/>
              <a:t>xử</a:t>
            </a:r>
            <a:r>
              <a:rPr lang="en-US" b="1" dirty="0"/>
              <a:t> </a:t>
            </a:r>
            <a:r>
              <a:rPr lang="en-US" b="1" dirty="0" err="1"/>
              <a:t>lý</a:t>
            </a:r>
            <a:r>
              <a:rPr lang="en-US" b="1" dirty="0"/>
              <a:t> </a:t>
            </a:r>
            <a:r>
              <a:rPr lang="en-US" b="1" dirty="0" err="1"/>
              <a:t>kịp</a:t>
            </a:r>
            <a:r>
              <a:rPr lang="en-US" b="1" dirty="0"/>
              <a:t> </a:t>
            </a:r>
            <a:r>
              <a:rPr lang="en-US" b="1" dirty="0" err="1"/>
              <a:t>thời</a:t>
            </a:r>
            <a:r>
              <a:rPr lang="en-US" b="1" dirty="0"/>
              <a:t> </a:t>
            </a:r>
            <a:r>
              <a:rPr lang="en-US" b="1" dirty="0" err="1"/>
              <a:t>trong</a:t>
            </a:r>
            <a:r>
              <a:rPr lang="en-US" b="1" dirty="0"/>
              <a:t> </a:t>
            </a:r>
            <a:r>
              <a:rPr lang="en-US" b="1" dirty="0" err="1"/>
              <a:t>những</a:t>
            </a:r>
            <a:r>
              <a:rPr lang="en-US" b="1" dirty="0"/>
              <a:t> </a:t>
            </a:r>
            <a:r>
              <a:rPr lang="en-US" b="1" dirty="0" err="1"/>
              <a:t>tính</a:t>
            </a:r>
            <a:r>
              <a:rPr lang="en-US" b="1" dirty="0"/>
              <a:t> </a:t>
            </a:r>
            <a:r>
              <a:rPr lang="en-US" b="1" dirty="0" err="1"/>
              <a:t>huống</a:t>
            </a:r>
            <a:r>
              <a:rPr lang="en-US" b="1" dirty="0"/>
              <a:t> </a:t>
            </a:r>
            <a:r>
              <a:rPr lang="en-US" b="1" dirty="0" err="1"/>
              <a:t>nêu</a:t>
            </a:r>
            <a:r>
              <a:rPr lang="en-US" b="1" dirty="0"/>
              <a:t> </a:t>
            </a:r>
            <a:r>
              <a:rPr lang="en-US" b="1" dirty="0" err="1"/>
              <a:t>trên</a:t>
            </a:r>
            <a:endParaRPr lang="en-US" b="1" dirty="0"/>
          </a:p>
          <a:p>
            <a:pPr lvl="0"/>
            <a:r>
              <a:rPr lang="en-US" b="1" dirty="0" err="1"/>
              <a:t>Trang</a:t>
            </a:r>
            <a:r>
              <a:rPr lang="en-US" b="1" dirty="0"/>
              <a:t> </a:t>
            </a:r>
            <a:r>
              <a:rPr lang="en-US" b="1" dirty="0" err="1"/>
              <a:t>bị</a:t>
            </a:r>
            <a:r>
              <a:rPr lang="en-US" b="1" dirty="0"/>
              <a:t> </a:t>
            </a:r>
            <a:r>
              <a:rPr lang="en-US" b="1" dirty="0" err="1"/>
              <a:t>sẵn</a:t>
            </a:r>
            <a:r>
              <a:rPr lang="en-US" b="1" dirty="0"/>
              <a:t> </a:t>
            </a:r>
            <a:r>
              <a:rPr lang="en-US" b="1" dirty="0" err="1"/>
              <a:t>những</a:t>
            </a:r>
            <a:r>
              <a:rPr lang="en-US" b="1" dirty="0"/>
              <a:t> </a:t>
            </a:r>
            <a:r>
              <a:rPr lang="en-US" b="1" dirty="0" err="1"/>
              <a:t>vật</a:t>
            </a:r>
            <a:r>
              <a:rPr lang="en-US" b="1" dirty="0"/>
              <a:t> </a:t>
            </a:r>
            <a:r>
              <a:rPr lang="en-US" b="1" dirty="0" err="1"/>
              <a:t>dụng</a:t>
            </a:r>
            <a:r>
              <a:rPr lang="en-US" b="1" dirty="0"/>
              <a:t> </a:t>
            </a:r>
            <a:r>
              <a:rPr lang="en-US" b="1" dirty="0" err="1"/>
              <a:t>cách</a:t>
            </a:r>
            <a:r>
              <a:rPr lang="en-US" b="1" dirty="0"/>
              <a:t> </a:t>
            </a:r>
            <a:r>
              <a:rPr lang="en-US" b="1" dirty="0" err="1"/>
              <a:t>điện</a:t>
            </a:r>
            <a:r>
              <a:rPr lang="en-US" b="1" dirty="0"/>
              <a:t> </a:t>
            </a:r>
            <a:r>
              <a:rPr lang="en-US" b="1" dirty="0" err="1"/>
              <a:t>khi</a:t>
            </a:r>
            <a:r>
              <a:rPr lang="en-US" b="1" dirty="0"/>
              <a:t> </a:t>
            </a:r>
            <a:r>
              <a:rPr lang="en-US" b="1" dirty="0" err="1"/>
              <a:t>lưu</a:t>
            </a:r>
            <a:r>
              <a:rPr lang="en-US" b="1" dirty="0"/>
              <a:t> </a:t>
            </a:r>
            <a:r>
              <a:rPr lang="en-US" b="1" dirty="0" err="1"/>
              <a:t>thông</a:t>
            </a:r>
            <a:r>
              <a:rPr lang="en-US" b="1" dirty="0"/>
              <a:t> </a:t>
            </a:r>
            <a:r>
              <a:rPr lang="en-US" b="1" dirty="0" err="1"/>
              <a:t>đề</a:t>
            </a:r>
            <a:r>
              <a:rPr lang="en-US" b="1" dirty="0"/>
              <a:t> </a:t>
            </a:r>
            <a:r>
              <a:rPr lang="en-US" b="1" dirty="0" err="1"/>
              <a:t>phòng</a:t>
            </a:r>
            <a:r>
              <a:rPr lang="en-US" b="1" dirty="0"/>
              <a:t> </a:t>
            </a:r>
            <a:r>
              <a:rPr lang="en-US" b="1" dirty="0" err="1"/>
              <a:t>gặp</a:t>
            </a:r>
            <a:r>
              <a:rPr lang="en-US" b="1" dirty="0"/>
              <a:t> </a:t>
            </a:r>
            <a:r>
              <a:rPr lang="en-US" b="1" dirty="0" err="1"/>
              <a:t>sự</a:t>
            </a:r>
            <a:r>
              <a:rPr lang="en-US" b="1" dirty="0"/>
              <a:t> </a:t>
            </a:r>
            <a:r>
              <a:rPr lang="en-US" b="1" dirty="0" err="1"/>
              <a:t>cố</a:t>
            </a:r>
            <a:r>
              <a:rPr lang="en-US" b="1" dirty="0"/>
              <a:t> </a:t>
            </a:r>
            <a:r>
              <a:rPr lang="en-US" b="1" dirty="0" err="1"/>
              <a:t>thương</a:t>
            </a:r>
            <a:r>
              <a:rPr lang="en-US" b="1" dirty="0"/>
              <a:t> </a:t>
            </a:r>
            <a:r>
              <a:rPr lang="en-US" b="1" dirty="0" err="1"/>
              <a:t>tâm</a:t>
            </a:r>
            <a:r>
              <a:rPr lang="en-US" b="1" dirty="0"/>
              <a:t> </a:t>
            </a:r>
            <a:r>
              <a:rPr lang="en-US" b="1" dirty="0" err="1"/>
              <a:t>như</a:t>
            </a:r>
            <a:r>
              <a:rPr lang="en-US" b="1" dirty="0"/>
              <a:t> </a:t>
            </a:r>
            <a:r>
              <a:rPr lang="en-US" b="1" dirty="0" err="1"/>
              <a:t>tình</a:t>
            </a:r>
            <a:r>
              <a:rPr lang="en-US" b="1" dirty="0"/>
              <a:t> </a:t>
            </a:r>
            <a:r>
              <a:rPr lang="en-US" b="1" dirty="0" err="1"/>
              <a:t>huống</a:t>
            </a:r>
            <a:r>
              <a:rPr lang="en-US" b="1" dirty="0"/>
              <a:t> </a:t>
            </a:r>
            <a:r>
              <a:rPr lang="en-US" b="1" dirty="0" err="1"/>
              <a:t>trên</a:t>
            </a:r>
            <a:r>
              <a:rPr lang="en-US" b="1" dirty="0"/>
              <a:t> ( gang </a:t>
            </a:r>
            <a:r>
              <a:rPr lang="en-US" b="1" dirty="0" err="1"/>
              <a:t>tay</a:t>
            </a:r>
            <a:r>
              <a:rPr lang="en-US" b="1" dirty="0"/>
              <a:t> </a:t>
            </a:r>
            <a:r>
              <a:rPr lang="en-US" b="1" dirty="0" err="1"/>
              <a:t>cách</a:t>
            </a:r>
            <a:r>
              <a:rPr lang="en-US" b="1" dirty="0"/>
              <a:t> </a:t>
            </a:r>
            <a:r>
              <a:rPr lang="en-US" b="1" dirty="0" err="1"/>
              <a:t>điện</a:t>
            </a:r>
            <a:r>
              <a:rPr lang="en-US" b="1" dirty="0"/>
              <a:t>, </a:t>
            </a:r>
            <a:r>
              <a:rPr lang="en-US" b="1" dirty="0" err="1"/>
              <a:t>giày</a:t>
            </a:r>
            <a:r>
              <a:rPr lang="en-US" b="1" dirty="0"/>
              <a:t> </a:t>
            </a:r>
            <a:r>
              <a:rPr lang="en-US" b="1" dirty="0" err="1"/>
              <a:t>cách</a:t>
            </a:r>
            <a:r>
              <a:rPr lang="en-US" b="1" dirty="0"/>
              <a:t> </a:t>
            </a:r>
            <a:r>
              <a:rPr lang="en-US" b="1" dirty="0" err="1"/>
              <a:t>điện</a:t>
            </a:r>
            <a:r>
              <a:rPr lang="en-US" b="1" dirty="0"/>
              <a:t>, </a:t>
            </a:r>
            <a:r>
              <a:rPr lang="en-US" b="1" dirty="0" err="1"/>
              <a:t>nón</a:t>
            </a:r>
            <a:r>
              <a:rPr lang="en-US" b="1" dirty="0"/>
              <a:t> </a:t>
            </a:r>
            <a:r>
              <a:rPr lang="en-US" b="1" dirty="0" err="1"/>
              <a:t>bảo</a:t>
            </a:r>
            <a:r>
              <a:rPr lang="en-US" b="1" dirty="0"/>
              <a:t> </a:t>
            </a:r>
            <a:r>
              <a:rPr lang="en-US" b="1" dirty="0" err="1"/>
              <a:t>hiểm</a:t>
            </a:r>
            <a:r>
              <a:rPr lang="en-US" b="1" dirty="0"/>
              <a:t> ….)</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6629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4</a:t>
            </a:r>
            <a:r>
              <a:rPr lang="en" sz="7200" b="0" dirty="0" smtClean="0">
                <a:solidFill>
                  <a:srgbClr val="3796BF"/>
                </a:solidFill>
              </a:rPr>
              <a:t>.</a:t>
            </a:r>
            <a:endParaRPr sz="7200" b="0" dirty="0">
              <a:solidFill>
                <a:srgbClr val="3796BF"/>
              </a:solidFill>
            </a:endParaRPr>
          </a:p>
          <a:p>
            <a:r>
              <a:rPr lang="en-US" i="1" u="sng" dirty="0"/>
              <a:t> </a:t>
            </a:r>
            <a:r>
              <a:rPr lang="en-US" i="1" u="sng" dirty="0" err="1"/>
              <a:t>Để</a:t>
            </a:r>
            <a:r>
              <a:rPr lang="en-US" i="1" u="sng" dirty="0"/>
              <a:t> </a:t>
            </a:r>
            <a:r>
              <a:rPr lang="en-US" i="1" u="sng" dirty="0" err="1"/>
              <a:t>xuất</a:t>
            </a:r>
            <a:r>
              <a:rPr lang="en-US" i="1" u="sng" dirty="0"/>
              <a:t> </a:t>
            </a:r>
            <a:r>
              <a:rPr lang="en-US" i="1" u="sng" dirty="0" err="1"/>
              <a:t>thêm</a:t>
            </a:r>
            <a:r>
              <a:rPr lang="en-US" i="1" u="sng" dirty="0"/>
              <a:t> </a:t>
            </a:r>
            <a:r>
              <a:rPr lang="en-US" i="1" u="sng" dirty="0" err="1"/>
              <a:t>một</a:t>
            </a:r>
            <a:r>
              <a:rPr lang="en-US" i="1" u="sng" dirty="0"/>
              <a:t> </a:t>
            </a:r>
            <a:r>
              <a:rPr lang="en-US" i="1" u="sng" dirty="0" err="1"/>
              <a:t>số</a:t>
            </a:r>
            <a:r>
              <a:rPr lang="en-US" i="1" u="sng" dirty="0"/>
              <a:t> </a:t>
            </a:r>
            <a:r>
              <a:rPr lang="en-US" i="1" u="sng" dirty="0" err="1"/>
              <a:t>biện</a:t>
            </a:r>
            <a:r>
              <a:rPr lang="en-US" i="1" u="sng" dirty="0"/>
              <a:t> </a:t>
            </a:r>
            <a:r>
              <a:rPr lang="en-US" i="1" u="sng" dirty="0" err="1"/>
              <a:t>pháp</a:t>
            </a:r>
            <a:r>
              <a:rPr lang="en-US" i="1" u="sng" dirty="0"/>
              <a:t> </a:t>
            </a:r>
            <a:r>
              <a:rPr lang="en-US" i="1" u="sng" dirty="0" err="1"/>
              <a:t>để</a:t>
            </a:r>
            <a:r>
              <a:rPr lang="en-US" i="1" u="sng" dirty="0"/>
              <a:t> </a:t>
            </a:r>
            <a:r>
              <a:rPr lang="en-US" i="1" u="sng" dirty="0" err="1"/>
              <a:t>phòng</a:t>
            </a:r>
            <a:r>
              <a:rPr lang="en-US" i="1" u="sng" dirty="0"/>
              <a:t> </a:t>
            </a:r>
            <a:r>
              <a:rPr lang="en-US" i="1" u="sng" dirty="0" err="1"/>
              <a:t>tránh</a:t>
            </a:r>
            <a:r>
              <a:rPr lang="en-US" i="1" u="sng" dirty="0"/>
              <a:t> tai </a:t>
            </a:r>
            <a:r>
              <a:rPr lang="en-US" i="1" u="sng" dirty="0" err="1"/>
              <a:t>nạn</a:t>
            </a:r>
            <a:r>
              <a:rPr lang="en-US" i="1" u="sng" dirty="0"/>
              <a:t> </a:t>
            </a:r>
            <a:r>
              <a:rPr lang="en-US" i="1" u="sng" dirty="0" err="1"/>
              <a:t>lặp</a:t>
            </a:r>
            <a:r>
              <a:rPr lang="en-US" i="1" u="sng" dirty="0"/>
              <a:t> </a:t>
            </a:r>
            <a:r>
              <a:rPr lang="en-US" i="1" u="sng" dirty="0" err="1"/>
              <a:t>lại</a:t>
            </a:r>
            <a:endParaRPr lang="en-US"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263659627"/>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1154</Words>
  <Application>Microsoft Office PowerPoint</Application>
  <PresentationFormat>On-screen Show (16:9)</PresentationFormat>
  <Paragraphs>75</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Oswald</vt:lpstr>
      <vt:lpstr>Roboto Condensed</vt:lpstr>
      <vt:lpstr>Wolsey template</vt:lpstr>
      <vt:lpstr>NHÓM 30 </vt:lpstr>
      <vt:lpstr>PHẦN A</vt:lpstr>
      <vt:lpstr>1, Tai nạn : 2 nữ sinh tử vong do va phải sợi dây cáp nhiễm điện</vt:lpstr>
      <vt:lpstr>PowerPoint Presentation</vt:lpstr>
      <vt:lpstr>2. Nguyên nhân tai nạn</vt:lpstr>
      <vt:lpstr>PowerPoint Presentation</vt:lpstr>
      <vt:lpstr>3.  Các biện pháp phòng ngừa trong tình huống trên </vt:lpstr>
      <vt:lpstr>PowerPoint Presentation</vt:lpstr>
      <vt:lpstr>4.  Để xuất thêm một số biện pháp để phòng tránh tai nạn lặp lại</vt:lpstr>
      <vt:lpstr>PowerPoint Presentation</vt:lpstr>
      <vt:lpstr>              B Tìm hiểu và mô tả hệ thống nối đất- chống sét của một công trình cụ thể (toà nhà/ nhà máy có tên trong thực tế). Liên kết các kiến thức đã học để nêu nhận xét về công trình (có thể so sánh với các công trình khác) </vt:lpstr>
      <vt:lpstr>PowerPoint Presentation</vt:lpstr>
      <vt:lpstr>PowerPoint Presentation</vt:lpstr>
      <vt:lpstr>PowerPoint Presentation</vt:lpstr>
      <vt:lpstr>PowerPoint Presentation</vt:lpstr>
      <vt:lpstr>Theo quy chuẩn Việt Nam, với các tòa nhà cao tầng cao hơn 20m, ta cần dùng phương pháp quả cầu lăn để xác định khu vực bảo vệ: </vt:lpstr>
      <vt:lpstr>PowerPoint Presentation</vt:lpstr>
      <vt:lpstr>Bảo vệ nhà cao tầng bằng lưới thu sét như TCVN quy định </vt:lpstr>
      <vt:lpstr>Như trên sơ đồ của tòa nhà: </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30</dc:title>
  <dc:creator>Admin</dc:creator>
  <cp:lastModifiedBy>Windows User</cp:lastModifiedBy>
  <cp:revision>4</cp:revision>
  <dcterms:modified xsi:type="dcterms:W3CDTF">2020-12-15T02:57:12Z</dcterms:modified>
</cp:coreProperties>
</file>